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comments/modernComment_21E_8CD0E000.xml" ContentType="application/vnd.ms-powerpoint.comments+xml"/>
  <Override PartName="/ppt/notesSlides/notesSlide97.xml" ContentType="application/vnd.openxmlformats-officedocument.presentationml.notesSlide+xml"/>
  <Override PartName="/ppt/comments/modernComment_21F_19545CC2.xml" ContentType="application/vnd.ms-powerpoint.comments+xml"/>
  <Override PartName="/ppt/notesSlides/notesSlide98.xml" ContentType="application/vnd.openxmlformats-officedocument.presentationml.notesSlide+xml"/>
  <Override PartName="/ppt/comments/modernComment_220_754795FD.xml" ContentType="application/vnd.ms-powerpoint.comments+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2" r:id="rId1"/>
  </p:sldMasterIdLst>
  <p:notesMasterIdLst>
    <p:notesMasterId r:id="rId191"/>
  </p:notesMasterIdLst>
  <p:sldIdLst>
    <p:sldId id="256" r:id="rId2"/>
    <p:sldId id="258" r:id="rId3"/>
    <p:sldId id="326" r:id="rId4"/>
    <p:sldId id="260" r:id="rId5"/>
    <p:sldId id="259" r:id="rId6"/>
    <p:sldId id="584" r:id="rId7"/>
    <p:sldId id="585" r:id="rId8"/>
    <p:sldId id="478" r:id="rId9"/>
    <p:sldId id="586" r:id="rId10"/>
    <p:sldId id="314" r:id="rId11"/>
    <p:sldId id="461" r:id="rId12"/>
    <p:sldId id="313" r:id="rId13"/>
    <p:sldId id="328" r:id="rId14"/>
    <p:sldId id="456" r:id="rId15"/>
    <p:sldId id="458" r:id="rId16"/>
    <p:sldId id="459" r:id="rId17"/>
    <p:sldId id="462" r:id="rId18"/>
    <p:sldId id="463" r:id="rId19"/>
    <p:sldId id="464" r:id="rId20"/>
    <p:sldId id="465" r:id="rId21"/>
    <p:sldId id="466" r:id="rId22"/>
    <p:sldId id="467" r:id="rId23"/>
    <p:sldId id="457" r:id="rId24"/>
    <p:sldId id="469" r:id="rId25"/>
    <p:sldId id="472" r:id="rId26"/>
    <p:sldId id="473" r:id="rId27"/>
    <p:sldId id="470" r:id="rId28"/>
    <p:sldId id="471" r:id="rId29"/>
    <p:sldId id="474" r:id="rId30"/>
    <p:sldId id="475" r:id="rId31"/>
    <p:sldId id="476" r:id="rId32"/>
    <p:sldId id="477" r:id="rId33"/>
    <p:sldId id="479" r:id="rId34"/>
    <p:sldId id="480" r:id="rId35"/>
    <p:sldId id="481" r:id="rId36"/>
    <p:sldId id="482" r:id="rId37"/>
    <p:sldId id="483" r:id="rId38"/>
    <p:sldId id="484" r:id="rId39"/>
    <p:sldId id="485" r:id="rId40"/>
    <p:sldId id="486" r:id="rId41"/>
    <p:sldId id="487" r:id="rId42"/>
    <p:sldId id="488" r:id="rId43"/>
    <p:sldId id="489" r:id="rId44"/>
    <p:sldId id="490" r:id="rId45"/>
    <p:sldId id="491" r:id="rId46"/>
    <p:sldId id="492" r:id="rId47"/>
    <p:sldId id="493" r:id="rId48"/>
    <p:sldId id="494" r:id="rId49"/>
    <p:sldId id="495" r:id="rId50"/>
    <p:sldId id="496" r:id="rId51"/>
    <p:sldId id="497" r:id="rId52"/>
    <p:sldId id="498" r:id="rId53"/>
    <p:sldId id="499" r:id="rId54"/>
    <p:sldId id="500" r:id="rId55"/>
    <p:sldId id="501" r:id="rId56"/>
    <p:sldId id="502" r:id="rId57"/>
    <p:sldId id="503" r:id="rId58"/>
    <p:sldId id="504" r:id="rId59"/>
    <p:sldId id="505" r:id="rId60"/>
    <p:sldId id="506" r:id="rId61"/>
    <p:sldId id="507" r:id="rId62"/>
    <p:sldId id="508" r:id="rId63"/>
    <p:sldId id="509" r:id="rId64"/>
    <p:sldId id="510" r:id="rId65"/>
    <p:sldId id="511" r:id="rId66"/>
    <p:sldId id="512" r:id="rId67"/>
    <p:sldId id="513" r:id="rId68"/>
    <p:sldId id="514" r:id="rId69"/>
    <p:sldId id="515" r:id="rId70"/>
    <p:sldId id="516" r:id="rId71"/>
    <p:sldId id="517" r:id="rId72"/>
    <p:sldId id="518" r:id="rId73"/>
    <p:sldId id="519" r:id="rId74"/>
    <p:sldId id="520" r:id="rId75"/>
    <p:sldId id="521" r:id="rId76"/>
    <p:sldId id="522" r:id="rId77"/>
    <p:sldId id="523" r:id="rId78"/>
    <p:sldId id="524" r:id="rId79"/>
    <p:sldId id="525" r:id="rId80"/>
    <p:sldId id="526" r:id="rId81"/>
    <p:sldId id="527" r:id="rId82"/>
    <p:sldId id="528" r:id="rId83"/>
    <p:sldId id="529" r:id="rId84"/>
    <p:sldId id="530" r:id="rId85"/>
    <p:sldId id="531" r:id="rId86"/>
    <p:sldId id="532" r:id="rId87"/>
    <p:sldId id="533" r:id="rId88"/>
    <p:sldId id="534" r:id="rId89"/>
    <p:sldId id="535" r:id="rId90"/>
    <p:sldId id="536" r:id="rId91"/>
    <p:sldId id="537" r:id="rId92"/>
    <p:sldId id="538" r:id="rId93"/>
    <p:sldId id="539" r:id="rId94"/>
    <p:sldId id="540" r:id="rId95"/>
    <p:sldId id="541" r:id="rId96"/>
    <p:sldId id="542" r:id="rId97"/>
    <p:sldId id="543" r:id="rId98"/>
    <p:sldId id="544" r:id="rId99"/>
    <p:sldId id="545" r:id="rId100"/>
    <p:sldId id="546" r:id="rId101"/>
    <p:sldId id="547" r:id="rId102"/>
    <p:sldId id="548" r:id="rId103"/>
    <p:sldId id="549" r:id="rId104"/>
    <p:sldId id="550" r:id="rId105"/>
    <p:sldId id="551" r:id="rId106"/>
    <p:sldId id="553" r:id="rId107"/>
    <p:sldId id="554" r:id="rId108"/>
    <p:sldId id="555" r:id="rId109"/>
    <p:sldId id="556" r:id="rId110"/>
    <p:sldId id="557" r:id="rId111"/>
    <p:sldId id="558" r:id="rId112"/>
    <p:sldId id="559" r:id="rId113"/>
    <p:sldId id="560" r:id="rId114"/>
    <p:sldId id="561" r:id="rId115"/>
    <p:sldId id="562" r:id="rId116"/>
    <p:sldId id="564" r:id="rId117"/>
    <p:sldId id="565" r:id="rId118"/>
    <p:sldId id="566" r:id="rId119"/>
    <p:sldId id="567" r:id="rId120"/>
    <p:sldId id="568" r:id="rId121"/>
    <p:sldId id="569" r:id="rId122"/>
    <p:sldId id="570" r:id="rId123"/>
    <p:sldId id="571" r:id="rId124"/>
    <p:sldId id="572" r:id="rId125"/>
    <p:sldId id="573" r:id="rId126"/>
    <p:sldId id="574" r:id="rId127"/>
    <p:sldId id="575" r:id="rId128"/>
    <p:sldId id="576" r:id="rId129"/>
    <p:sldId id="577" r:id="rId130"/>
    <p:sldId id="578" r:id="rId131"/>
    <p:sldId id="579" r:id="rId132"/>
    <p:sldId id="580" r:id="rId133"/>
    <p:sldId id="581" r:id="rId134"/>
    <p:sldId id="582" r:id="rId135"/>
    <p:sldId id="583" r:id="rId136"/>
    <p:sldId id="587" r:id="rId137"/>
    <p:sldId id="588" r:id="rId138"/>
    <p:sldId id="589" r:id="rId139"/>
    <p:sldId id="590" r:id="rId140"/>
    <p:sldId id="591" r:id="rId141"/>
    <p:sldId id="592" r:id="rId142"/>
    <p:sldId id="593" r:id="rId143"/>
    <p:sldId id="594" r:id="rId144"/>
    <p:sldId id="595" r:id="rId145"/>
    <p:sldId id="596" r:id="rId146"/>
    <p:sldId id="597" r:id="rId147"/>
    <p:sldId id="598" r:id="rId148"/>
    <p:sldId id="599" r:id="rId149"/>
    <p:sldId id="600" r:id="rId150"/>
    <p:sldId id="601" r:id="rId151"/>
    <p:sldId id="602" r:id="rId152"/>
    <p:sldId id="603" r:id="rId153"/>
    <p:sldId id="604" r:id="rId154"/>
    <p:sldId id="605" r:id="rId155"/>
    <p:sldId id="606" r:id="rId156"/>
    <p:sldId id="607" r:id="rId157"/>
    <p:sldId id="608" r:id="rId158"/>
    <p:sldId id="609" r:id="rId159"/>
    <p:sldId id="610" r:id="rId160"/>
    <p:sldId id="611" r:id="rId161"/>
    <p:sldId id="612" r:id="rId162"/>
    <p:sldId id="613" r:id="rId163"/>
    <p:sldId id="614" r:id="rId164"/>
    <p:sldId id="615" r:id="rId165"/>
    <p:sldId id="616" r:id="rId166"/>
    <p:sldId id="617" r:id="rId167"/>
    <p:sldId id="618" r:id="rId168"/>
    <p:sldId id="619" r:id="rId169"/>
    <p:sldId id="620" r:id="rId170"/>
    <p:sldId id="621" r:id="rId171"/>
    <p:sldId id="622" r:id="rId172"/>
    <p:sldId id="623" r:id="rId173"/>
    <p:sldId id="624" r:id="rId174"/>
    <p:sldId id="625" r:id="rId175"/>
    <p:sldId id="626" r:id="rId176"/>
    <p:sldId id="627" r:id="rId177"/>
    <p:sldId id="628" r:id="rId178"/>
    <p:sldId id="629" r:id="rId179"/>
    <p:sldId id="630" r:id="rId180"/>
    <p:sldId id="631" r:id="rId181"/>
    <p:sldId id="632" r:id="rId182"/>
    <p:sldId id="633" r:id="rId183"/>
    <p:sldId id="634" r:id="rId184"/>
    <p:sldId id="635" r:id="rId185"/>
    <p:sldId id="638" r:id="rId186"/>
    <p:sldId id="636" r:id="rId187"/>
    <p:sldId id="637" r:id="rId188"/>
    <p:sldId id="639" r:id="rId189"/>
    <p:sldId id="291" r:id="rId190"/>
  </p:sldIdLst>
  <p:sldSz cx="9144000" cy="5143500" type="screen16x9"/>
  <p:notesSz cx="6858000" cy="9144000"/>
  <p:embeddedFontLst>
    <p:embeddedFont>
      <p:font typeface="Barlow SemiBold" panose="00000700000000000000" pitchFamily="2" charset="0"/>
      <p:regular r:id="rId192"/>
      <p:bold r:id="rId193"/>
      <p:italic r:id="rId194"/>
      <p:boldItalic r:id="rId195"/>
    </p:embeddedFont>
    <p:embeddedFont>
      <p:font typeface="Commissioner" panose="020B0604020202020204" charset="0"/>
      <p:regular r:id="rId196"/>
      <p:bold r:id="rId197"/>
    </p:embeddedFont>
    <p:embeddedFont>
      <p:font typeface="Commissioner ExtraBold" charset="0"/>
      <p:bold r:id="rId198"/>
    </p:embeddedFont>
    <p:embeddedFont>
      <p:font typeface="Francois One" panose="020B0604020202020204" charset="0"/>
      <p:regular r:id="rId199"/>
    </p:embeddedFont>
    <p:embeddedFont>
      <p:font typeface="Roboto" panose="02000000000000000000" pitchFamily="2" charset="0"/>
      <p:regular r:id="rId200"/>
      <p:bold r:id="rId201"/>
      <p:italic r:id="rId202"/>
      <p:boldItalic r:id="rId203"/>
    </p:embeddedFont>
    <p:embeddedFont>
      <p:font typeface="Syne" panose="020B0604020202020204" charset="0"/>
      <p:regular r:id="rId204"/>
      <p:bold r:id="rId205"/>
    </p:embeddedFont>
    <p:embeddedFont>
      <p:font typeface="Syne SemiBold" panose="020B0604020202020204" charset="0"/>
      <p:regular r:id="rId206"/>
      <p:bold r:id="rId20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C16C2B5A-E775-EB1D-1EB6-76B94A036DFE}" name="21521131@gm.uit.edu.vn" initials="" userId="80d42f03dea7bc32"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6EFDC"/>
    <a:srgbClr val="81B5A8"/>
    <a:srgbClr val="454318"/>
    <a:srgbClr val="164A4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FDEC01D-9E06-4469-9E60-2619BBFCBD0D}">
  <a:tblStyle styleId="{1FDEC01D-9E06-4469-9E60-2619BBFCBD0D}"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4967" autoAdjust="0"/>
  </p:normalViewPr>
  <p:slideViewPr>
    <p:cSldViewPr snapToGrid="0">
      <p:cViewPr varScale="1">
        <p:scale>
          <a:sx n="83" d="100"/>
          <a:sy n="83" d="100"/>
        </p:scale>
        <p:origin x="1406"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notesMaster" Target="notesMasters/notesMaster1.xml"/><Relationship Id="rId205" Type="http://schemas.openxmlformats.org/officeDocument/2006/relationships/font" Target="fonts/font14.fntdata"/><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font" Target="fonts/font1.fntdata"/><Relationship Id="rId206" Type="http://schemas.openxmlformats.org/officeDocument/2006/relationships/font" Target="fonts/font15.fntdata"/><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font" Target="fonts/font2.fntdata"/><Relationship Id="rId207" Type="http://schemas.openxmlformats.org/officeDocument/2006/relationships/font" Target="fonts/font16.fntdata"/><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font" Target="fonts/font3.fntdata"/><Relationship Id="rId199" Type="http://schemas.openxmlformats.org/officeDocument/2006/relationships/font" Target="fonts/font8.fntdata"/><Relationship Id="rId203" Type="http://schemas.openxmlformats.org/officeDocument/2006/relationships/font" Target="fonts/font12.fntdata"/><Relationship Id="rId208"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font" Target="fonts/font4.fntdata"/><Relationship Id="rId209" Type="http://schemas.openxmlformats.org/officeDocument/2006/relationships/viewProps" Target="viewProps.xml"/><Relationship Id="rId190" Type="http://schemas.openxmlformats.org/officeDocument/2006/relationships/slide" Target="slides/slide189.xml"/><Relationship Id="rId204" Type="http://schemas.openxmlformats.org/officeDocument/2006/relationships/font" Target="fonts/font13.fntdata"/><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theme" Target="theme/theme1.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font" Target="fonts/font5.fntdata"/><Relationship Id="rId200" Type="http://schemas.openxmlformats.org/officeDocument/2006/relationships/font" Target="fonts/font9.fntdata"/><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tableStyles" Target="tableStyles.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font" Target="fonts/font6.fntdata"/><Relationship Id="rId201" Type="http://schemas.openxmlformats.org/officeDocument/2006/relationships/font" Target="fonts/font10.fntdata"/><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microsoft.com/office/2018/10/relationships/authors" Target="authors.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font" Target="fonts/font7.fntdata"/><Relationship Id="rId202" Type="http://schemas.openxmlformats.org/officeDocument/2006/relationships/font" Target="fonts/font11.fntdata"/><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s>
</file>

<file path=ppt/comments/modernComment_21E_8CD0E000.xml><?xml version="1.0" encoding="utf-8"?>
<p188:cmLst xmlns:a="http://schemas.openxmlformats.org/drawingml/2006/main" xmlns:r="http://schemas.openxmlformats.org/officeDocument/2006/relationships" xmlns:p188="http://schemas.microsoft.com/office/powerpoint/2018/8/main">
  <p188:cm id="{98A87F05-305A-47AB-85F2-DB9161145F36}" authorId="{C16C2B5A-E775-EB1D-1EB6-76B94A036DFE}" created="2024-06-28T09:29:00.752">
    <pc:sldMkLst xmlns:pc="http://schemas.microsoft.com/office/powerpoint/2013/main/command">
      <pc:docMk/>
      <pc:sldMk cId="2362499072" sldId="542"/>
    </pc:sldMkLst>
    <p188:txBody>
      <a:bodyPr/>
      <a:lstStyle/>
      <a:p>
        <a:r>
          <a:rPr lang="en-US"/>
          <a:t>Constructor
Khởi tạo adapter với ngữ cảnh và danh sách truyện.
Sao chép danh sách truyện gốc vào filteredList để sử dụng cho chức năng lọc</a:t>
        </a:r>
      </a:p>
    </p188:txBody>
  </p188:cm>
</p188:cmLst>
</file>

<file path=ppt/comments/modernComment_21F_19545CC2.xml><?xml version="1.0" encoding="utf-8"?>
<p188:cmLst xmlns:a="http://schemas.openxmlformats.org/drawingml/2006/main" xmlns:r="http://schemas.openxmlformats.org/officeDocument/2006/relationships" xmlns:p188="http://schemas.microsoft.com/office/powerpoint/2018/8/main">
  <p188:cm id="{B939C599-6E49-4F19-B826-5A60B012C187}" authorId="{C16C2B5A-E775-EB1D-1EB6-76B94A036DFE}" created="2024-06-28T09:29:16.301">
    <pc:sldMkLst xmlns:pc="http://schemas.microsoft.com/office/powerpoint/2013/main/command">
      <pc:docMk/>
      <pc:sldMk cId="424959170" sldId="543"/>
    </pc:sldMkLst>
    <p188:txBody>
      <a:bodyPr/>
      <a:lstStyle/>
      <a:p>
        <a:r>
          <a:rPr lang="en-US"/>
          <a:t>getView
Tạo view cho mỗi mục trong danh sách.
Nếu convertView là null, sử dụng LayoutInflater để tạo view mới từ file layout list_item_product.
Lấy các thành phần của view (ImageView và TextView) để hiển thị thông tin truyện.
Đặt tên truyện vào TextView.
Lấy resource ID của hình ảnh truyện và đặt vào ImageView.
Xử lý sự kiện nhấp vào view để điều hướng sang trang chi tiết sách ChiTietSachActivity.</a:t>
        </a:r>
      </a:p>
    </p188:txBody>
  </p188:cm>
</p188:cmLst>
</file>

<file path=ppt/comments/modernComment_220_754795FD.xml><?xml version="1.0" encoding="utf-8"?>
<p188:cmLst xmlns:a="http://schemas.openxmlformats.org/drawingml/2006/main" xmlns:r="http://schemas.openxmlformats.org/officeDocument/2006/relationships" xmlns:p188="http://schemas.microsoft.com/office/powerpoint/2018/8/main">
  <p188:cm id="{9993ACA5-AA8C-402D-AA55-0B557680EA7F}" authorId="{C16C2B5A-E775-EB1D-1EB6-76B94A036DFE}" created="2024-06-28T09:29:46.695">
    <pc:sldMkLst xmlns:pc="http://schemas.microsoft.com/office/powerpoint/2013/main/command">
      <pc:docMk/>
      <pc:sldMk cId="1967625725" sldId="544"/>
    </pc:sldMkLst>
    <p188:txBody>
      <a:bodyPr/>
      <a:lstStyle/>
      <a:p>
        <a:r>
          <a:rPr lang="en-US"/>
          <a:t>getFilter
Tạo và trả về một đối tượng Filter để lọc danh sách truyện.
Phương thức performFiltering thực hiện quá trình lọc dựa trên chuỗi ký tự nhập vào.
Nếu chuỗi lọc rỗng, thêm tất cả truyện vào filteredList.
Nếu không, chỉ thêm những truyện có tên chứa chuỗi lọc.
Phương thức publishResults cập nhật danh sách hiển thị với các kết quả lọc và thông báo rằng dữ liệu đã thay đổi (notifyDataSetChanged).</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ge710ee6ade_0_7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0" name="Google Shape;350;ge710ee6ade_0_7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97376301"/>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e811cd5716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e811cd5716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vi-VN" b="1"/>
              <a:t>Constructor</a:t>
            </a:r>
          </a:p>
          <a:p>
            <a:pPr>
              <a:buFont typeface="Arial" panose="020B0604020202020204" pitchFamily="34" charset="0"/>
              <a:buChar char="•"/>
            </a:pPr>
            <a:r>
              <a:rPr lang="vi-VN"/>
              <a:t>Khởi tạo adapter với ngữ cảnh và danh sách đơn hàng.</a:t>
            </a:r>
          </a:p>
          <a:p>
            <a:pPr>
              <a:buFont typeface="Arial" panose="020B0604020202020204" pitchFamily="34" charset="0"/>
              <a:buChar char="•"/>
            </a:pPr>
            <a:r>
              <a:rPr lang="vi-VN"/>
              <a:t>Gọi constructor của lớp cha ArrayAdapter với tham số là context, 0 (resource ID của item layout), và orderList</a:t>
            </a:r>
          </a:p>
        </p:txBody>
      </p:sp>
    </p:spTree>
    <p:extLst>
      <p:ext uri="{BB962C8B-B14F-4D97-AF65-F5344CB8AC3E}">
        <p14:creationId xmlns:p14="http://schemas.microsoft.com/office/powerpoint/2010/main" val="1206624297"/>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e811cd5716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e811cd5716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vi-VN" b="1"/>
              <a:t>getView</a:t>
            </a:r>
          </a:p>
          <a:p>
            <a:pPr>
              <a:buFont typeface="Arial" panose="020B0604020202020204" pitchFamily="34" charset="0"/>
              <a:buChar char="•"/>
            </a:pPr>
            <a:r>
              <a:rPr lang="vi-VN" b="1"/>
              <a:t>View Recycling</a:t>
            </a:r>
            <a:r>
              <a:rPr lang="vi-VN"/>
              <a:t>: Kiểm tra nếu convertView là null. Nếu null, sử dụng LayoutInflater để tạo view mới từ file layout order_list_item.</a:t>
            </a:r>
          </a:p>
          <a:p>
            <a:pPr>
              <a:buFont typeface="Arial" panose="020B0604020202020204" pitchFamily="34" charset="0"/>
              <a:buChar char="•"/>
            </a:pPr>
            <a:r>
              <a:rPr lang="vi-VN" b="1"/>
              <a:t>View Binding</a:t>
            </a:r>
            <a:r>
              <a:rPr lang="vi-VN"/>
              <a:t>: Lấy các thành phần của view (TextView) để hiển thị thông tin đơn hàng.</a:t>
            </a:r>
          </a:p>
          <a:p>
            <a:pPr>
              <a:buFont typeface="Arial" panose="020B0604020202020204" pitchFamily="34" charset="0"/>
              <a:buChar char="•"/>
            </a:pPr>
            <a:r>
              <a:rPr lang="vi-VN" b="1"/>
              <a:t>Data Binding</a:t>
            </a:r>
            <a:r>
              <a:rPr lang="vi-VN"/>
              <a:t>: Lấy đối tượng Order tại vị trí hiện tại và hiển thị mã đơn hàng (OrderID).</a:t>
            </a:r>
          </a:p>
          <a:p>
            <a:pPr>
              <a:buFont typeface="Arial" panose="020B0604020202020204" pitchFamily="34" charset="0"/>
              <a:buChar char="•"/>
            </a:pPr>
            <a:r>
              <a:rPr lang="vi-VN" b="1"/>
              <a:t>Fetching Order Details</a:t>
            </a:r>
            <a:r>
              <a:rPr lang="vi-VN"/>
              <a:t>: Sử dụng OrderCRUD để lấy danh sách chi tiết đơn hàng (ChiTietOrder) theo mã đơn hàng (OrderID).</a:t>
            </a:r>
          </a:p>
          <a:p>
            <a:pPr>
              <a:buFont typeface="Arial" panose="020B0604020202020204" pitchFamily="34" charset="0"/>
              <a:buChar char="•"/>
            </a:pPr>
            <a:r>
              <a:rPr lang="vi-VN" b="1"/>
              <a:t>Fetching Product Names</a:t>
            </a:r>
            <a:r>
              <a:rPr lang="vi-VN"/>
              <a:t>: Duyệt qua danh sách chi tiết đơn hàng, lấy tên sách từ bảng sách (Book) bằng cách sử dụng OrderCRUD và ghép nối tên các sản phẩm vào một StringBuilder.</a:t>
            </a:r>
          </a:p>
          <a:p>
            <a:pPr>
              <a:buFont typeface="Arial" panose="020B0604020202020204" pitchFamily="34" charset="0"/>
              <a:buChar char="•"/>
            </a:pPr>
            <a:r>
              <a:rPr lang="vi-VN" b="1"/>
              <a:t>Set Text</a:t>
            </a:r>
            <a:r>
              <a:rPr lang="vi-VN"/>
              <a:t>: Đặt tên các sản phẩm và trạng thái của đơn hàng vào các TextView tương ứng.</a:t>
            </a:r>
          </a:p>
          <a:p>
            <a:pPr>
              <a:buFont typeface="Arial" panose="020B0604020202020204" pitchFamily="34" charset="0"/>
              <a:buChar char="•"/>
            </a:pPr>
            <a:r>
              <a:rPr lang="vi-VN" b="1"/>
              <a:t>Return View</a:t>
            </a:r>
            <a:r>
              <a:rPr lang="vi-VN"/>
              <a:t>: Trả về view đã được cập nhật với dữ liệu.</a:t>
            </a:r>
          </a:p>
        </p:txBody>
      </p:sp>
    </p:spTree>
    <p:extLst>
      <p:ext uri="{BB962C8B-B14F-4D97-AF65-F5344CB8AC3E}">
        <p14:creationId xmlns:p14="http://schemas.microsoft.com/office/powerpoint/2010/main" val="3997015579"/>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e811cd5716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e811cd5716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01279846"/>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e811cd5716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e811cd5716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vi-VN" b="1"/>
              <a:t>Constructor</a:t>
            </a:r>
          </a:p>
          <a:p>
            <a:pPr>
              <a:buFont typeface="Arial" panose="020B0604020202020204" pitchFamily="34" charset="0"/>
              <a:buChar char="•"/>
            </a:pPr>
            <a:r>
              <a:rPr lang="vi-VN"/>
              <a:t>Khởi tạo adapter với ngữ cảnh và danh sách đơn hàng.</a:t>
            </a:r>
          </a:p>
          <a:p>
            <a:pPr>
              <a:buFont typeface="Arial" panose="020B0604020202020204" pitchFamily="34" charset="0"/>
              <a:buChar char="•"/>
            </a:pPr>
            <a:r>
              <a:rPr lang="vi-VN"/>
              <a:t>Gọi constructor của lớp cha ArrayAdapter với tham số là context, 0 (resource ID của item layout), và orderList</a:t>
            </a:r>
          </a:p>
        </p:txBody>
      </p:sp>
    </p:spTree>
    <p:extLst>
      <p:ext uri="{BB962C8B-B14F-4D97-AF65-F5344CB8AC3E}">
        <p14:creationId xmlns:p14="http://schemas.microsoft.com/office/powerpoint/2010/main" val="898893326"/>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e811cd5716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e811cd5716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endParaRPr lang="vi-VN"/>
          </a:p>
        </p:txBody>
      </p:sp>
    </p:spTree>
    <p:extLst>
      <p:ext uri="{BB962C8B-B14F-4D97-AF65-F5344CB8AC3E}">
        <p14:creationId xmlns:p14="http://schemas.microsoft.com/office/powerpoint/2010/main" val="378831042"/>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e811cd5716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e811cd5716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endParaRPr lang="vi-VN"/>
          </a:p>
        </p:txBody>
      </p:sp>
    </p:spTree>
    <p:extLst>
      <p:ext uri="{BB962C8B-B14F-4D97-AF65-F5344CB8AC3E}">
        <p14:creationId xmlns:p14="http://schemas.microsoft.com/office/powerpoint/2010/main" val="520471248"/>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e811cd5716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e811cd5716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endParaRPr lang="vi-VN"/>
          </a:p>
        </p:txBody>
      </p:sp>
    </p:spTree>
    <p:extLst>
      <p:ext uri="{BB962C8B-B14F-4D97-AF65-F5344CB8AC3E}">
        <p14:creationId xmlns:p14="http://schemas.microsoft.com/office/powerpoint/2010/main" val="3252718916"/>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e811cd5716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e811cd5716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53250860"/>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ge710ee6ade_0_7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0" name="Google Shape;350;ge710ee6ade_0_7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93846083"/>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e811cd5716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e811cd5716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812026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ge710ee6ade_0_7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0" name="Google Shape;350;ge710ee6ade_0_7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19667465"/>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e811cd5716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e811cd5716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25065170"/>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e811cd5716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e811cd5716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7666395"/>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e811cd5716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e811cd5716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89090419"/>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e811cd5716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e811cd5716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34786649"/>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e811cd5716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e811cd5716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49558910"/>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e811cd5716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e811cd5716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93710729"/>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e811cd5716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e811cd5716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04212911"/>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e811cd5716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e811cd5716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99298026"/>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e811cd5716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e811cd5716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86025922"/>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e811cd5716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e811cd5716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950511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e811cd5716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e811cd5716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98846134"/>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e811cd5716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e811cd5716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07912445"/>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e811cd5716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e811cd5716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39583356"/>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e811cd5716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e811cd5716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72457117"/>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e811cd5716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e811cd5716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06454891"/>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e811cd5716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e811cd5716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05436765"/>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e811cd5716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e811cd5716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38354319"/>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e811cd5716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e811cd5716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89441260"/>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e811cd5716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e811cd5716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78961765"/>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e811cd5716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e811cd5716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37098511"/>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e811cd5716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e811cd5716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277068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e811cd5716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e811cd5716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88342577"/>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e811cd5716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e811cd5716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97218947"/>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e811cd5716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e811cd5716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79511904"/>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e811cd5716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e811cd5716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8491228"/>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e811cd5716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e811cd5716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69845123"/>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e811cd5716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e811cd5716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34596885"/>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e811cd5716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e811cd5716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7869373"/>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e811cd5716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e811cd5716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31088890"/>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e811cd5716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e811cd5716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87133526"/>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e811cd5716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e811cd5716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85340264"/>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e811cd5716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e811cd5716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698589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e811cd5716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e811cd5716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94052705"/>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e811cd5716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e811cd5716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49382534"/>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e811cd5716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e811cd5716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49684513"/>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e811cd5716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e811cd5716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8722613"/>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e811cd5716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e811cd5716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77353376"/>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e811cd5716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e811cd5716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50028590"/>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e811cd5716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e811cd5716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03065191"/>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e811cd5716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e811cd5716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84849333"/>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e811cd5716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e811cd5716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25691350"/>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e811cd5716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e811cd5716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26691984"/>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e811cd5716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e811cd5716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079215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e811cd5716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e811cd5716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29988453"/>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e811cd5716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e811cd5716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62866582"/>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e811cd5716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e811cd5716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78006995"/>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e811cd5716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e811cd5716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46651269"/>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e811cd5716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e811cd5716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41770818"/>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e811cd5716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e811cd5716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9809396"/>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e811cd5716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e811cd5716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37943706"/>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e811cd5716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e811cd5716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90188665"/>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e811cd5716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e811cd5716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8340445"/>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e811cd5716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e811cd5716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88585812"/>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e811cd5716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e811cd5716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305067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e811cd5716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e811cd5716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22323301"/>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e811cd5716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e811cd5716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03820621"/>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e811cd5716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e811cd5716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30713170"/>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e811cd5716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e811cd5716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07954048"/>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e811cd5716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e811cd5716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04244865"/>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e811cd5716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e811cd5716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71248400"/>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e811cd5716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e811cd5716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67046823"/>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e811cd5716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e811cd5716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48229518"/>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e811cd5716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e811cd5716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33315537"/>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e811cd5716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e811cd5716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67572468"/>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e811cd5716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e811cd5716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280013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e811cd5716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e811cd5716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02014417"/>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e811cd5716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e811cd5716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66906084"/>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e811cd5716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e811cd5716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18459613"/>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e811cd5716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e811cd5716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44339460"/>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e811cd5716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e811cd5716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62000167"/>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e811cd5716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e811cd5716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96768407"/>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e811cd5716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e811cd5716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72327709"/>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e811cd5716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e811cd5716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40738123"/>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e811cd5716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e811cd5716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35973879"/>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e811cd5716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e811cd5716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99956831"/>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e811cd5716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e811cd5716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165147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e811cd5716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e811cd5716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06539726"/>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e811cd5716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e811cd5716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19047056"/>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e811cd5716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e811cd5716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34730675"/>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e811cd5716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e811cd5716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0862274"/>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e811cd5716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e811cd5716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76984141"/>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e811cd5716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e811cd5716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45086330"/>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e811cd5716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e811cd5716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99352678"/>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e811cd5716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e811cd5716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35993256"/>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e811cd5716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e811cd5716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56329702"/>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e811cd5716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e811cd5716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74444132"/>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6"/>
        <p:cNvGrpSpPr/>
        <p:nvPr/>
      </p:nvGrpSpPr>
      <p:grpSpPr>
        <a:xfrm>
          <a:off x="0" y="0"/>
          <a:ext cx="0" cy="0"/>
          <a:chOff x="0" y="0"/>
          <a:chExt cx="0" cy="0"/>
        </a:xfrm>
      </p:grpSpPr>
      <p:sp>
        <p:nvSpPr>
          <p:cNvPr id="1057" name="Google Shape;1057;ge811cd5716_0_6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8" name="Google Shape;1058;ge811cd5716_0_6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e811cd5716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e811cd5716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101135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ge710ee6ade_0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7" name="Google Shape;307;ge710ee6ade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e811cd5716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e811cd5716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43307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e811cd5716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e811cd5716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3267828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ge710ee6ade_0_7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0" name="Google Shape;350;ge710ee6ade_0_7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019629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e811cd5716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e811cd5716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713156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e811cd5716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e811cd5716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350068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e811cd5716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e811cd5716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0604549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e811cd5716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e811cd5716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796052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e811cd5716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e811cd5716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8483366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e811cd5716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e811cd5716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9108791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e811cd5716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e811cd5716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513912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ge710ee6ade_0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7" name="Google Shape;307;ge710ee6ade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327592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e811cd5716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e811cd5716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1201862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ge710ee6ade_0_7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0" name="Google Shape;350;ge710ee6ade_0_7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6819024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e811cd5716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e811cd5716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4473611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e811cd5716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e811cd5716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9787849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e811cd5716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e811cd5716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4057196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e811cd5716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e811cd5716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5493539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e811cd5716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e811cd5716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8414197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e811cd5716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e811cd5716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3092774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e811cd5716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e811cd5716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2180740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e811cd5716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e811cd5716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011593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ge710ee6ade_0_7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0" name="Google Shape;350;ge710ee6ade_0_7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e811cd5716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e811cd5716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2419564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e811cd5716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e811cd5716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8685096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e811cd5716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e811cd5716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122074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e811cd5716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e811cd5716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7996698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e811cd5716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e811cd5716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0596014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e811cd5716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e811cd5716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8959471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e811cd5716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e811cd5716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8866639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e811cd5716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e811cd5716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7995388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e811cd5716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e811cd5716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4864839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e811cd5716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e811cd5716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715394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e811cd5716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e811cd5716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e811cd5716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e811cd5716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1303009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e811cd5716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e811cd5716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4462660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e811cd5716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e811cd5716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0799595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e811cd5716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e811cd5716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7506576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e811cd5716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e811cd5716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6276760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e811cd5716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e811cd5716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9318330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e811cd5716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e811cd5716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2081096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e811cd5716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e811cd5716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0057810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e811cd5716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e811cd5716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6728006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e811cd5716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e811cd5716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589427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e811cd5716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e811cd5716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5965838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e811cd5716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e811cd5716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029885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e811cd5716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e811cd5716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7023721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e811cd5716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e811cd5716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3650116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e811cd5716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e811cd5716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1162990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e811cd5716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e811cd5716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1099769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e811cd5716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e811cd5716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1956200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e811cd5716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e811cd5716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6010348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e811cd5716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e811cd5716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5811930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e811cd5716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e811cd5716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4171007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e811cd5716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e811cd5716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868226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e811cd5716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e811cd5716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3311606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e811cd5716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e811cd5716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0746004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e811cd5716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e811cd5716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9719538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e811cd5716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e811cd5716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107441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e811cd5716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e811cd5716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6344161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e811cd5716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e811cd5716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1841436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e811cd5716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e811cd5716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8343074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e811cd5716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e811cd5716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5261710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e811cd5716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e811cd5716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1991379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e811cd5716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e811cd5716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4351346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e811cd5716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e811cd5716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599434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e811cd5716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e811cd5716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7382240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e811cd5716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e811cd5716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2367524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e811cd5716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e811cd5716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90275175"/>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e811cd5716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e811cd5716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5896098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e811cd5716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e811cd5716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8391558"/>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e811cd5716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e811cd5716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4396670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e811cd5716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e811cd5716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15825433"/>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e811cd5716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e811cd5716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01999658"/>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e811cd5716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e811cd5716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61943135"/>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e811cd5716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e811cd5716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03692059"/>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e811cd5716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e811cd5716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470037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e811cd5716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e811cd5716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69555749"/>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ge710ee6ade_0_7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0" name="Google Shape;350;ge710ee6ade_0_7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36735439"/>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e811cd5716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e811cd5716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47851561"/>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e811cd5716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e811cd5716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4934166"/>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e811cd5716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e811cd5716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11870274"/>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e811cd5716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e811cd5716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83865377"/>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e811cd5716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e811cd5716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40337274"/>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e811cd5716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e811cd5716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b="1"/>
              <a:t>Constructor</a:t>
            </a:r>
          </a:p>
          <a:p>
            <a:pPr>
              <a:buFont typeface="Arial" panose="020B0604020202020204" pitchFamily="34" charset="0"/>
              <a:buChar char="•"/>
            </a:pPr>
            <a:r>
              <a:rPr lang="en-US"/>
              <a:t>Khởi tạo adapter với ngữ cảnh và danh sách truyện.</a:t>
            </a:r>
          </a:p>
          <a:p>
            <a:pPr>
              <a:buFont typeface="Arial" panose="020B0604020202020204" pitchFamily="34" charset="0"/>
              <a:buChar char="•"/>
            </a:pPr>
            <a:r>
              <a:rPr lang="en-US"/>
              <a:t>Sao chép danh sách truyện gốc vào filteredList để sử dụng cho chức năng lọc.</a:t>
            </a:r>
          </a:p>
          <a:p>
            <a:pPr marL="0" lvl="0" indent="0" algn="l" rtl="0">
              <a:spcBef>
                <a:spcPts val="0"/>
              </a:spcBef>
              <a:spcAft>
                <a:spcPts val="0"/>
              </a:spcAft>
              <a:buNone/>
            </a:pPr>
            <a:endParaRPr/>
          </a:p>
        </p:txBody>
      </p:sp>
    </p:spTree>
    <p:extLst>
      <p:ext uri="{BB962C8B-B14F-4D97-AF65-F5344CB8AC3E}">
        <p14:creationId xmlns:p14="http://schemas.microsoft.com/office/powerpoint/2010/main" val="63043396"/>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e811cd5716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e811cd5716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vi-VN" b="1"/>
              <a:t>getView</a:t>
            </a:r>
          </a:p>
          <a:p>
            <a:pPr>
              <a:buFont typeface="Arial" panose="020B0604020202020204" pitchFamily="34" charset="0"/>
              <a:buChar char="•"/>
            </a:pPr>
            <a:r>
              <a:rPr lang="vi-VN"/>
              <a:t>Tạo view cho mỗi mục trong danh sách.</a:t>
            </a:r>
          </a:p>
          <a:p>
            <a:pPr>
              <a:buFont typeface="Arial" panose="020B0604020202020204" pitchFamily="34" charset="0"/>
              <a:buChar char="•"/>
            </a:pPr>
            <a:r>
              <a:rPr lang="vi-VN"/>
              <a:t>Nếu convertView là null, sử dụng LayoutInflater để tạo view mới từ file layout list_item_product.</a:t>
            </a:r>
          </a:p>
          <a:p>
            <a:pPr>
              <a:buFont typeface="Arial" panose="020B0604020202020204" pitchFamily="34" charset="0"/>
              <a:buChar char="•"/>
            </a:pPr>
            <a:r>
              <a:rPr lang="vi-VN"/>
              <a:t>Lấy các thành phần của view (ImageView và TextView) để hiển thị thông tin truyện.</a:t>
            </a:r>
          </a:p>
          <a:p>
            <a:pPr>
              <a:buFont typeface="Arial" panose="020B0604020202020204" pitchFamily="34" charset="0"/>
              <a:buChar char="•"/>
            </a:pPr>
            <a:r>
              <a:rPr lang="vi-VN"/>
              <a:t>Đặt tên truyện vào TextView.</a:t>
            </a:r>
          </a:p>
          <a:p>
            <a:pPr>
              <a:buFont typeface="Arial" panose="020B0604020202020204" pitchFamily="34" charset="0"/>
              <a:buChar char="•"/>
            </a:pPr>
            <a:r>
              <a:rPr lang="vi-VN"/>
              <a:t>Lấy resource ID của hình ảnh truyện và đặt vào ImageView.</a:t>
            </a:r>
          </a:p>
          <a:p>
            <a:pPr>
              <a:buFont typeface="Arial" panose="020B0604020202020204" pitchFamily="34" charset="0"/>
              <a:buChar char="•"/>
            </a:pPr>
            <a:r>
              <a:rPr lang="vi-VN"/>
              <a:t>Xử lý sự kiện nhấp vào view để điều hướng sang trang chi tiết sách ChiTietSachActivity.</a:t>
            </a:r>
          </a:p>
          <a:p>
            <a:pPr marL="0" lvl="0" indent="0" algn="l" rtl="0">
              <a:spcBef>
                <a:spcPts val="0"/>
              </a:spcBef>
              <a:spcAft>
                <a:spcPts val="0"/>
              </a:spcAft>
              <a:buNone/>
            </a:pPr>
            <a:endParaRPr/>
          </a:p>
        </p:txBody>
      </p:sp>
    </p:spTree>
    <p:extLst>
      <p:ext uri="{BB962C8B-B14F-4D97-AF65-F5344CB8AC3E}">
        <p14:creationId xmlns:p14="http://schemas.microsoft.com/office/powerpoint/2010/main" val="3246675326"/>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e811cd5716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e811cd5716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vi-VN" b="1"/>
              <a:t>getFilter</a:t>
            </a:r>
          </a:p>
          <a:p>
            <a:pPr>
              <a:buFont typeface="Arial" panose="020B0604020202020204" pitchFamily="34" charset="0"/>
              <a:buChar char="•"/>
            </a:pPr>
            <a:r>
              <a:rPr lang="vi-VN"/>
              <a:t>Tạo và trả về một đối tượng Filter để lọc danh sách truyện.</a:t>
            </a:r>
          </a:p>
          <a:p>
            <a:pPr>
              <a:buFont typeface="Arial" panose="020B0604020202020204" pitchFamily="34" charset="0"/>
              <a:buChar char="•"/>
            </a:pPr>
            <a:r>
              <a:rPr lang="vi-VN"/>
              <a:t>Phương thức performFiltering thực hiện quá trình lọc dựa trên chuỗi ký tự nhập vào.</a:t>
            </a:r>
          </a:p>
          <a:p>
            <a:pPr marL="742950" lvl="1" indent="-285750">
              <a:buFont typeface="Arial" panose="020B0604020202020204" pitchFamily="34" charset="0"/>
              <a:buChar char="•"/>
            </a:pPr>
            <a:r>
              <a:rPr lang="vi-VN"/>
              <a:t>Nếu chuỗi lọc rỗng, thêm tất cả truyện vào filteredList.</a:t>
            </a:r>
          </a:p>
          <a:p>
            <a:pPr marL="742950" lvl="1" indent="-285750">
              <a:buFont typeface="Arial" panose="020B0604020202020204" pitchFamily="34" charset="0"/>
              <a:buChar char="•"/>
            </a:pPr>
            <a:r>
              <a:rPr lang="vi-VN"/>
              <a:t>Nếu không, chỉ thêm những truyện có tên chứa chuỗi lọc.</a:t>
            </a:r>
          </a:p>
          <a:p>
            <a:pPr>
              <a:buFont typeface="Arial" panose="020B0604020202020204" pitchFamily="34" charset="0"/>
              <a:buChar char="•"/>
            </a:pPr>
            <a:r>
              <a:rPr lang="vi-VN"/>
              <a:t>Phương thức publishResults cập nhật danh sách hiển thị với các kết quả lọc và thông báo rằng dữ liệu đã thay đổi (notifyDataSetChanged).</a:t>
            </a:r>
          </a:p>
          <a:p>
            <a:pPr marL="0" lvl="0" indent="0" algn="l" rtl="0">
              <a:spcBef>
                <a:spcPts val="0"/>
              </a:spcBef>
              <a:spcAft>
                <a:spcPts val="0"/>
              </a:spcAft>
              <a:buNone/>
            </a:pPr>
            <a:endParaRPr/>
          </a:p>
        </p:txBody>
      </p:sp>
    </p:spTree>
    <p:extLst>
      <p:ext uri="{BB962C8B-B14F-4D97-AF65-F5344CB8AC3E}">
        <p14:creationId xmlns:p14="http://schemas.microsoft.com/office/powerpoint/2010/main" val="3211704503"/>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e811cd5716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e811cd5716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666514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730625" y="4473225"/>
            <a:ext cx="4115987" cy="769394"/>
          </a:xfrm>
          <a:custGeom>
            <a:avLst/>
            <a:gdLst/>
            <a:ahLst/>
            <a:cxnLst/>
            <a:rect l="l" t="t" r="r" b="b"/>
            <a:pathLst>
              <a:path w="85129" h="15913" extrusionOk="0">
                <a:moveTo>
                  <a:pt x="81192" y="11976"/>
                </a:moveTo>
                <a:cubicBezTo>
                  <a:pt x="76022" y="6973"/>
                  <a:pt x="68016" y="4037"/>
                  <a:pt x="61511" y="7073"/>
                </a:cubicBezTo>
                <a:cubicBezTo>
                  <a:pt x="58643" y="8407"/>
                  <a:pt x="56207" y="10575"/>
                  <a:pt x="53005" y="11075"/>
                </a:cubicBezTo>
                <a:cubicBezTo>
                  <a:pt x="51437" y="11342"/>
                  <a:pt x="49803" y="11242"/>
                  <a:pt x="48202" y="10975"/>
                </a:cubicBezTo>
                <a:cubicBezTo>
                  <a:pt x="46434" y="10608"/>
                  <a:pt x="44666" y="10008"/>
                  <a:pt x="43031" y="9241"/>
                </a:cubicBezTo>
                <a:cubicBezTo>
                  <a:pt x="38795" y="7239"/>
                  <a:pt x="34992" y="4304"/>
                  <a:pt x="30689" y="2403"/>
                </a:cubicBezTo>
                <a:cubicBezTo>
                  <a:pt x="26353" y="568"/>
                  <a:pt x="21016" y="1"/>
                  <a:pt x="17180" y="2803"/>
                </a:cubicBezTo>
                <a:cubicBezTo>
                  <a:pt x="15745" y="3870"/>
                  <a:pt x="14611" y="5338"/>
                  <a:pt x="13143" y="6405"/>
                </a:cubicBezTo>
                <a:cubicBezTo>
                  <a:pt x="10942" y="8040"/>
                  <a:pt x="8140" y="8640"/>
                  <a:pt x="5671" y="9741"/>
                </a:cubicBezTo>
                <a:cubicBezTo>
                  <a:pt x="3336" y="10842"/>
                  <a:pt x="1335" y="13210"/>
                  <a:pt x="1" y="15912"/>
                </a:cubicBezTo>
                <a:lnTo>
                  <a:pt x="44032" y="15912"/>
                </a:lnTo>
                <a:lnTo>
                  <a:pt x="85128" y="15912"/>
                </a:lnTo>
                <a:cubicBezTo>
                  <a:pt x="83727" y="14678"/>
                  <a:pt x="82526" y="13244"/>
                  <a:pt x="81192" y="1197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p:nvPr/>
        </p:nvSpPr>
        <p:spPr>
          <a:xfrm>
            <a:off x="6965275" y="-156625"/>
            <a:ext cx="2453450" cy="1580500"/>
          </a:xfrm>
          <a:custGeom>
            <a:avLst/>
            <a:gdLst/>
            <a:ahLst/>
            <a:cxnLst/>
            <a:rect l="l" t="t" r="r" b="b"/>
            <a:pathLst>
              <a:path w="98138" h="63220" extrusionOk="0">
                <a:moveTo>
                  <a:pt x="2536" y="0"/>
                </a:moveTo>
                <a:cubicBezTo>
                  <a:pt x="768" y="2535"/>
                  <a:pt x="1" y="5704"/>
                  <a:pt x="535" y="8740"/>
                </a:cubicBezTo>
                <a:cubicBezTo>
                  <a:pt x="2036" y="17146"/>
                  <a:pt x="12410" y="20982"/>
                  <a:pt x="15879" y="28721"/>
                </a:cubicBezTo>
                <a:cubicBezTo>
                  <a:pt x="17914" y="33257"/>
                  <a:pt x="17280" y="38561"/>
                  <a:pt x="16513" y="43465"/>
                </a:cubicBezTo>
                <a:cubicBezTo>
                  <a:pt x="16079" y="46100"/>
                  <a:pt x="15612" y="48869"/>
                  <a:pt x="16446" y="51437"/>
                </a:cubicBezTo>
                <a:cubicBezTo>
                  <a:pt x="17046" y="53238"/>
                  <a:pt x="18181" y="54739"/>
                  <a:pt x="19448" y="56107"/>
                </a:cubicBezTo>
                <a:cubicBezTo>
                  <a:pt x="23932" y="60782"/>
                  <a:pt x="30436" y="63219"/>
                  <a:pt x="36910" y="63219"/>
                </a:cubicBezTo>
                <a:cubicBezTo>
                  <a:pt x="41754" y="63219"/>
                  <a:pt x="46583" y="61855"/>
                  <a:pt x="50537" y="59042"/>
                </a:cubicBezTo>
                <a:cubicBezTo>
                  <a:pt x="56375" y="54873"/>
                  <a:pt x="60044" y="48301"/>
                  <a:pt x="65548" y="43732"/>
                </a:cubicBezTo>
                <a:cubicBezTo>
                  <a:pt x="70526" y="39593"/>
                  <a:pt x="76988" y="37341"/>
                  <a:pt x="83454" y="37341"/>
                </a:cubicBezTo>
                <a:cubicBezTo>
                  <a:pt x="84180" y="37341"/>
                  <a:pt x="84905" y="37370"/>
                  <a:pt x="85629" y="37427"/>
                </a:cubicBezTo>
                <a:cubicBezTo>
                  <a:pt x="89591" y="37744"/>
                  <a:pt x="93614" y="38905"/>
                  <a:pt x="97525" y="38905"/>
                </a:cubicBezTo>
                <a:cubicBezTo>
                  <a:pt x="97730" y="38905"/>
                  <a:pt x="97934" y="38901"/>
                  <a:pt x="98138" y="38895"/>
                </a:cubicBezTo>
                <a:lnTo>
                  <a:pt x="9813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6836925" y="-539850"/>
            <a:ext cx="3075550" cy="1928900"/>
          </a:xfrm>
          <a:custGeom>
            <a:avLst/>
            <a:gdLst/>
            <a:ahLst/>
            <a:cxnLst/>
            <a:rect l="l" t="t" r="r" b="b"/>
            <a:pathLst>
              <a:path w="123022" h="77156" extrusionOk="0">
                <a:moveTo>
                  <a:pt x="5338" y="334"/>
                </a:moveTo>
                <a:cubicBezTo>
                  <a:pt x="0" y="9707"/>
                  <a:pt x="4504" y="20548"/>
                  <a:pt x="12242" y="26986"/>
                </a:cubicBezTo>
                <a:cubicBezTo>
                  <a:pt x="16345" y="30355"/>
                  <a:pt x="21582" y="31990"/>
                  <a:pt x="25519" y="35626"/>
                </a:cubicBezTo>
                <a:cubicBezTo>
                  <a:pt x="30622" y="40363"/>
                  <a:pt x="29121" y="47801"/>
                  <a:pt x="27754" y="53806"/>
                </a:cubicBezTo>
                <a:cubicBezTo>
                  <a:pt x="26586" y="58876"/>
                  <a:pt x="25585" y="64380"/>
                  <a:pt x="28521" y="69083"/>
                </a:cubicBezTo>
                <a:cubicBezTo>
                  <a:pt x="31089" y="73253"/>
                  <a:pt x="36526" y="75421"/>
                  <a:pt x="41130" y="76088"/>
                </a:cubicBezTo>
                <a:cubicBezTo>
                  <a:pt x="46600" y="76889"/>
                  <a:pt x="51537" y="74254"/>
                  <a:pt x="55907" y="71351"/>
                </a:cubicBezTo>
                <a:cubicBezTo>
                  <a:pt x="60977" y="67982"/>
                  <a:pt x="65614" y="63913"/>
                  <a:pt x="71451" y="61845"/>
                </a:cubicBezTo>
                <a:cubicBezTo>
                  <a:pt x="76121" y="60177"/>
                  <a:pt x="81225" y="60143"/>
                  <a:pt x="86095" y="60577"/>
                </a:cubicBezTo>
                <a:cubicBezTo>
                  <a:pt x="91466" y="61077"/>
                  <a:pt x="97103" y="62145"/>
                  <a:pt x="102007" y="64413"/>
                </a:cubicBezTo>
                <a:cubicBezTo>
                  <a:pt x="109412" y="67849"/>
                  <a:pt x="114315" y="75221"/>
                  <a:pt x="122488" y="77056"/>
                </a:cubicBezTo>
                <a:cubicBezTo>
                  <a:pt x="122855" y="77156"/>
                  <a:pt x="123022" y="76555"/>
                  <a:pt x="122655" y="76488"/>
                </a:cubicBezTo>
                <a:cubicBezTo>
                  <a:pt x="117184" y="75254"/>
                  <a:pt x="113014" y="71418"/>
                  <a:pt x="108745" y="68082"/>
                </a:cubicBezTo>
                <a:cubicBezTo>
                  <a:pt x="104342" y="64680"/>
                  <a:pt x="99772" y="62545"/>
                  <a:pt x="94334" y="61344"/>
                </a:cubicBezTo>
                <a:cubicBezTo>
                  <a:pt x="88497" y="60043"/>
                  <a:pt x="82393" y="59343"/>
                  <a:pt x="76422" y="60077"/>
                </a:cubicBezTo>
                <a:cubicBezTo>
                  <a:pt x="70751" y="60811"/>
                  <a:pt x="65947" y="63546"/>
                  <a:pt x="61378" y="66748"/>
                </a:cubicBezTo>
                <a:cubicBezTo>
                  <a:pt x="56441" y="70217"/>
                  <a:pt x="51571" y="74354"/>
                  <a:pt x="45466" y="75488"/>
                </a:cubicBezTo>
                <a:cubicBezTo>
                  <a:pt x="39295" y="76655"/>
                  <a:pt x="31423" y="73320"/>
                  <a:pt x="28421" y="67716"/>
                </a:cubicBezTo>
                <a:cubicBezTo>
                  <a:pt x="25252" y="61811"/>
                  <a:pt x="28621" y="54239"/>
                  <a:pt x="29521" y="48168"/>
                </a:cubicBezTo>
                <a:cubicBezTo>
                  <a:pt x="30189" y="43398"/>
                  <a:pt x="29388" y="38695"/>
                  <a:pt x="25919" y="35192"/>
                </a:cubicBezTo>
                <a:cubicBezTo>
                  <a:pt x="23717" y="32991"/>
                  <a:pt x="20749" y="31556"/>
                  <a:pt x="18047" y="30122"/>
                </a:cubicBezTo>
                <a:cubicBezTo>
                  <a:pt x="14778" y="28321"/>
                  <a:pt x="11842" y="26152"/>
                  <a:pt x="9340" y="23384"/>
                </a:cubicBezTo>
                <a:cubicBezTo>
                  <a:pt x="3736" y="17313"/>
                  <a:pt x="1602" y="8106"/>
                  <a:pt x="5871" y="701"/>
                </a:cubicBezTo>
                <a:cubicBezTo>
                  <a:pt x="6071" y="301"/>
                  <a:pt x="5538" y="0"/>
                  <a:pt x="5338" y="33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rot="3995726">
            <a:off x="-130622" y="3655115"/>
            <a:ext cx="2199510" cy="1987525"/>
          </a:xfrm>
          <a:custGeom>
            <a:avLst/>
            <a:gdLst/>
            <a:ahLst/>
            <a:cxnLst/>
            <a:rect l="l" t="t" r="r" b="b"/>
            <a:pathLst>
              <a:path w="69217" h="62546" extrusionOk="0">
                <a:moveTo>
                  <a:pt x="68549" y="368"/>
                </a:moveTo>
                <a:cubicBezTo>
                  <a:pt x="68015" y="5004"/>
                  <a:pt x="65680" y="9007"/>
                  <a:pt x="62211" y="12043"/>
                </a:cubicBezTo>
                <a:cubicBezTo>
                  <a:pt x="58542" y="15312"/>
                  <a:pt x="54005" y="16446"/>
                  <a:pt x="49202" y="16313"/>
                </a:cubicBezTo>
                <a:cubicBezTo>
                  <a:pt x="44932" y="16179"/>
                  <a:pt x="41163" y="16413"/>
                  <a:pt x="38327" y="19948"/>
                </a:cubicBezTo>
                <a:cubicBezTo>
                  <a:pt x="35592" y="23284"/>
                  <a:pt x="35559" y="27821"/>
                  <a:pt x="35259" y="31857"/>
                </a:cubicBezTo>
                <a:cubicBezTo>
                  <a:pt x="34825" y="37328"/>
                  <a:pt x="32824" y="41564"/>
                  <a:pt x="27553" y="43766"/>
                </a:cubicBezTo>
                <a:cubicBezTo>
                  <a:pt x="23550" y="45433"/>
                  <a:pt x="19080" y="45433"/>
                  <a:pt x="14844" y="45667"/>
                </a:cubicBezTo>
                <a:cubicBezTo>
                  <a:pt x="11141" y="45867"/>
                  <a:pt x="7305" y="46501"/>
                  <a:pt x="4470" y="49136"/>
                </a:cubicBezTo>
                <a:cubicBezTo>
                  <a:pt x="1201" y="52172"/>
                  <a:pt x="467" y="57942"/>
                  <a:pt x="33" y="62145"/>
                </a:cubicBezTo>
                <a:cubicBezTo>
                  <a:pt x="0" y="62546"/>
                  <a:pt x="634" y="62546"/>
                  <a:pt x="667" y="62145"/>
                </a:cubicBezTo>
                <a:cubicBezTo>
                  <a:pt x="1234" y="56541"/>
                  <a:pt x="2469" y="49803"/>
                  <a:pt x="8239" y="47468"/>
                </a:cubicBezTo>
                <a:cubicBezTo>
                  <a:pt x="12342" y="45800"/>
                  <a:pt x="17079" y="46367"/>
                  <a:pt x="21382" y="45867"/>
                </a:cubicBezTo>
                <a:cubicBezTo>
                  <a:pt x="24751" y="45500"/>
                  <a:pt x="28520" y="44633"/>
                  <a:pt x="31222" y="42398"/>
                </a:cubicBezTo>
                <a:cubicBezTo>
                  <a:pt x="34525" y="39696"/>
                  <a:pt x="35492" y="35993"/>
                  <a:pt x="35859" y="31857"/>
                </a:cubicBezTo>
                <a:cubicBezTo>
                  <a:pt x="36326" y="26720"/>
                  <a:pt x="36493" y="21016"/>
                  <a:pt x="41396" y="17980"/>
                </a:cubicBezTo>
                <a:cubicBezTo>
                  <a:pt x="43698" y="16613"/>
                  <a:pt x="46667" y="16813"/>
                  <a:pt x="49202" y="16880"/>
                </a:cubicBezTo>
                <a:cubicBezTo>
                  <a:pt x="51337" y="16946"/>
                  <a:pt x="53372" y="16846"/>
                  <a:pt x="55440" y="16313"/>
                </a:cubicBezTo>
                <a:cubicBezTo>
                  <a:pt x="62745" y="14478"/>
                  <a:pt x="68349" y="7706"/>
                  <a:pt x="69183" y="334"/>
                </a:cubicBezTo>
                <a:cubicBezTo>
                  <a:pt x="69216" y="1"/>
                  <a:pt x="68582" y="1"/>
                  <a:pt x="68549" y="368"/>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644234">
            <a:off x="6088289" y="3622766"/>
            <a:ext cx="3520410" cy="1799358"/>
          </a:xfrm>
          <a:custGeom>
            <a:avLst/>
            <a:gdLst/>
            <a:ahLst/>
            <a:cxnLst/>
            <a:rect l="l" t="t" r="r" b="b"/>
            <a:pathLst>
              <a:path w="48102" h="24585" extrusionOk="0">
                <a:moveTo>
                  <a:pt x="46834" y="4870"/>
                </a:moveTo>
                <a:cubicBezTo>
                  <a:pt x="45533" y="1835"/>
                  <a:pt x="41997" y="0"/>
                  <a:pt x="38762" y="601"/>
                </a:cubicBezTo>
                <a:cubicBezTo>
                  <a:pt x="35626" y="1168"/>
                  <a:pt x="33358" y="3536"/>
                  <a:pt x="31023" y="5838"/>
                </a:cubicBezTo>
                <a:cubicBezTo>
                  <a:pt x="29121" y="7706"/>
                  <a:pt x="27153" y="9540"/>
                  <a:pt x="24652" y="10308"/>
                </a:cubicBezTo>
                <a:cubicBezTo>
                  <a:pt x="19314" y="11875"/>
                  <a:pt x="13544" y="7939"/>
                  <a:pt x="8173" y="9273"/>
                </a:cubicBezTo>
                <a:cubicBezTo>
                  <a:pt x="4671" y="10141"/>
                  <a:pt x="2202" y="13043"/>
                  <a:pt x="968" y="16512"/>
                </a:cubicBezTo>
                <a:cubicBezTo>
                  <a:pt x="368" y="18146"/>
                  <a:pt x="34" y="19881"/>
                  <a:pt x="1" y="21582"/>
                </a:cubicBezTo>
                <a:cubicBezTo>
                  <a:pt x="1" y="22583"/>
                  <a:pt x="34" y="23584"/>
                  <a:pt x="268" y="24584"/>
                </a:cubicBezTo>
                <a:lnTo>
                  <a:pt x="7439" y="24584"/>
                </a:lnTo>
                <a:lnTo>
                  <a:pt x="37194" y="24584"/>
                </a:lnTo>
                <a:cubicBezTo>
                  <a:pt x="37928" y="23384"/>
                  <a:pt x="38795" y="22216"/>
                  <a:pt x="39696" y="21149"/>
                </a:cubicBezTo>
                <a:cubicBezTo>
                  <a:pt x="41764" y="18747"/>
                  <a:pt x="44032" y="16545"/>
                  <a:pt x="45667" y="13843"/>
                </a:cubicBezTo>
                <a:cubicBezTo>
                  <a:pt x="47268" y="11175"/>
                  <a:pt x="48102" y="7772"/>
                  <a:pt x="46834" y="487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798250" y="-738525"/>
            <a:ext cx="3075543" cy="2222829"/>
          </a:xfrm>
          <a:custGeom>
            <a:avLst/>
            <a:gdLst/>
            <a:ahLst/>
            <a:cxnLst/>
            <a:rect l="l" t="t" r="r" b="b"/>
            <a:pathLst>
              <a:path w="37294" h="26954" extrusionOk="0">
                <a:moveTo>
                  <a:pt x="37060" y="8807"/>
                </a:moveTo>
                <a:cubicBezTo>
                  <a:pt x="36994" y="7840"/>
                  <a:pt x="36727" y="6872"/>
                  <a:pt x="36193" y="6138"/>
                </a:cubicBezTo>
                <a:cubicBezTo>
                  <a:pt x="32390" y="668"/>
                  <a:pt x="24718" y="7406"/>
                  <a:pt x="20282" y="3303"/>
                </a:cubicBezTo>
                <a:cubicBezTo>
                  <a:pt x="18180" y="1268"/>
                  <a:pt x="17546" y="1"/>
                  <a:pt x="14111" y="1068"/>
                </a:cubicBezTo>
                <a:cubicBezTo>
                  <a:pt x="11342" y="1902"/>
                  <a:pt x="8940" y="4270"/>
                  <a:pt x="8507" y="7206"/>
                </a:cubicBezTo>
                <a:cubicBezTo>
                  <a:pt x="8240" y="8707"/>
                  <a:pt x="8507" y="10275"/>
                  <a:pt x="8407" y="11842"/>
                </a:cubicBezTo>
                <a:cubicBezTo>
                  <a:pt x="8373" y="12743"/>
                  <a:pt x="8206" y="13644"/>
                  <a:pt x="7706" y="14411"/>
                </a:cubicBezTo>
                <a:cubicBezTo>
                  <a:pt x="6272" y="16813"/>
                  <a:pt x="2836" y="17280"/>
                  <a:pt x="1435" y="19715"/>
                </a:cubicBezTo>
                <a:cubicBezTo>
                  <a:pt x="1" y="22350"/>
                  <a:pt x="2269" y="25986"/>
                  <a:pt x="5238" y="26453"/>
                </a:cubicBezTo>
                <a:cubicBezTo>
                  <a:pt x="8206" y="26953"/>
                  <a:pt x="11209" y="25085"/>
                  <a:pt x="12876" y="22550"/>
                </a:cubicBezTo>
                <a:cubicBezTo>
                  <a:pt x="13911" y="20916"/>
                  <a:pt x="14611" y="19048"/>
                  <a:pt x="16045" y="17747"/>
                </a:cubicBezTo>
                <a:cubicBezTo>
                  <a:pt x="17880" y="16145"/>
                  <a:pt x="20482" y="15912"/>
                  <a:pt x="22984" y="16145"/>
                </a:cubicBezTo>
                <a:cubicBezTo>
                  <a:pt x="23351" y="16179"/>
                  <a:pt x="23684" y="16212"/>
                  <a:pt x="24051" y="16246"/>
                </a:cubicBezTo>
                <a:cubicBezTo>
                  <a:pt x="26853" y="16579"/>
                  <a:pt x="29722" y="17146"/>
                  <a:pt x="32357" y="16145"/>
                </a:cubicBezTo>
                <a:cubicBezTo>
                  <a:pt x="35326" y="15011"/>
                  <a:pt x="37294" y="11876"/>
                  <a:pt x="37060" y="8807"/>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rot="430479">
            <a:off x="48915" y="-222860"/>
            <a:ext cx="2155859" cy="1948081"/>
          </a:xfrm>
          <a:custGeom>
            <a:avLst/>
            <a:gdLst/>
            <a:ahLst/>
            <a:cxnLst/>
            <a:rect l="l" t="t" r="r" b="b"/>
            <a:pathLst>
              <a:path w="69217" h="62546" extrusionOk="0">
                <a:moveTo>
                  <a:pt x="68549" y="368"/>
                </a:moveTo>
                <a:cubicBezTo>
                  <a:pt x="68015" y="5004"/>
                  <a:pt x="65680" y="9007"/>
                  <a:pt x="62211" y="12043"/>
                </a:cubicBezTo>
                <a:cubicBezTo>
                  <a:pt x="58542" y="15312"/>
                  <a:pt x="54005" y="16446"/>
                  <a:pt x="49202" y="16313"/>
                </a:cubicBezTo>
                <a:cubicBezTo>
                  <a:pt x="44932" y="16179"/>
                  <a:pt x="41163" y="16413"/>
                  <a:pt x="38327" y="19948"/>
                </a:cubicBezTo>
                <a:cubicBezTo>
                  <a:pt x="35592" y="23284"/>
                  <a:pt x="35559" y="27821"/>
                  <a:pt x="35259" y="31857"/>
                </a:cubicBezTo>
                <a:cubicBezTo>
                  <a:pt x="34825" y="37328"/>
                  <a:pt x="32824" y="41564"/>
                  <a:pt x="27553" y="43766"/>
                </a:cubicBezTo>
                <a:cubicBezTo>
                  <a:pt x="23550" y="45433"/>
                  <a:pt x="19080" y="45433"/>
                  <a:pt x="14844" y="45667"/>
                </a:cubicBezTo>
                <a:cubicBezTo>
                  <a:pt x="11141" y="45867"/>
                  <a:pt x="7305" y="46501"/>
                  <a:pt x="4470" y="49136"/>
                </a:cubicBezTo>
                <a:cubicBezTo>
                  <a:pt x="1201" y="52172"/>
                  <a:pt x="467" y="57942"/>
                  <a:pt x="33" y="62145"/>
                </a:cubicBezTo>
                <a:cubicBezTo>
                  <a:pt x="0" y="62546"/>
                  <a:pt x="634" y="62546"/>
                  <a:pt x="667" y="62145"/>
                </a:cubicBezTo>
                <a:cubicBezTo>
                  <a:pt x="1234" y="56541"/>
                  <a:pt x="2469" y="49803"/>
                  <a:pt x="8239" y="47468"/>
                </a:cubicBezTo>
                <a:cubicBezTo>
                  <a:pt x="12342" y="45800"/>
                  <a:pt x="17079" y="46367"/>
                  <a:pt x="21382" y="45867"/>
                </a:cubicBezTo>
                <a:cubicBezTo>
                  <a:pt x="24751" y="45500"/>
                  <a:pt x="28520" y="44633"/>
                  <a:pt x="31222" y="42398"/>
                </a:cubicBezTo>
                <a:cubicBezTo>
                  <a:pt x="34525" y="39696"/>
                  <a:pt x="35492" y="35993"/>
                  <a:pt x="35859" y="31857"/>
                </a:cubicBezTo>
                <a:cubicBezTo>
                  <a:pt x="36326" y="26720"/>
                  <a:pt x="36493" y="21016"/>
                  <a:pt x="41396" y="17980"/>
                </a:cubicBezTo>
                <a:cubicBezTo>
                  <a:pt x="43698" y="16613"/>
                  <a:pt x="46667" y="16813"/>
                  <a:pt x="49202" y="16880"/>
                </a:cubicBezTo>
                <a:cubicBezTo>
                  <a:pt x="51337" y="16946"/>
                  <a:pt x="53372" y="16846"/>
                  <a:pt x="55440" y="16313"/>
                </a:cubicBezTo>
                <a:cubicBezTo>
                  <a:pt x="62745" y="14478"/>
                  <a:pt x="68349" y="7706"/>
                  <a:pt x="69183" y="334"/>
                </a:cubicBezTo>
                <a:cubicBezTo>
                  <a:pt x="69216" y="1"/>
                  <a:pt x="68582" y="1"/>
                  <a:pt x="68549" y="36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7098900" y="3115900"/>
            <a:ext cx="2290125" cy="2206451"/>
          </a:xfrm>
          <a:custGeom>
            <a:avLst/>
            <a:gdLst/>
            <a:ahLst/>
            <a:cxnLst/>
            <a:rect l="l" t="t" r="r" b="b"/>
            <a:pathLst>
              <a:path w="76689" h="73887" extrusionOk="0">
                <a:moveTo>
                  <a:pt x="76355" y="6972"/>
                </a:moveTo>
                <a:cubicBezTo>
                  <a:pt x="71552" y="4170"/>
                  <a:pt x="66648" y="1468"/>
                  <a:pt x="60977" y="1368"/>
                </a:cubicBezTo>
                <a:cubicBezTo>
                  <a:pt x="56341" y="1301"/>
                  <a:pt x="52304" y="3603"/>
                  <a:pt x="49969" y="7606"/>
                </a:cubicBezTo>
                <a:cubicBezTo>
                  <a:pt x="47601" y="11675"/>
                  <a:pt x="47201" y="16645"/>
                  <a:pt x="45700" y="21049"/>
                </a:cubicBezTo>
                <a:cubicBezTo>
                  <a:pt x="43798" y="26786"/>
                  <a:pt x="39429" y="32290"/>
                  <a:pt x="34592" y="35859"/>
                </a:cubicBezTo>
                <a:cubicBezTo>
                  <a:pt x="32257" y="37560"/>
                  <a:pt x="29522" y="38695"/>
                  <a:pt x="26653" y="38961"/>
                </a:cubicBezTo>
                <a:cubicBezTo>
                  <a:pt x="23284" y="39228"/>
                  <a:pt x="19981" y="37827"/>
                  <a:pt x="16946" y="36660"/>
                </a:cubicBezTo>
                <a:cubicBezTo>
                  <a:pt x="12476" y="34925"/>
                  <a:pt x="7239" y="33691"/>
                  <a:pt x="3269" y="37160"/>
                </a:cubicBezTo>
                <a:cubicBezTo>
                  <a:pt x="0" y="40029"/>
                  <a:pt x="101" y="44665"/>
                  <a:pt x="2169" y="48068"/>
                </a:cubicBezTo>
                <a:cubicBezTo>
                  <a:pt x="3336" y="50003"/>
                  <a:pt x="5104" y="51537"/>
                  <a:pt x="6639" y="53172"/>
                </a:cubicBezTo>
                <a:cubicBezTo>
                  <a:pt x="8840" y="55440"/>
                  <a:pt x="10508" y="57942"/>
                  <a:pt x="11575" y="60944"/>
                </a:cubicBezTo>
                <a:cubicBezTo>
                  <a:pt x="12943" y="64947"/>
                  <a:pt x="12843" y="69350"/>
                  <a:pt x="11575" y="73353"/>
                </a:cubicBezTo>
                <a:cubicBezTo>
                  <a:pt x="11442" y="73720"/>
                  <a:pt x="12009" y="73886"/>
                  <a:pt x="12142" y="73519"/>
                </a:cubicBezTo>
                <a:cubicBezTo>
                  <a:pt x="13644" y="69016"/>
                  <a:pt x="13543" y="63913"/>
                  <a:pt x="11675" y="59543"/>
                </a:cubicBezTo>
                <a:cubicBezTo>
                  <a:pt x="10775" y="57341"/>
                  <a:pt x="9507" y="55407"/>
                  <a:pt x="7939" y="53605"/>
                </a:cubicBezTo>
                <a:cubicBezTo>
                  <a:pt x="6038" y="51504"/>
                  <a:pt x="3870" y="49702"/>
                  <a:pt x="2369" y="47267"/>
                </a:cubicBezTo>
                <a:cubicBezTo>
                  <a:pt x="701" y="44599"/>
                  <a:pt x="968" y="41430"/>
                  <a:pt x="2602" y="38861"/>
                </a:cubicBezTo>
                <a:cubicBezTo>
                  <a:pt x="4771" y="35426"/>
                  <a:pt x="9040" y="35225"/>
                  <a:pt x="12643" y="35993"/>
                </a:cubicBezTo>
                <a:cubicBezTo>
                  <a:pt x="18147" y="37160"/>
                  <a:pt x="22717" y="40429"/>
                  <a:pt x="28554" y="39328"/>
                </a:cubicBezTo>
                <a:cubicBezTo>
                  <a:pt x="33491" y="38394"/>
                  <a:pt x="37527" y="34592"/>
                  <a:pt x="40596" y="30922"/>
                </a:cubicBezTo>
                <a:cubicBezTo>
                  <a:pt x="43965" y="26853"/>
                  <a:pt x="46167" y="22383"/>
                  <a:pt x="47468" y="17246"/>
                </a:cubicBezTo>
                <a:cubicBezTo>
                  <a:pt x="48769" y="12075"/>
                  <a:pt x="49836" y="6405"/>
                  <a:pt x="54806" y="3503"/>
                </a:cubicBezTo>
                <a:cubicBezTo>
                  <a:pt x="60710" y="0"/>
                  <a:pt x="68049" y="3136"/>
                  <a:pt x="73453" y="6071"/>
                </a:cubicBezTo>
                <a:cubicBezTo>
                  <a:pt x="74320" y="6538"/>
                  <a:pt x="75154" y="7039"/>
                  <a:pt x="75988" y="7539"/>
                </a:cubicBezTo>
                <a:cubicBezTo>
                  <a:pt x="76388" y="7706"/>
                  <a:pt x="76689" y="7172"/>
                  <a:pt x="76355" y="6972"/>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txBox="1">
            <a:spLocks noGrp="1"/>
          </p:cNvSpPr>
          <p:nvPr>
            <p:ph type="ctrTitle"/>
          </p:nvPr>
        </p:nvSpPr>
        <p:spPr>
          <a:xfrm>
            <a:off x="1597000" y="1369050"/>
            <a:ext cx="5115900" cy="1917600"/>
          </a:xfrm>
          <a:prstGeom prst="rect">
            <a:avLst/>
          </a:prstGeom>
        </p:spPr>
        <p:txBody>
          <a:bodyPr spcFirstLastPara="1" wrap="square" lIns="0" tIns="0" rIns="0" bIns="0" anchor="t" anchorCtr="0">
            <a:noAutofit/>
          </a:bodyPr>
          <a:lstStyle>
            <a:lvl1pPr marL="0" marR="0" lvl="0" indent="0" algn="l" rtl="0">
              <a:lnSpc>
                <a:spcPct val="90000"/>
              </a:lnSpc>
              <a:spcBef>
                <a:spcPts val="0"/>
              </a:spcBef>
              <a:spcAft>
                <a:spcPts val="0"/>
              </a:spcAft>
              <a:buSzPts val="5200"/>
              <a:buFont typeface="Commissioner"/>
              <a:buNone/>
              <a:defRPr sz="5000">
                <a:latin typeface="Commissioner ExtraBold"/>
                <a:ea typeface="Commissioner ExtraBold"/>
                <a:cs typeface="Commissioner ExtraBold"/>
                <a:sym typeface="Commissioner ExtraBold"/>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8" name="Google Shape;18;p2"/>
          <p:cNvSpPr txBox="1">
            <a:spLocks noGrp="1"/>
          </p:cNvSpPr>
          <p:nvPr>
            <p:ph type="subTitle" idx="1"/>
          </p:nvPr>
        </p:nvSpPr>
        <p:spPr>
          <a:xfrm>
            <a:off x="1762900" y="3607600"/>
            <a:ext cx="3563100" cy="294900"/>
          </a:xfrm>
          <a:prstGeom prst="rect">
            <a:avLst/>
          </a:prstGeom>
        </p:spPr>
        <p:txBody>
          <a:bodyPr spcFirstLastPara="1" wrap="square" lIns="0" tIns="0" rIns="0" bIns="0" anchor="t" anchorCtr="0">
            <a:noAutofit/>
          </a:bodyPr>
          <a:lstStyle>
            <a:lvl1pPr lvl="0">
              <a:lnSpc>
                <a:spcPct val="100000"/>
              </a:lnSpc>
              <a:spcBef>
                <a:spcPts val="0"/>
              </a:spcBef>
              <a:spcAft>
                <a:spcPts val="0"/>
              </a:spcAft>
              <a:buSzPts val="1600"/>
              <a:buNone/>
              <a:defRPr sz="16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
        <p:cNvGrpSpPr/>
        <p:nvPr/>
      </p:nvGrpSpPr>
      <p:grpSpPr>
        <a:xfrm>
          <a:off x="0" y="0"/>
          <a:ext cx="0" cy="0"/>
          <a:chOff x="0" y="0"/>
          <a:chExt cx="0" cy="0"/>
        </a:xfrm>
      </p:grpSpPr>
      <p:sp>
        <p:nvSpPr>
          <p:cNvPr id="20" name="Google Shape;20;p3"/>
          <p:cNvSpPr/>
          <p:nvPr/>
        </p:nvSpPr>
        <p:spPr>
          <a:xfrm flipH="1">
            <a:off x="-2339200" y="-202835"/>
            <a:ext cx="3678948" cy="2369960"/>
          </a:xfrm>
          <a:custGeom>
            <a:avLst/>
            <a:gdLst/>
            <a:ahLst/>
            <a:cxnLst/>
            <a:rect l="l" t="t" r="r" b="b"/>
            <a:pathLst>
              <a:path w="98138" h="63220" extrusionOk="0">
                <a:moveTo>
                  <a:pt x="2536" y="0"/>
                </a:moveTo>
                <a:cubicBezTo>
                  <a:pt x="768" y="2535"/>
                  <a:pt x="1" y="5704"/>
                  <a:pt x="535" y="8740"/>
                </a:cubicBezTo>
                <a:cubicBezTo>
                  <a:pt x="2036" y="17146"/>
                  <a:pt x="12410" y="20982"/>
                  <a:pt x="15879" y="28721"/>
                </a:cubicBezTo>
                <a:cubicBezTo>
                  <a:pt x="17914" y="33257"/>
                  <a:pt x="17280" y="38561"/>
                  <a:pt x="16513" y="43465"/>
                </a:cubicBezTo>
                <a:cubicBezTo>
                  <a:pt x="16079" y="46100"/>
                  <a:pt x="15612" y="48869"/>
                  <a:pt x="16446" y="51437"/>
                </a:cubicBezTo>
                <a:cubicBezTo>
                  <a:pt x="17046" y="53238"/>
                  <a:pt x="18181" y="54739"/>
                  <a:pt x="19448" y="56107"/>
                </a:cubicBezTo>
                <a:cubicBezTo>
                  <a:pt x="23932" y="60782"/>
                  <a:pt x="30436" y="63219"/>
                  <a:pt x="36910" y="63219"/>
                </a:cubicBezTo>
                <a:cubicBezTo>
                  <a:pt x="41754" y="63219"/>
                  <a:pt x="46583" y="61855"/>
                  <a:pt x="50537" y="59042"/>
                </a:cubicBezTo>
                <a:cubicBezTo>
                  <a:pt x="56375" y="54873"/>
                  <a:pt x="60044" y="48301"/>
                  <a:pt x="65548" y="43732"/>
                </a:cubicBezTo>
                <a:cubicBezTo>
                  <a:pt x="70526" y="39593"/>
                  <a:pt x="76988" y="37341"/>
                  <a:pt x="83454" y="37341"/>
                </a:cubicBezTo>
                <a:cubicBezTo>
                  <a:pt x="84180" y="37341"/>
                  <a:pt x="84905" y="37370"/>
                  <a:pt x="85629" y="37427"/>
                </a:cubicBezTo>
                <a:cubicBezTo>
                  <a:pt x="89591" y="37744"/>
                  <a:pt x="93614" y="38905"/>
                  <a:pt x="97525" y="38905"/>
                </a:cubicBezTo>
                <a:cubicBezTo>
                  <a:pt x="97730" y="38905"/>
                  <a:pt x="97934" y="38901"/>
                  <a:pt x="98138" y="38895"/>
                </a:cubicBezTo>
                <a:lnTo>
                  <a:pt x="9813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3"/>
          <p:cNvSpPr/>
          <p:nvPr/>
        </p:nvSpPr>
        <p:spPr>
          <a:xfrm>
            <a:off x="7277150" y="2601950"/>
            <a:ext cx="2933467" cy="2884739"/>
          </a:xfrm>
          <a:custGeom>
            <a:avLst/>
            <a:gdLst/>
            <a:ahLst/>
            <a:cxnLst/>
            <a:rect l="l" t="t" r="r" b="b"/>
            <a:pathLst>
              <a:path w="28054" h="27588" extrusionOk="0">
                <a:moveTo>
                  <a:pt x="20915" y="1969"/>
                </a:moveTo>
                <a:cubicBezTo>
                  <a:pt x="20548" y="1635"/>
                  <a:pt x="20114" y="1302"/>
                  <a:pt x="19647" y="1035"/>
                </a:cubicBezTo>
                <a:cubicBezTo>
                  <a:pt x="17779" y="1"/>
                  <a:pt x="15244" y="168"/>
                  <a:pt x="13576" y="1535"/>
                </a:cubicBezTo>
                <a:cubicBezTo>
                  <a:pt x="11608" y="3070"/>
                  <a:pt x="10608" y="5805"/>
                  <a:pt x="9707" y="8040"/>
                </a:cubicBezTo>
                <a:cubicBezTo>
                  <a:pt x="9640" y="8173"/>
                  <a:pt x="9607" y="8240"/>
                  <a:pt x="9574" y="8374"/>
                </a:cubicBezTo>
                <a:cubicBezTo>
                  <a:pt x="8573" y="10809"/>
                  <a:pt x="7305" y="12043"/>
                  <a:pt x="4970" y="13411"/>
                </a:cubicBezTo>
                <a:cubicBezTo>
                  <a:pt x="4136" y="13911"/>
                  <a:pt x="3236" y="14411"/>
                  <a:pt x="2569" y="15145"/>
                </a:cubicBezTo>
                <a:cubicBezTo>
                  <a:pt x="0" y="17714"/>
                  <a:pt x="934" y="22417"/>
                  <a:pt x="3769" y="24685"/>
                </a:cubicBezTo>
                <a:cubicBezTo>
                  <a:pt x="7439" y="27587"/>
                  <a:pt x="12876" y="26853"/>
                  <a:pt x="17179" y="25019"/>
                </a:cubicBezTo>
                <a:cubicBezTo>
                  <a:pt x="17980" y="24685"/>
                  <a:pt x="18747" y="24318"/>
                  <a:pt x="19481" y="23885"/>
                </a:cubicBezTo>
                <a:cubicBezTo>
                  <a:pt x="21182" y="22917"/>
                  <a:pt x="22783" y="21750"/>
                  <a:pt x="23984" y="20215"/>
                </a:cubicBezTo>
                <a:cubicBezTo>
                  <a:pt x="28053" y="14978"/>
                  <a:pt x="25652" y="6072"/>
                  <a:pt x="20915" y="1969"/>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a:off x="7158125" y="-793875"/>
            <a:ext cx="3075550" cy="1928900"/>
          </a:xfrm>
          <a:custGeom>
            <a:avLst/>
            <a:gdLst/>
            <a:ahLst/>
            <a:cxnLst/>
            <a:rect l="l" t="t" r="r" b="b"/>
            <a:pathLst>
              <a:path w="123022" h="77156" extrusionOk="0">
                <a:moveTo>
                  <a:pt x="5338" y="334"/>
                </a:moveTo>
                <a:cubicBezTo>
                  <a:pt x="0" y="9707"/>
                  <a:pt x="4504" y="20548"/>
                  <a:pt x="12242" y="26986"/>
                </a:cubicBezTo>
                <a:cubicBezTo>
                  <a:pt x="16345" y="30355"/>
                  <a:pt x="21582" y="31990"/>
                  <a:pt x="25519" y="35626"/>
                </a:cubicBezTo>
                <a:cubicBezTo>
                  <a:pt x="30622" y="40363"/>
                  <a:pt x="29121" y="47801"/>
                  <a:pt x="27754" y="53806"/>
                </a:cubicBezTo>
                <a:cubicBezTo>
                  <a:pt x="26586" y="58876"/>
                  <a:pt x="25585" y="64380"/>
                  <a:pt x="28521" y="69083"/>
                </a:cubicBezTo>
                <a:cubicBezTo>
                  <a:pt x="31089" y="73253"/>
                  <a:pt x="36526" y="75421"/>
                  <a:pt x="41130" y="76088"/>
                </a:cubicBezTo>
                <a:cubicBezTo>
                  <a:pt x="46600" y="76889"/>
                  <a:pt x="51537" y="74254"/>
                  <a:pt x="55907" y="71351"/>
                </a:cubicBezTo>
                <a:cubicBezTo>
                  <a:pt x="60977" y="67982"/>
                  <a:pt x="65614" y="63913"/>
                  <a:pt x="71451" y="61845"/>
                </a:cubicBezTo>
                <a:cubicBezTo>
                  <a:pt x="76121" y="60177"/>
                  <a:pt x="81225" y="60143"/>
                  <a:pt x="86095" y="60577"/>
                </a:cubicBezTo>
                <a:cubicBezTo>
                  <a:pt x="91466" y="61077"/>
                  <a:pt x="97103" y="62145"/>
                  <a:pt x="102007" y="64413"/>
                </a:cubicBezTo>
                <a:cubicBezTo>
                  <a:pt x="109412" y="67849"/>
                  <a:pt x="114315" y="75221"/>
                  <a:pt x="122488" y="77056"/>
                </a:cubicBezTo>
                <a:cubicBezTo>
                  <a:pt x="122855" y="77156"/>
                  <a:pt x="123022" y="76555"/>
                  <a:pt x="122655" y="76488"/>
                </a:cubicBezTo>
                <a:cubicBezTo>
                  <a:pt x="117184" y="75254"/>
                  <a:pt x="113014" y="71418"/>
                  <a:pt x="108745" y="68082"/>
                </a:cubicBezTo>
                <a:cubicBezTo>
                  <a:pt x="104342" y="64680"/>
                  <a:pt x="99772" y="62545"/>
                  <a:pt x="94334" y="61344"/>
                </a:cubicBezTo>
                <a:cubicBezTo>
                  <a:pt x="88497" y="60043"/>
                  <a:pt x="82393" y="59343"/>
                  <a:pt x="76422" y="60077"/>
                </a:cubicBezTo>
                <a:cubicBezTo>
                  <a:pt x="70751" y="60811"/>
                  <a:pt x="65947" y="63546"/>
                  <a:pt x="61378" y="66748"/>
                </a:cubicBezTo>
                <a:cubicBezTo>
                  <a:pt x="56441" y="70217"/>
                  <a:pt x="51571" y="74354"/>
                  <a:pt x="45466" y="75488"/>
                </a:cubicBezTo>
                <a:cubicBezTo>
                  <a:pt x="39295" y="76655"/>
                  <a:pt x="31423" y="73320"/>
                  <a:pt x="28421" y="67716"/>
                </a:cubicBezTo>
                <a:cubicBezTo>
                  <a:pt x="25252" y="61811"/>
                  <a:pt x="28621" y="54239"/>
                  <a:pt x="29521" y="48168"/>
                </a:cubicBezTo>
                <a:cubicBezTo>
                  <a:pt x="30189" y="43398"/>
                  <a:pt x="29388" y="38695"/>
                  <a:pt x="25919" y="35192"/>
                </a:cubicBezTo>
                <a:cubicBezTo>
                  <a:pt x="23717" y="32991"/>
                  <a:pt x="20749" y="31556"/>
                  <a:pt x="18047" y="30122"/>
                </a:cubicBezTo>
                <a:cubicBezTo>
                  <a:pt x="14778" y="28321"/>
                  <a:pt x="11842" y="26152"/>
                  <a:pt x="9340" y="23384"/>
                </a:cubicBezTo>
                <a:cubicBezTo>
                  <a:pt x="3736" y="17313"/>
                  <a:pt x="1602" y="8106"/>
                  <a:pt x="5871" y="701"/>
                </a:cubicBezTo>
                <a:cubicBezTo>
                  <a:pt x="6071" y="301"/>
                  <a:pt x="5538" y="0"/>
                  <a:pt x="5338" y="33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txBox="1">
            <a:spLocks noGrp="1"/>
          </p:cNvSpPr>
          <p:nvPr>
            <p:ph type="title"/>
          </p:nvPr>
        </p:nvSpPr>
        <p:spPr>
          <a:xfrm>
            <a:off x="1020206" y="1932275"/>
            <a:ext cx="5107800" cy="1312800"/>
          </a:xfrm>
          <a:prstGeom prst="rect">
            <a:avLst/>
          </a:prstGeom>
        </p:spPr>
        <p:txBody>
          <a:bodyPr spcFirstLastPara="1" wrap="square" lIns="0" tIns="0" rIns="0" bIns="0" anchor="ctr" anchorCtr="0">
            <a:noAutofit/>
          </a:bodyPr>
          <a:lstStyle>
            <a:lvl1pPr lvl="0">
              <a:lnSpc>
                <a:spcPct val="80000"/>
              </a:lnSpc>
              <a:spcBef>
                <a:spcPts val="0"/>
              </a:spcBef>
              <a:spcAft>
                <a:spcPts val="0"/>
              </a:spcAft>
              <a:buSzPts val="3600"/>
              <a:buNone/>
              <a:defRPr sz="4600" b="1">
                <a:solidFill>
                  <a:schemeClr val="lt2"/>
                </a:solidFill>
                <a:latin typeface="Syne"/>
                <a:ea typeface="Syne"/>
                <a:cs typeface="Syne"/>
                <a:sym typeface="Syne"/>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24" name="Google Shape;24;p3"/>
          <p:cNvSpPr txBox="1">
            <a:spLocks noGrp="1"/>
          </p:cNvSpPr>
          <p:nvPr>
            <p:ph type="subTitle" idx="1"/>
          </p:nvPr>
        </p:nvSpPr>
        <p:spPr>
          <a:xfrm>
            <a:off x="1018406" y="3408100"/>
            <a:ext cx="5111400" cy="2949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25" name="Google Shape;25;p3"/>
          <p:cNvSpPr txBox="1">
            <a:spLocks noGrp="1"/>
          </p:cNvSpPr>
          <p:nvPr>
            <p:ph type="title" idx="2" hasCustomPrompt="1"/>
          </p:nvPr>
        </p:nvSpPr>
        <p:spPr>
          <a:xfrm>
            <a:off x="6004594" y="1530150"/>
            <a:ext cx="2121000" cy="1963500"/>
          </a:xfrm>
          <a:prstGeom prst="rect">
            <a:avLst/>
          </a:prstGeom>
        </p:spPr>
        <p:txBody>
          <a:bodyPr spcFirstLastPara="1" wrap="square" lIns="0" tIns="0" rIns="0" bIns="0" anchor="b" anchorCtr="0">
            <a:noAutofit/>
          </a:bodyPr>
          <a:lstStyle>
            <a:lvl1pPr lvl="0" algn="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9"/>
        <p:cNvGrpSpPr/>
        <p:nvPr/>
      </p:nvGrpSpPr>
      <p:grpSpPr>
        <a:xfrm>
          <a:off x="0" y="0"/>
          <a:ext cx="0" cy="0"/>
          <a:chOff x="0" y="0"/>
          <a:chExt cx="0" cy="0"/>
        </a:xfrm>
      </p:grpSpPr>
      <p:sp>
        <p:nvSpPr>
          <p:cNvPr id="60" name="Google Shape;60;p9"/>
          <p:cNvSpPr/>
          <p:nvPr/>
        </p:nvSpPr>
        <p:spPr>
          <a:xfrm rot="-5400000" flipH="1">
            <a:off x="-534003" y="-410922"/>
            <a:ext cx="2365353" cy="2540748"/>
          </a:xfrm>
          <a:custGeom>
            <a:avLst/>
            <a:gdLst/>
            <a:ahLst/>
            <a:cxnLst/>
            <a:rect l="l" t="t" r="r" b="b"/>
            <a:pathLst>
              <a:path w="53539" h="57509" extrusionOk="0">
                <a:moveTo>
                  <a:pt x="8006" y="49169"/>
                </a:moveTo>
                <a:cubicBezTo>
                  <a:pt x="8307" y="47268"/>
                  <a:pt x="7973" y="45333"/>
                  <a:pt x="8273" y="43399"/>
                </a:cubicBezTo>
                <a:cubicBezTo>
                  <a:pt x="8707" y="40330"/>
                  <a:pt x="10942" y="37528"/>
                  <a:pt x="13844" y="36327"/>
                </a:cubicBezTo>
                <a:cubicBezTo>
                  <a:pt x="16646" y="35193"/>
                  <a:pt x="19815" y="35526"/>
                  <a:pt x="22817" y="35393"/>
                </a:cubicBezTo>
                <a:cubicBezTo>
                  <a:pt x="25819" y="35259"/>
                  <a:pt x="29188" y="34425"/>
                  <a:pt x="30789" y="31890"/>
                </a:cubicBezTo>
                <a:cubicBezTo>
                  <a:pt x="31523" y="30689"/>
                  <a:pt x="31790" y="29255"/>
                  <a:pt x="32057" y="27887"/>
                </a:cubicBezTo>
                <a:cubicBezTo>
                  <a:pt x="32524" y="25753"/>
                  <a:pt x="33058" y="23651"/>
                  <a:pt x="34158" y="21750"/>
                </a:cubicBezTo>
                <a:cubicBezTo>
                  <a:pt x="35226" y="19882"/>
                  <a:pt x="36994" y="18314"/>
                  <a:pt x="39129" y="17847"/>
                </a:cubicBezTo>
                <a:cubicBezTo>
                  <a:pt x="40530" y="17547"/>
                  <a:pt x="42031" y="17747"/>
                  <a:pt x="43498" y="17680"/>
                </a:cubicBezTo>
                <a:cubicBezTo>
                  <a:pt x="47368" y="17413"/>
                  <a:pt x="50837" y="14978"/>
                  <a:pt x="53205" y="11876"/>
                </a:cubicBezTo>
                <a:cubicBezTo>
                  <a:pt x="53339" y="11709"/>
                  <a:pt x="53405" y="11576"/>
                  <a:pt x="53539" y="11409"/>
                </a:cubicBezTo>
                <a:cubicBezTo>
                  <a:pt x="52505" y="9541"/>
                  <a:pt x="51404" y="7473"/>
                  <a:pt x="49369" y="6706"/>
                </a:cubicBezTo>
                <a:cubicBezTo>
                  <a:pt x="45867" y="5405"/>
                  <a:pt x="42398" y="8974"/>
                  <a:pt x="38695" y="9241"/>
                </a:cubicBezTo>
                <a:cubicBezTo>
                  <a:pt x="35726" y="9508"/>
                  <a:pt x="33058" y="7673"/>
                  <a:pt x="30522" y="6072"/>
                </a:cubicBezTo>
                <a:cubicBezTo>
                  <a:pt x="24718" y="2536"/>
                  <a:pt x="17513" y="1"/>
                  <a:pt x="11209" y="2536"/>
                </a:cubicBezTo>
                <a:cubicBezTo>
                  <a:pt x="9674" y="3170"/>
                  <a:pt x="8206" y="4070"/>
                  <a:pt x="6972" y="5171"/>
                </a:cubicBezTo>
                <a:cubicBezTo>
                  <a:pt x="4504" y="7306"/>
                  <a:pt x="2636" y="10141"/>
                  <a:pt x="1668" y="13244"/>
                </a:cubicBezTo>
                <a:cubicBezTo>
                  <a:pt x="167" y="18181"/>
                  <a:pt x="835" y="23651"/>
                  <a:pt x="1" y="28688"/>
                </a:cubicBezTo>
                <a:lnTo>
                  <a:pt x="1" y="57509"/>
                </a:lnTo>
                <a:cubicBezTo>
                  <a:pt x="134" y="57442"/>
                  <a:pt x="267" y="57409"/>
                  <a:pt x="368" y="57409"/>
                </a:cubicBezTo>
                <a:cubicBezTo>
                  <a:pt x="4204" y="56274"/>
                  <a:pt x="7439" y="53072"/>
                  <a:pt x="8006" y="4916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9"/>
          <p:cNvSpPr/>
          <p:nvPr/>
        </p:nvSpPr>
        <p:spPr>
          <a:xfrm rot="10800000">
            <a:off x="-2149526" y="3143152"/>
            <a:ext cx="4858076" cy="3129548"/>
          </a:xfrm>
          <a:custGeom>
            <a:avLst/>
            <a:gdLst/>
            <a:ahLst/>
            <a:cxnLst/>
            <a:rect l="l" t="t" r="r" b="b"/>
            <a:pathLst>
              <a:path w="98138" h="63220" extrusionOk="0">
                <a:moveTo>
                  <a:pt x="2536" y="0"/>
                </a:moveTo>
                <a:cubicBezTo>
                  <a:pt x="768" y="2535"/>
                  <a:pt x="1" y="5704"/>
                  <a:pt x="535" y="8740"/>
                </a:cubicBezTo>
                <a:cubicBezTo>
                  <a:pt x="2036" y="17146"/>
                  <a:pt x="12410" y="20982"/>
                  <a:pt x="15879" y="28721"/>
                </a:cubicBezTo>
                <a:cubicBezTo>
                  <a:pt x="17914" y="33257"/>
                  <a:pt x="17280" y="38561"/>
                  <a:pt x="16513" y="43465"/>
                </a:cubicBezTo>
                <a:cubicBezTo>
                  <a:pt x="16079" y="46100"/>
                  <a:pt x="15612" y="48869"/>
                  <a:pt x="16446" y="51437"/>
                </a:cubicBezTo>
                <a:cubicBezTo>
                  <a:pt x="17046" y="53238"/>
                  <a:pt x="18181" y="54739"/>
                  <a:pt x="19448" y="56107"/>
                </a:cubicBezTo>
                <a:cubicBezTo>
                  <a:pt x="23932" y="60782"/>
                  <a:pt x="30436" y="63219"/>
                  <a:pt x="36910" y="63219"/>
                </a:cubicBezTo>
                <a:cubicBezTo>
                  <a:pt x="41754" y="63219"/>
                  <a:pt x="46583" y="61855"/>
                  <a:pt x="50537" y="59042"/>
                </a:cubicBezTo>
                <a:cubicBezTo>
                  <a:pt x="56375" y="54873"/>
                  <a:pt x="60044" y="48301"/>
                  <a:pt x="65548" y="43732"/>
                </a:cubicBezTo>
                <a:cubicBezTo>
                  <a:pt x="70526" y="39593"/>
                  <a:pt x="76988" y="37341"/>
                  <a:pt x="83454" y="37341"/>
                </a:cubicBezTo>
                <a:cubicBezTo>
                  <a:pt x="84180" y="37341"/>
                  <a:pt x="84905" y="37370"/>
                  <a:pt x="85629" y="37427"/>
                </a:cubicBezTo>
                <a:cubicBezTo>
                  <a:pt x="89591" y="37744"/>
                  <a:pt x="93614" y="38905"/>
                  <a:pt x="97525" y="38905"/>
                </a:cubicBezTo>
                <a:cubicBezTo>
                  <a:pt x="97730" y="38905"/>
                  <a:pt x="97934" y="38901"/>
                  <a:pt x="98138" y="38895"/>
                </a:cubicBezTo>
                <a:lnTo>
                  <a:pt x="9813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9"/>
          <p:cNvSpPr/>
          <p:nvPr/>
        </p:nvSpPr>
        <p:spPr>
          <a:xfrm>
            <a:off x="7519300" y="3392550"/>
            <a:ext cx="1917225" cy="1847175"/>
          </a:xfrm>
          <a:custGeom>
            <a:avLst/>
            <a:gdLst/>
            <a:ahLst/>
            <a:cxnLst/>
            <a:rect l="l" t="t" r="r" b="b"/>
            <a:pathLst>
              <a:path w="76689" h="73887" extrusionOk="0">
                <a:moveTo>
                  <a:pt x="76355" y="6972"/>
                </a:moveTo>
                <a:cubicBezTo>
                  <a:pt x="71552" y="4170"/>
                  <a:pt x="66648" y="1468"/>
                  <a:pt x="60977" y="1368"/>
                </a:cubicBezTo>
                <a:cubicBezTo>
                  <a:pt x="56341" y="1301"/>
                  <a:pt x="52304" y="3603"/>
                  <a:pt x="49969" y="7606"/>
                </a:cubicBezTo>
                <a:cubicBezTo>
                  <a:pt x="47601" y="11675"/>
                  <a:pt x="47201" y="16645"/>
                  <a:pt x="45700" y="21049"/>
                </a:cubicBezTo>
                <a:cubicBezTo>
                  <a:pt x="43798" y="26786"/>
                  <a:pt x="39429" y="32290"/>
                  <a:pt x="34592" y="35859"/>
                </a:cubicBezTo>
                <a:cubicBezTo>
                  <a:pt x="32257" y="37560"/>
                  <a:pt x="29522" y="38695"/>
                  <a:pt x="26653" y="38961"/>
                </a:cubicBezTo>
                <a:cubicBezTo>
                  <a:pt x="23284" y="39228"/>
                  <a:pt x="19981" y="37827"/>
                  <a:pt x="16946" y="36660"/>
                </a:cubicBezTo>
                <a:cubicBezTo>
                  <a:pt x="12476" y="34925"/>
                  <a:pt x="7239" y="33691"/>
                  <a:pt x="3269" y="37160"/>
                </a:cubicBezTo>
                <a:cubicBezTo>
                  <a:pt x="0" y="40029"/>
                  <a:pt x="101" y="44665"/>
                  <a:pt x="2169" y="48068"/>
                </a:cubicBezTo>
                <a:cubicBezTo>
                  <a:pt x="3336" y="50003"/>
                  <a:pt x="5104" y="51537"/>
                  <a:pt x="6639" y="53172"/>
                </a:cubicBezTo>
                <a:cubicBezTo>
                  <a:pt x="8840" y="55440"/>
                  <a:pt x="10508" y="57942"/>
                  <a:pt x="11575" y="60944"/>
                </a:cubicBezTo>
                <a:cubicBezTo>
                  <a:pt x="12943" y="64947"/>
                  <a:pt x="12843" y="69350"/>
                  <a:pt x="11575" y="73353"/>
                </a:cubicBezTo>
                <a:cubicBezTo>
                  <a:pt x="11442" y="73720"/>
                  <a:pt x="12009" y="73886"/>
                  <a:pt x="12142" y="73519"/>
                </a:cubicBezTo>
                <a:cubicBezTo>
                  <a:pt x="13644" y="69016"/>
                  <a:pt x="13543" y="63913"/>
                  <a:pt x="11675" y="59543"/>
                </a:cubicBezTo>
                <a:cubicBezTo>
                  <a:pt x="10775" y="57341"/>
                  <a:pt x="9507" y="55407"/>
                  <a:pt x="7939" y="53605"/>
                </a:cubicBezTo>
                <a:cubicBezTo>
                  <a:pt x="6038" y="51504"/>
                  <a:pt x="3870" y="49702"/>
                  <a:pt x="2369" y="47267"/>
                </a:cubicBezTo>
                <a:cubicBezTo>
                  <a:pt x="701" y="44599"/>
                  <a:pt x="968" y="41430"/>
                  <a:pt x="2602" y="38861"/>
                </a:cubicBezTo>
                <a:cubicBezTo>
                  <a:pt x="4771" y="35426"/>
                  <a:pt x="9040" y="35225"/>
                  <a:pt x="12643" y="35993"/>
                </a:cubicBezTo>
                <a:cubicBezTo>
                  <a:pt x="18147" y="37160"/>
                  <a:pt x="22717" y="40429"/>
                  <a:pt x="28554" y="39328"/>
                </a:cubicBezTo>
                <a:cubicBezTo>
                  <a:pt x="33491" y="38394"/>
                  <a:pt x="37527" y="34592"/>
                  <a:pt x="40596" y="30922"/>
                </a:cubicBezTo>
                <a:cubicBezTo>
                  <a:pt x="43965" y="26853"/>
                  <a:pt x="46167" y="22383"/>
                  <a:pt x="47468" y="17246"/>
                </a:cubicBezTo>
                <a:cubicBezTo>
                  <a:pt x="48769" y="12075"/>
                  <a:pt x="49836" y="6405"/>
                  <a:pt x="54806" y="3503"/>
                </a:cubicBezTo>
                <a:cubicBezTo>
                  <a:pt x="60710" y="0"/>
                  <a:pt x="68049" y="3136"/>
                  <a:pt x="73453" y="6071"/>
                </a:cubicBezTo>
                <a:cubicBezTo>
                  <a:pt x="74320" y="6538"/>
                  <a:pt x="75154" y="7039"/>
                  <a:pt x="75988" y="7539"/>
                </a:cubicBezTo>
                <a:cubicBezTo>
                  <a:pt x="76388" y="7706"/>
                  <a:pt x="76689" y="7172"/>
                  <a:pt x="76355" y="697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9"/>
          <p:cNvSpPr/>
          <p:nvPr/>
        </p:nvSpPr>
        <p:spPr>
          <a:xfrm rot="-1037058">
            <a:off x="-168127" y="-141641"/>
            <a:ext cx="1977187" cy="527877"/>
          </a:xfrm>
          <a:custGeom>
            <a:avLst/>
            <a:gdLst/>
            <a:ahLst/>
            <a:cxnLst/>
            <a:rect l="l" t="t" r="r" b="b"/>
            <a:pathLst>
              <a:path w="79091" h="21116" extrusionOk="0">
                <a:moveTo>
                  <a:pt x="267" y="434"/>
                </a:moveTo>
                <a:cubicBezTo>
                  <a:pt x="1" y="7006"/>
                  <a:pt x="3503" y="13044"/>
                  <a:pt x="8874" y="16713"/>
                </a:cubicBezTo>
                <a:cubicBezTo>
                  <a:pt x="15178" y="21116"/>
                  <a:pt x="22683" y="19982"/>
                  <a:pt x="29355" y="17113"/>
                </a:cubicBezTo>
                <a:cubicBezTo>
                  <a:pt x="33358" y="15379"/>
                  <a:pt x="37160" y="13177"/>
                  <a:pt x="41063" y="11342"/>
                </a:cubicBezTo>
                <a:cubicBezTo>
                  <a:pt x="45733" y="9207"/>
                  <a:pt x="50703" y="8040"/>
                  <a:pt x="55840" y="7873"/>
                </a:cubicBezTo>
                <a:cubicBezTo>
                  <a:pt x="60644" y="7740"/>
                  <a:pt x="65214" y="9207"/>
                  <a:pt x="69984" y="9474"/>
                </a:cubicBezTo>
                <a:cubicBezTo>
                  <a:pt x="73320" y="9674"/>
                  <a:pt x="76755" y="8574"/>
                  <a:pt x="78857" y="5905"/>
                </a:cubicBezTo>
                <a:cubicBezTo>
                  <a:pt x="79090" y="5572"/>
                  <a:pt x="78657" y="5171"/>
                  <a:pt x="78390" y="5471"/>
                </a:cubicBezTo>
                <a:cubicBezTo>
                  <a:pt x="75655" y="9007"/>
                  <a:pt x="71151" y="9141"/>
                  <a:pt x="67048" y="8540"/>
                </a:cubicBezTo>
                <a:cubicBezTo>
                  <a:pt x="63012" y="7973"/>
                  <a:pt x="59176" y="7173"/>
                  <a:pt x="55040" y="7239"/>
                </a:cubicBezTo>
                <a:cubicBezTo>
                  <a:pt x="47334" y="7506"/>
                  <a:pt x="40663" y="10675"/>
                  <a:pt x="33891" y="14144"/>
                </a:cubicBezTo>
                <a:cubicBezTo>
                  <a:pt x="26986" y="17680"/>
                  <a:pt x="19281" y="20916"/>
                  <a:pt x="11609" y="17513"/>
                </a:cubicBezTo>
                <a:cubicBezTo>
                  <a:pt x="5004" y="14578"/>
                  <a:pt x="501" y="7506"/>
                  <a:pt x="801" y="334"/>
                </a:cubicBezTo>
                <a:cubicBezTo>
                  <a:pt x="868" y="1"/>
                  <a:pt x="267" y="1"/>
                  <a:pt x="267" y="434"/>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9"/>
          <p:cNvSpPr txBox="1">
            <a:spLocks noGrp="1"/>
          </p:cNvSpPr>
          <p:nvPr>
            <p:ph type="title"/>
          </p:nvPr>
        </p:nvSpPr>
        <p:spPr>
          <a:xfrm>
            <a:off x="2446975" y="1870148"/>
            <a:ext cx="4864500" cy="645000"/>
          </a:xfrm>
          <a:prstGeom prst="rect">
            <a:avLst/>
          </a:prstGeom>
        </p:spPr>
        <p:txBody>
          <a:bodyPr spcFirstLastPara="1" wrap="square" lIns="0" tIns="0" rIns="0" bIns="0" anchor="t" anchorCtr="0">
            <a:noAutofit/>
          </a:bodyPr>
          <a:lstStyle>
            <a:lvl1pPr lvl="0" algn="r" rtl="0">
              <a:lnSpc>
                <a:spcPct val="90000"/>
              </a:lnSpc>
              <a:spcBef>
                <a:spcPts val="0"/>
              </a:spcBef>
              <a:spcAft>
                <a:spcPts val="0"/>
              </a:spcAft>
              <a:buSzPts val="5200"/>
              <a:buFont typeface="Commissioner"/>
              <a:buNone/>
              <a:defRPr sz="4500">
                <a:latin typeface="Commissioner ExtraBold"/>
                <a:ea typeface="Commissioner ExtraBold"/>
                <a:cs typeface="Commissioner ExtraBold"/>
                <a:sym typeface="Commissioner ExtraBold"/>
              </a:defRPr>
            </a:lvl1pPr>
            <a:lvl2pPr lvl="1" algn="ctr" rtl="0">
              <a:spcBef>
                <a:spcPts val="0"/>
              </a:spcBef>
              <a:spcAft>
                <a:spcPts val="0"/>
              </a:spcAft>
              <a:buSzPts val="5200"/>
              <a:buNone/>
              <a:defRPr sz="4200"/>
            </a:lvl2pPr>
            <a:lvl3pPr lvl="2" algn="ctr" rtl="0">
              <a:spcBef>
                <a:spcPts val="0"/>
              </a:spcBef>
              <a:spcAft>
                <a:spcPts val="0"/>
              </a:spcAft>
              <a:buSzPts val="5200"/>
              <a:buNone/>
              <a:defRPr sz="4200"/>
            </a:lvl3pPr>
            <a:lvl4pPr lvl="3" algn="ctr" rtl="0">
              <a:spcBef>
                <a:spcPts val="0"/>
              </a:spcBef>
              <a:spcAft>
                <a:spcPts val="0"/>
              </a:spcAft>
              <a:buSzPts val="5200"/>
              <a:buNone/>
              <a:defRPr sz="4200"/>
            </a:lvl4pPr>
            <a:lvl5pPr lvl="4" algn="ctr" rtl="0">
              <a:spcBef>
                <a:spcPts val="0"/>
              </a:spcBef>
              <a:spcAft>
                <a:spcPts val="0"/>
              </a:spcAft>
              <a:buSzPts val="5200"/>
              <a:buNone/>
              <a:defRPr sz="4200"/>
            </a:lvl5pPr>
            <a:lvl6pPr lvl="5" algn="ctr" rtl="0">
              <a:spcBef>
                <a:spcPts val="0"/>
              </a:spcBef>
              <a:spcAft>
                <a:spcPts val="0"/>
              </a:spcAft>
              <a:buSzPts val="5200"/>
              <a:buNone/>
              <a:defRPr sz="4200"/>
            </a:lvl6pPr>
            <a:lvl7pPr lvl="6" algn="ctr" rtl="0">
              <a:spcBef>
                <a:spcPts val="0"/>
              </a:spcBef>
              <a:spcAft>
                <a:spcPts val="0"/>
              </a:spcAft>
              <a:buSzPts val="5200"/>
              <a:buNone/>
              <a:defRPr sz="4200"/>
            </a:lvl7pPr>
            <a:lvl8pPr lvl="7" algn="ctr" rtl="0">
              <a:spcBef>
                <a:spcPts val="0"/>
              </a:spcBef>
              <a:spcAft>
                <a:spcPts val="0"/>
              </a:spcAft>
              <a:buSzPts val="5200"/>
              <a:buNone/>
              <a:defRPr sz="4200"/>
            </a:lvl8pPr>
            <a:lvl9pPr lvl="8" algn="ctr" rtl="0">
              <a:spcBef>
                <a:spcPts val="0"/>
              </a:spcBef>
              <a:spcAft>
                <a:spcPts val="0"/>
              </a:spcAft>
              <a:buSzPts val="5200"/>
              <a:buNone/>
              <a:defRPr sz="4200"/>
            </a:lvl9pPr>
          </a:lstStyle>
          <a:p>
            <a:endParaRPr/>
          </a:p>
        </p:txBody>
      </p:sp>
      <p:sp>
        <p:nvSpPr>
          <p:cNvPr id="65" name="Google Shape;65;p9"/>
          <p:cNvSpPr txBox="1">
            <a:spLocks noGrp="1"/>
          </p:cNvSpPr>
          <p:nvPr>
            <p:ph type="subTitle" idx="1"/>
          </p:nvPr>
        </p:nvSpPr>
        <p:spPr>
          <a:xfrm>
            <a:off x="2444575" y="2758163"/>
            <a:ext cx="4866900" cy="1369200"/>
          </a:xfrm>
          <a:prstGeom prst="rect">
            <a:avLst/>
          </a:prstGeom>
        </p:spPr>
        <p:txBody>
          <a:bodyPr spcFirstLastPara="1" wrap="square" lIns="0" tIns="0" rIns="0" bIns="0" anchor="t" anchorCtr="0">
            <a:noAutofit/>
          </a:bodyPr>
          <a:lstStyle>
            <a:lvl1pPr lvl="0" algn="r" rtl="0">
              <a:lnSpc>
                <a:spcPct val="100000"/>
              </a:lnSpc>
              <a:spcBef>
                <a:spcPts val="0"/>
              </a:spcBef>
              <a:spcAft>
                <a:spcPts val="0"/>
              </a:spcAft>
              <a:buSzPts val="2100"/>
              <a:buNone/>
              <a:defRPr sz="16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75"/>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able of contents">
  <p:cSld name="CUSTOM_1">
    <p:spTree>
      <p:nvGrpSpPr>
        <p:cNvPr id="1" name="Shape 76"/>
        <p:cNvGrpSpPr/>
        <p:nvPr/>
      </p:nvGrpSpPr>
      <p:grpSpPr>
        <a:xfrm>
          <a:off x="0" y="0"/>
          <a:ext cx="0" cy="0"/>
          <a:chOff x="0" y="0"/>
          <a:chExt cx="0" cy="0"/>
        </a:xfrm>
      </p:grpSpPr>
      <p:sp>
        <p:nvSpPr>
          <p:cNvPr id="77" name="Google Shape;77;p13"/>
          <p:cNvSpPr/>
          <p:nvPr/>
        </p:nvSpPr>
        <p:spPr>
          <a:xfrm>
            <a:off x="7916175" y="4193400"/>
            <a:ext cx="1538510" cy="1000431"/>
          </a:xfrm>
          <a:custGeom>
            <a:avLst/>
            <a:gdLst/>
            <a:ahLst/>
            <a:cxnLst/>
            <a:rect l="l" t="t" r="r" b="b"/>
            <a:pathLst>
              <a:path w="27509" h="17888" extrusionOk="0">
                <a:moveTo>
                  <a:pt x="18162" y="0"/>
                </a:moveTo>
                <a:cubicBezTo>
                  <a:pt x="18036" y="0"/>
                  <a:pt x="17908" y="3"/>
                  <a:pt x="17780" y="8"/>
                </a:cubicBezTo>
                <a:cubicBezTo>
                  <a:pt x="15078" y="74"/>
                  <a:pt x="12443" y="1209"/>
                  <a:pt x="10174" y="2710"/>
                </a:cubicBezTo>
                <a:cubicBezTo>
                  <a:pt x="4971" y="6112"/>
                  <a:pt x="1301" y="11749"/>
                  <a:pt x="1" y="17887"/>
                </a:cubicBezTo>
                <a:lnTo>
                  <a:pt x="23818" y="17887"/>
                </a:lnTo>
                <a:cubicBezTo>
                  <a:pt x="25586" y="15619"/>
                  <a:pt x="26786" y="13150"/>
                  <a:pt x="26987" y="10782"/>
                </a:cubicBezTo>
                <a:cubicBezTo>
                  <a:pt x="27509" y="5200"/>
                  <a:pt x="23973" y="0"/>
                  <a:pt x="181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13"/>
          <p:cNvSpPr/>
          <p:nvPr/>
        </p:nvSpPr>
        <p:spPr>
          <a:xfrm rot="5400000">
            <a:off x="213009" y="3380700"/>
            <a:ext cx="1000431" cy="2971193"/>
          </a:xfrm>
          <a:custGeom>
            <a:avLst/>
            <a:gdLst/>
            <a:ahLst/>
            <a:cxnLst/>
            <a:rect l="l" t="t" r="r" b="b"/>
            <a:pathLst>
              <a:path w="8941" h="26554" extrusionOk="0">
                <a:moveTo>
                  <a:pt x="4437" y="535"/>
                </a:moveTo>
                <a:cubicBezTo>
                  <a:pt x="2269" y="1335"/>
                  <a:pt x="701" y="3570"/>
                  <a:pt x="334" y="5938"/>
                </a:cubicBezTo>
                <a:cubicBezTo>
                  <a:pt x="0" y="8340"/>
                  <a:pt x="834" y="10775"/>
                  <a:pt x="2402" y="12510"/>
                </a:cubicBezTo>
                <a:cubicBezTo>
                  <a:pt x="3469" y="13711"/>
                  <a:pt x="4870" y="14611"/>
                  <a:pt x="5571" y="16079"/>
                </a:cubicBezTo>
                <a:cubicBezTo>
                  <a:pt x="6538" y="18181"/>
                  <a:pt x="5804" y="20682"/>
                  <a:pt x="5237" y="22917"/>
                </a:cubicBezTo>
                <a:cubicBezTo>
                  <a:pt x="4937" y="24085"/>
                  <a:pt x="4670" y="25352"/>
                  <a:pt x="4670" y="26553"/>
                </a:cubicBezTo>
                <a:lnTo>
                  <a:pt x="8940" y="26553"/>
                </a:lnTo>
                <a:lnTo>
                  <a:pt x="8940" y="434"/>
                </a:lnTo>
                <a:cubicBezTo>
                  <a:pt x="7406" y="68"/>
                  <a:pt x="5871" y="1"/>
                  <a:pt x="4437" y="53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13"/>
          <p:cNvSpPr/>
          <p:nvPr/>
        </p:nvSpPr>
        <p:spPr>
          <a:xfrm>
            <a:off x="-681475" y="-849132"/>
            <a:ext cx="2789405" cy="2016024"/>
          </a:xfrm>
          <a:custGeom>
            <a:avLst/>
            <a:gdLst/>
            <a:ahLst/>
            <a:cxnLst/>
            <a:rect l="l" t="t" r="r" b="b"/>
            <a:pathLst>
              <a:path w="37294" h="26954" extrusionOk="0">
                <a:moveTo>
                  <a:pt x="37060" y="8807"/>
                </a:moveTo>
                <a:cubicBezTo>
                  <a:pt x="36994" y="7840"/>
                  <a:pt x="36727" y="6872"/>
                  <a:pt x="36193" y="6138"/>
                </a:cubicBezTo>
                <a:cubicBezTo>
                  <a:pt x="32390" y="668"/>
                  <a:pt x="24718" y="7406"/>
                  <a:pt x="20282" y="3303"/>
                </a:cubicBezTo>
                <a:cubicBezTo>
                  <a:pt x="18180" y="1268"/>
                  <a:pt x="17546" y="1"/>
                  <a:pt x="14111" y="1068"/>
                </a:cubicBezTo>
                <a:cubicBezTo>
                  <a:pt x="11342" y="1902"/>
                  <a:pt x="8940" y="4270"/>
                  <a:pt x="8507" y="7206"/>
                </a:cubicBezTo>
                <a:cubicBezTo>
                  <a:pt x="8240" y="8707"/>
                  <a:pt x="8507" y="10275"/>
                  <a:pt x="8407" y="11842"/>
                </a:cubicBezTo>
                <a:cubicBezTo>
                  <a:pt x="8373" y="12743"/>
                  <a:pt x="8206" y="13644"/>
                  <a:pt x="7706" y="14411"/>
                </a:cubicBezTo>
                <a:cubicBezTo>
                  <a:pt x="6272" y="16813"/>
                  <a:pt x="2836" y="17280"/>
                  <a:pt x="1435" y="19715"/>
                </a:cubicBezTo>
                <a:cubicBezTo>
                  <a:pt x="1" y="22350"/>
                  <a:pt x="2269" y="25986"/>
                  <a:pt x="5238" y="26453"/>
                </a:cubicBezTo>
                <a:cubicBezTo>
                  <a:pt x="8206" y="26953"/>
                  <a:pt x="11209" y="25085"/>
                  <a:pt x="12876" y="22550"/>
                </a:cubicBezTo>
                <a:cubicBezTo>
                  <a:pt x="13911" y="20916"/>
                  <a:pt x="14611" y="19048"/>
                  <a:pt x="16045" y="17747"/>
                </a:cubicBezTo>
                <a:cubicBezTo>
                  <a:pt x="17880" y="16145"/>
                  <a:pt x="20482" y="15912"/>
                  <a:pt x="22984" y="16145"/>
                </a:cubicBezTo>
                <a:cubicBezTo>
                  <a:pt x="23351" y="16179"/>
                  <a:pt x="23684" y="16212"/>
                  <a:pt x="24051" y="16246"/>
                </a:cubicBezTo>
                <a:cubicBezTo>
                  <a:pt x="26853" y="16579"/>
                  <a:pt x="29722" y="17146"/>
                  <a:pt x="32357" y="16145"/>
                </a:cubicBezTo>
                <a:cubicBezTo>
                  <a:pt x="35326" y="15011"/>
                  <a:pt x="37294" y="11876"/>
                  <a:pt x="37060" y="8807"/>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13"/>
          <p:cNvSpPr/>
          <p:nvPr/>
        </p:nvSpPr>
        <p:spPr>
          <a:xfrm>
            <a:off x="7377925" y="3965475"/>
            <a:ext cx="1917225" cy="1847175"/>
          </a:xfrm>
          <a:custGeom>
            <a:avLst/>
            <a:gdLst/>
            <a:ahLst/>
            <a:cxnLst/>
            <a:rect l="l" t="t" r="r" b="b"/>
            <a:pathLst>
              <a:path w="76689" h="73887" extrusionOk="0">
                <a:moveTo>
                  <a:pt x="76355" y="6972"/>
                </a:moveTo>
                <a:cubicBezTo>
                  <a:pt x="71552" y="4170"/>
                  <a:pt x="66648" y="1468"/>
                  <a:pt x="60977" y="1368"/>
                </a:cubicBezTo>
                <a:cubicBezTo>
                  <a:pt x="56341" y="1301"/>
                  <a:pt x="52304" y="3603"/>
                  <a:pt x="49969" y="7606"/>
                </a:cubicBezTo>
                <a:cubicBezTo>
                  <a:pt x="47601" y="11675"/>
                  <a:pt x="47201" y="16645"/>
                  <a:pt x="45700" y="21049"/>
                </a:cubicBezTo>
                <a:cubicBezTo>
                  <a:pt x="43798" y="26786"/>
                  <a:pt x="39429" y="32290"/>
                  <a:pt x="34592" y="35859"/>
                </a:cubicBezTo>
                <a:cubicBezTo>
                  <a:pt x="32257" y="37560"/>
                  <a:pt x="29522" y="38695"/>
                  <a:pt x="26653" y="38961"/>
                </a:cubicBezTo>
                <a:cubicBezTo>
                  <a:pt x="23284" y="39228"/>
                  <a:pt x="19981" y="37827"/>
                  <a:pt x="16946" y="36660"/>
                </a:cubicBezTo>
                <a:cubicBezTo>
                  <a:pt x="12476" y="34925"/>
                  <a:pt x="7239" y="33691"/>
                  <a:pt x="3269" y="37160"/>
                </a:cubicBezTo>
                <a:cubicBezTo>
                  <a:pt x="0" y="40029"/>
                  <a:pt x="101" y="44665"/>
                  <a:pt x="2169" y="48068"/>
                </a:cubicBezTo>
                <a:cubicBezTo>
                  <a:pt x="3336" y="50003"/>
                  <a:pt x="5104" y="51537"/>
                  <a:pt x="6639" y="53172"/>
                </a:cubicBezTo>
                <a:cubicBezTo>
                  <a:pt x="8840" y="55440"/>
                  <a:pt x="10508" y="57942"/>
                  <a:pt x="11575" y="60944"/>
                </a:cubicBezTo>
                <a:cubicBezTo>
                  <a:pt x="12943" y="64947"/>
                  <a:pt x="12843" y="69350"/>
                  <a:pt x="11575" y="73353"/>
                </a:cubicBezTo>
                <a:cubicBezTo>
                  <a:pt x="11442" y="73720"/>
                  <a:pt x="12009" y="73886"/>
                  <a:pt x="12142" y="73519"/>
                </a:cubicBezTo>
                <a:cubicBezTo>
                  <a:pt x="13644" y="69016"/>
                  <a:pt x="13543" y="63913"/>
                  <a:pt x="11675" y="59543"/>
                </a:cubicBezTo>
                <a:cubicBezTo>
                  <a:pt x="10775" y="57341"/>
                  <a:pt x="9507" y="55407"/>
                  <a:pt x="7939" y="53605"/>
                </a:cubicBezTo>
                <a:cubicBezTo>
                  <a:pt x="6038" y="51504"/>
                  <a:pt x="3870" y="49702"/>
                  <a:pt x="2369" y="47267"/>
                </a:cubicBezTo>
                <a:cubicBezTo>
                  <a:pt x="701" y="44599"/>
                  <a:pt x="968" y="41430"/>
                  <a:pt x="2602" y="38861"/>
                </a:cubicBezTo>
                <a:cubicBezTo>
                  <a:pt x="4771" y="35426"/>
                  <a:pt x="9040" y="35225"/>
                  <a:pt x="12643" y="35993"/>
                </a:cubicBezTo>
                <a:cubicBezTo>
                  <a:pt x="18147" y="37160"/>
                  <a:pt x="22717" y="40429"/>
                  <a:pt x="28554" y="39328"/>
                </a:cubicBezTo>
                <a:cubicBezTo>
                  <a:pt x="33491" y="38394"/>
                  <a:pt x="37527" y="34592"/>
                  <a:pt x="40596" y="30922"/>
                </a:cubicBezTo>
                <a:cubicBezTo>
                  <a:pt x="43965" y="26853"/>
                  <a:pt x="46167" y="22383"/>
                  <a:pt x="47468" y="17246"/>
                </a:cubicBezTo>
                <a:cubicBezTo>
                  <a:pt x="48769" y="12075"/>
                  <a:pt x="49836" y="6405"/>
                  <a:pt x="54806" y="3503"/>
                </a:cubicBezTo>
                <a:cubicBezTo>
                  <a:pt x="60710" y="0"/>
                  <a:pt x="68049" y="3136"/>
                  <a:pt x="73453" y="6071"/>
                </a:cubicBezTo>
                <a:cubicBezTo>
                  <a:pt x="74320" y="6538"/>
                  <a:pt x="75154" y="7039"/>
                  <a:pt x="75988" y="7539"/>
                </a:cubicBezTo>
                <a:cubicBezTo>
                  <a:pt x="76388" y="7706"/>
                  <a:pt x="76689" y="7172"/>
                  <a:pt x="76355" y="697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13"/>
          <p:cNvSpPr txBox="1">
            <a:spLocks noGrp="1"/>
          </p:cNvSpPr>
          <p:nvPr>
            <p:ph type="title"/>
          </p:nvPr>
        </p:nvSpPr>
        <p:spPr>
          <a:xfrm>
            <a:off x="713250" y="469500"/>
            <a:ext cx="7717500" cy="453900"/>
          </a:xfrm>
          <a:prstGeom prst="rect">
            <a:avLst/>
          </a:prstGeom>
        </p:spPr>
        <p:txBody>
          <a:bodyPr spcFirstLastPara="1" wrap="square" lIns="0" tIns="0" rIns="0" bIns="0" anchor="t" anchorCtr="0">
            <a:noAutofit/>
          </a:bodyPr>
          <a:lstStyle>
            <a:lvl1pPr lvl="0" algn="ctr" rtl="0">
              <a:spcBef>
                <a:spcPts val="0"/>
              </a:spcBef>
              <a:spcAft>
                <a:spcPts val="0"/>
              </a:spcAft>
              <a:buSzPts val="2800"/>
              <a:buNone/>
              <a:defRPr sz="3100">
                <a:latin typeface="Commissioner ExtraBold"/>
                <a:ea typeface="Commissioner ExtraBold"/>
                <a:cs typeface="Commissioner ExtraBold"/>
                <a:sym typeface="Commissioner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82" name="Google Shape;82;p13"/>
          <p:cNvSpPr txBox="1">
            <a:spLocks noGrp="1"/>
          </p:cNvSpPr>
          <p:nvPr>
            <p:ph type="title" idx="2"/>
          </p:nvPr>
        </p:nvSpPr>
        <p:spPr>
          <a:xfrm>
            <a:off x="1698000" y="1607750"/>
            <a:ext cx="2741700" cy="539400"/>
          </a:xfrm>
          <a:prstGeom prst="rect">
            <a:avLst/>
          </a:prstGeom>
        </p:spPr>
        <p:txBody>
          <a:bodyPr spcFirstLastPara="1" wrap="square" lIns="0" tIns="0" rIns="0" bIns="0" anchor="ctr" anchorCtr="0">
            <a:noAutofit/>
          </a:bodyPr>
          <a:lstStyle>
            <a:lvl1pPr lvl="0" rtl="0">
              <a:lnSpc>
                <a:spcPct val="80000"/>
              </a:lnSpc>
              <a:spcBef>
                <a:spcPts val="0"/>
              </a:spcBef>
              <a:spcAft>
                <a:spcPts val="0"/>
              </a:spcAft>
              <a:buSzPts val="2800"/>
              <a:buNone/>
              <a:defRPr sz="2000" b="1">
                <a:solidFill>
                  <a:schemeClr val="lt2"/>
                </a:solidFill>
                <a:latin typeface="Syne"/>
                <a:ea typeface="Syne"/>
                <a:cs typeface="Syne"/>
                <a:sym typeface="Sy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83" name="Google Shape;83;p13"/>
          <p:cNvSpPr txBox="1">
            <a:spLocks noGrp="1"/>
          </p:cNvSpPr>
          <p:nvPr>
            <p:ph type="subTitle" idx="1"/>
          </p:nvPr>
        </p:nvSpPr>
        <p:spPr>
          <a:xfrm>
            <a:off x="1698900" y="2304824"/>
            <a:ext cx="2739900" cy="5082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84" name="Google Shape;84;p13"/>
          <p:cNvSpPr txBox="1">
            <a:spLocks noGrp="1"/>
          </p:cNvSpPr>
          <p:nvPr>
            <p:ph type="title" idx="3" hasCustomPrompt="1"/>
          </p:nvPr>
        </p:nvSpPr>
        <p:spPr>
          <a:xfrm>
            <a:off x="815358" y="1647350"/>
            <a:ext cx="678900" cy="699600"/>
          </a:xfrm>
          <a:prstGeom prst="rect">
            <a:avLst/>
          </a:prstGeom>
        </p:spPr>
        <p:txBody>
          <a:bodyPr spcFirstLastPara="1" wrap="square" lIns="0" tIns="0" rIns="0" bIns="0" anchor="ctr" anchorCtr="0">
            <a:noAutofit/>
          </a:bodyPr>
          <a:lstStyle>
            <a:lvl1pPr lvl="0" rtl="0">
              <a:spcBef>
                <a:spcPts val="0"/>
              </a:spcBef>
              <a:spcAft>
                <a:spcPts val="0"/>
              </a:spcAft>
              <a:buSzPts val="4000"/>
              <a:buNone/>
              <a:defRPr sz="3000">
                <a:solidFill>
                  <a:schemeClr val="lt1"/>
                </a:solidFill>
              </a:defRPr>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sp>
        <p:nvSpPr>
          <p:cNvPr id="85" name="Google Shape;85;p13"/>
          <p:cNvSpPr txBox="1">
            <a:spLocks noGrp="1"/>
          </p:cNvSpPr>
          <p:nvPr>
            <p:ph type="title" idx="4"/>
          </p:nvPr>
        </p:nvSpPr>
        <p:spPr>
          <a:xfrm>
            <a:off x="1671845" y="3152150"/>
            <a:ext cx="2741700" cy="539400"/>
          </a:xfrm>
          <a:prstGeom prst="rect">
            <a:avLst/>
          </a:prstGeom>
        </p:spPr>
        <p:txBody>
          <a:bodyPr spcFirstLastPara="1" wrap="square" lIns="0" tIns="0" rIns="0" bIns="0" anchor="ctr" anchorCtr="0">
            <a:noAutofit/>
          </a:bodyPr>
          <a:lstStyle>
            <a:lvl1pPr lvl="0" rtl="0">
              <a:lnSpc>
                <a:spcPct val="80000"/>
              </a:lnSpc>
              <a:spcBef>
                <a:spcPts val="0"/>
              </a:spcBef>
              <a:spcAft>
                <a:spcPts val="0"/>
              </a:spcAft>
              <a:buSzPts val="2800"/>
              <a:buNone/>
              <a:defRPr sz="2000" b="1">
                <a:solidFill>
                  <a:schemeClr val="lt2"/>
                </a:solidFill>
                <a:latin typeface="Syne"/>
                <a:ea typeface="Syne"/>
                <a:cs typeface="Syne"/>
                <a:sym typeface="Sy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86" name="Google Shape;86;p13"/>
          <p:cNvSpPr txBox="1">
            <a:spLocks noGrp="1"/>
          </p:cNvSpPr>
          <p:nvPr>
            <p:ph type="subTitle" idx="5"/>
          </p:nvPr>
        </p:nvSpPr>
        <p:spPr>
          <a:xfrm>
            <a:off x="1672746" y="3848766"/>
            <a:ext cx="2739900" cy="5082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87" name="Google Shape;87;p13"/>
          <p:cNvSpPr txBox="1">
            <a:spLocks noGrp="1"/>
          </p:cNvSpPr>
          <p:nvPr>
            <p:ph type="title" idx="6" hasCustomPrompt="1"/>
          </p:nvPr>
        </p:nvSpPr>
        <p:spPr>
          <a:xfrm>
            <a:off x="813816" y="3172850"/>
            <a:ext cx="678900" cy="699600"/>
          </a:xfrm>
          <a:prstGeom prst="rect">
            <a:avLst/>
          </a:prstGeom>
        </p:spPr>
        <p:txBody>
          <a:bodyPr spcFirstLastPara="1" wrap="square" lIns="0" tIns="0" rIns="0" bIns="0" anchor="ctr" anchorCtr="0">
            <a:noAutofit/>
          </a:bodyPr>
          <a:lstStyle>
            <a:lvl1pPr lvl="0" rtl="0">
              <a:spcBef>
                <a:spcPts val="0"/>
              </a:spcBef>
              <a:spcAft>
                <a:spcPts val="0"/>
              </a:spcAft>
              <a:buSzPts val="4000"/>
              <a:buNone/>
              <a:defRPr sz="3000">
                <a:solidFill>
                  <a:schemeClr val="lt1"/>
                </a:solidFill>
              </a:defRPr>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sp>
        <p:nvSpPr>
          <p:cNvPr id="88" name="Google Shape;88;p13"/>
          <p:cNvSpPr txBox="1">
            <a:spLocks noGrp="1"/>
          </p:cNvSpPr>
          <p:nvPr>
            <p:ph type="title" idx="7"/>
          </p:nvPr>
        </p:nvSpPr>
        <p:spPr>
          <a:xfrm>
            <a:off x="5685076" y="1626650"/>
            <a:ext cx="2745600" cy="539400"/>
          </a:xfrm>
          <a:prstGeom prst="rect">
            <a:avLst/>
          </a:prstGeom>
        </p:spPr>
        <p:txBody>
          <a:bodyPr spcFirstLastPara="1" wrap="square" lIns="0" tIns="0" rIns="0" bIns="0" anchor="ctr" anchorCtr="0">
            <a:noAutofit/>
          </a:bodyPr>
          <a:lstStyle>
            <a:lvl1pPr marR="457200" lvl="0" rtl="0">
              <a:lnSpc>
                <a:spcPct val="80000"/>
              </a:lnSpc>
              <a:spcBef>
                <a:spcPts val="0"/>
              </a:spcBef>
              <a:spcAft>
                <a:spcPts val="0"/>
              </a:spcAft>
              <a:buSzPts val="2800"/>
              <a:buNone/>
              <a:defRPr sz="2000" b="1">
                <a:solidFill>
                  <a:schemeClr val="lt2"/>
                </a:solidFill>
                <a:latin typeface="Syne"/>
                <a:ea typeface="Syne"/>
                <a:cs typeface="Syne"/>
                <a:sym typeface="Sy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89" name="Google Shape;89;p13"/>
          <p:cNvSpPr txBox="1">
            <a:spLocks noGrp="1"/>
          </p:cNvSpPr>
          <p:nvPr>
            <p:ph type="subTitle" idx="8"/>
          </p:nvPr>
        </p:nvSpPr>
        <p:spPr>
          <a:xfrm>
            <a:off x="5685928" y="2304288"/>
            <a:ext cx="2744100" cy="5082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90" name="Google Shape;90;p13"/>
          <p:cNvSpPr txBox="1">
            <a:spLocks noGrp="1"/>
          </p:cNvSpPr>
          <p:nvPr>
            <p:ph type="title" idx="9" hasCustomPrompt="1"/>
          </p:nvPr>
        </p:nvSpPr>
        <p:spPr>
          <a:xfrm>
            <a:off x="4829393" y="1647361"/>
            <a:ext cx="677100" cy="699600"/>
          </a:xfrm>
          <a:prstGeom prst="rect">
            <a:avLst/>
          </a:prstGeom>
        </p:spPr>
        <p:txBody>
          <a:bodyPr spcFirstLastPara="1" wrap="square" lIns="0" tIns="0" rIns="0" bIns="0" anchor="ctr" anchorCtr="0">
            <a:noAutofit/>
          </a:bodyPr>
          <a:lstStyle>
            <a:lvl1pPr lvl="0" rtl="0">
              <a:spcBef>
                <a:spcPts val="0"/>
              </a:spcBef>
              <a:spcAft>
                <a:spcPts val="0"/>
              </a:spcAft>
              <a:buSzPts val="4000"/>
              <a:buNone/>
              <a:defRPr sz="3000">
                <a:solidFill>
                  <a:schemeClr val="lt1"/>
                </a:solidFill>
              </a:defRPr>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sp>
        <p:nvSpPr>
          <p:cNvPr id="91" name="Google Shape;91;p13"/>
          <p:cNvSpPr txBox="1">
            <a:spLocks noGrp="1"/>
          </p:cNvSpPr>
          <p:nvPr>
            <p:ph type="title" idx="13"/>
          </p:nvPr>
        </p:nvSpPr>
        <p:spPr>
          <a:xfrm>
            <a:off x="5685076" y="3152150"/>
            <a:ext cx="2745600" cy="539400"/>
          </a:xfrm>
          <a:prstGeom prst="rect">
            <a:avLst/>
          </a:prstGeom>
        </p:spPr>
        <p:txBody>
          <a:bodyPr spcFirstLastPara="1" wrap="square" lIns="0" tIns="0" rIns="0" bIns="0" anchor="ctr" anchorCtr="0">
            <a:noAutofit/>
          </a:bodyPr>
          <a:lstStyle>
            <a:lvl1pPr marR="457200" lvl="0" rtl="0">
              <a:lnSpc>
                <a:spcPct val="80000"/>
              </a:lnSpc>
              <a:spcBef>
                <a:spcPts val="0"/>
              </a:spcBef>
              <a:spcAft>
                <a:spcPts val="0"/>
              </a:spcAft>
              <a:buSzPts val="2800"/>
              <a:buNone/>
              <a:defRPr sz="2000" b="1">
                <a:solidFill>
                  <a:schemeClr val="lt2"/>
                </a:solidFill>
                <a:latin typeface="Syne"/>
                <a:ea typeface="Syne"/>
                <a:cs typeface="Syne"/>
                <a:sym typeface="Sy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92" name="Google Shape;92;p13"/>
          <p:cNvSpPr txBox="1">
            <a:spLocks noGrp="1"/>
          </p:cNvSpPr>
          <p:nvPr>
            <p:ph type="subTitle" idx="14"/>
          </p:nvPr>
        </p:nvSpPr>
        <p:spPr>
          <a:xfrm>
            <a:off x="5685928" y="3849660"/>
            <a:ext cx="2744100" cy="5082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93" name="Google Shape;93;p13"/>
          <p:cNvSpPr txBox="1">
            <a:spLocks noGrp="1"/>
          </p:cNvSpPr>
          <p:nvPr>
            <p:ph type="title" idx="15" hasCustomPrompt="1"/>
          </p:nvPr>
        </p:nvSpPr>
        <p:spPr>
          <a:xfrm>
            <a:off x="4829393" y="3172856"/>
            <a:ext cx="677100" cy="699600"/>
          </a:xfrm>
          <a:prstGeom prst="rect">
            <a:avLst/>
          </a:prstGeom>
        </p:spPr>
        <p:txBody>
          <a:bodyPr spcFirstLastPara="1" wrap="square" lIns="0" tIns="0" rIns="0" bIns="0" anchor="ctr" anchorCtr="0">
            <a:noAutofit/>
          </a:bodyPr>
          <a:lstStyle>
            <a:lvl1pPr lvl="0" rtl="0">
              <a:spcBef>
                <a:spcPts val="0"/>
              </a:spcBef>
              <a:spcAft>
                <a:spcPts val="0"/>
              </a:spcAft>
              <a:buSzPts val="4000"/>
              <a:buNone/>
              <a:defRPr sz="3000">
                <a:solidFill>
                  <a:schemeClr val="lt1"/>
                </a:solidFill>
              </a:defRPr>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hanks">
  <p:cSld name="CUSTOM">
    <p:spTree>
      <p:nvGrpSpPr>
        <p:cNvPr id="1" name="Shape 268"/>
        <p:cNvGrpSpPr/>
        <p:nvPr/>
      </p:nvGrpSpPr>
      <p:grpSpPr>
        <a:xfrm>
          <a:off x="0" y="0"/>
          <a:ext cx="0" cy="0"/>
          <a:chOff x="0" y="0"/>
          <a:chExt cx="0" cy="0"/>
        </a:xfrm>
      </p:grpSpPr>
      <p:sp>
        <p:nvSpPr>
          <p:cNvPr id="269" name="Google Shape;269;p32"/>
          <p:cNvSpPr/>
          <p:nvPr/>
        </p:nvSpPr>
        <p:spPr>
          <a:xfrm>
            <a:off x="8021050" y="-1193075"/>
            <a:ext cx="1649771" cy="4899744"/>
          </a:xfrm>
          <a:custGeom>
            <a:avLst/>
            <a:gdLst/>
            <a:ahLst/>
            <a:cxnLst/>
            <a:rect l="l" t="t" r="r" b="b"/>
            <a:pathLst>
              <a:path w="8941" h="26554" extrusionOk="0">
                <a:moveTo>
                  <a:pt x="4437" y="535"/>
                </a:moveTo>
                <a:cubicBezTo>
                  <a:pt x="2269" y="1335"/>
                  <a:pt x="701" y="3570"/>
                  <a:pt x="334" y="5938"/>
                </a:cubicBezTo>
                <a:cubicBezTo>
                  <a:pt x="0" y="8340"/>
                  <a:pt x="834" y="10775"/>
                  <a:pt x="2402" y="12510"/>
                </a:cubicBezTo>
                <a:cubicBezTo>
                  <a:pt x="3469" y="13711"/>
                  <a:pt x="4870" y="14611"/>
                  <a:pt x="5571" y="16079"/>
                </a:cubicBezTo>
                <a:cubicBezTo>
                  <a:pt x="6538" y="18181"/>
                  <a:pt x="5804" y="20682"/>
                  <a:pt x="5237" y="22917"/>
                </a:cubicBezTo>
                <a:cubicBezTo>
                  <a:pt x="4937" y="24085"/>
                  <a:pt x="4670" y="25352"/>
                  <a:pt x="4670" y="26553"/>
                </a:cubicBezTo>
                <a:lnTo>
                  <a:pt x="8940" y="26553"/>
                </a:lnTo>
                <a:lnTo>
                  <a:pt x="8940" y="434"/>
                </a:lnTo>
                <a:cubicBezTo>
                  <a:pt x="7406" y="68"/>
                  <a:pt x="5871" y="1"/>
                  <a:pt x="4437" y="535"/>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32"/>
          <p:cNvSpPr/>
          <p:nvPr/>
        </p:nvSpPr>
        <p:spPr>
          <a:xfrm>
            <a:off x="7431550" y="3039525"/>
            <a:ext cx="1103463" cy="1065506"/>
          </a:xfrm>
          <a:custGeom>
            <a:avLst/>
            <a:gdLst/>
            <a:ahLst/>
            <a:cxnLst/>
            <a:rect l="l" t="t" r="r" b="b"/>
            <a:pathLst>
              <a:path w="24885" h="24029" extrusionOk="0">
                <a:moveTo>
                  <a:pt x="15284" y="0"/>
                </a:moveTo>
                <a:cubicBezTo>
                  <a:pt x="14056" y="0"/>
                  <a:pt x="12888" y="355"/>
                  <a:pt x="12109" y="1291"/>
                </a:cubicBezTo>
                <a:cubicBezTo>
                  <a:pt x="10541" y="3192"/>
                  <a:pt x="11542" y="5627"/>
                  <a:pt x="11241" y="7829"/>
                </a:cubicBezTo>
                <a:cubicBezTo>
                  <a:pt x="10941" y="10164"/>
                  <a:pt x="9574" y="11498"/>
                  <a:pt x="7539" y="12699"/>
                </a:cubicBezTo>
                <a:cubicBezTo>
                  <a:pt x="5838" y="13700"/>
                  <a:pt x="4003" y="14467"/>
                  <a:pt x="2502" y="15768"/>
                </a:cubicBezTo>
                <a:cubicBezTo>
                  <a:pt x="1034" y="17035"/>
                  <a:pt x="0" y="19137"/>
                  <a:pt x="600" y="20972"/>
                </a:cubicBezTo>
                <a:cubicBezTo>
                  <a:pt x="667" y="21138"/>
                  <a:pt x="734" y="21339"/>
                  <a:pt x="834" y="21505"/>
                </a:cubicBezTo>
                <a:cubicBezTo>
                  <a:pt x="1501" y="22806"/>
                  <a:pt x="2935" y="23640"/>
                  <a:pt x="4437" y="23874"/>
                </a:cubicBezTo>
                <a:cubicBezTo>
                  <a:pt x="5020" y="23981"/>
                  <a:pt x="5656" y="24029"/>
                  <a:pt x="6315" y="24029"/>
                </a:cubicBezTo>
                <a:cubicBezTo>
                  <a:pt x="8108" y="24029"/>
                  <a:pt x="10072" y="23679"/>
                  <a:pt x="11608" y="23240"/>
                </a:cubicBezTo>
                <a:cubicBezTo>
                  <a:pt x="16045" y="21906"/>
                  <a:pt x="20014" y="18970"/>
                  <a:pt x="22449" y="15001"/>
                </a:cubicBezTo>
                <a:cubicBezTo>
                  <a:pt x="23917" y="12632"/>
                  <a:pt x="24884" y="9797"/>
                  <a:pt x="24284" y="7095"/>
                </a:cubicBezTo>
                <a:cubicBezTo>
                  <a:pt x="23584" y="3926"/>
                  <a:pt x="20882" y="1491"/>
                  <a:pt x="17879" y="457"/>
                </a:cubicBezTo>
                <a:cubicBezTo>
                  <a:pt x="17062" y="180"/>
                  <a:pt x="16157" y="0"/>
                  <a:pt x="1528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32"/>
          <p:cNvSpPr/>
          <p:nvPr/>
        </p:nvSpPr>
        <p:spPr>
          <a:xfrm>
            <a:off x="5887000" y="3518888"/>
            <a:ext cx="4050309" cy="2070118"/>
          </a:xfrm>
          <a:custGeom>
            <a:avLst/>
            <a:gdLst/>
            <a:ahLst/>
            <a:cxnLst/>
            <a:rect l="l" t="t" r="r" b="b"/>
            <a:pathLst>
              <a:path w="48102" h="24585" extrusionOk="0">
                <a:moveTo>
                  <a:pt x="46834" y="4870"/>
                </a:moveTo>
                <a:cubicBezTo>
                  <a:pt x="45533" y="1835"/>
                  <a:pt x="41997" y="0"/>
                  <a:pt x="38762" y="601"/>
                </a:cubicBezTo>
                <a:cubicBezTo>
                  <a:pt x="35626" y="1168"/>
                  <a:pt x="33358" y="3536"/>
                  <a:pt x="31023" y="5838"/>
                </a:cubicBezTo>
                <a:cubicBezTo>
                  <a:pt x="29121" y="7706"/>
                  <a:pt x="27153" y="9540"/>
                  <a:pt x="24652" y="10308"/>
                </a:cubicBezTo>
                <a:cubicBezTo>
                  <a:pt x="19314" y="11875"/>
                  <a:pt x="13544" y="7939"/>
                  <a:pt x="8173" y="9273"/>
                </a:cubicBezTo>
                <a:cubicBezTo>
                  <a:pt x="4671" y="10141"/>
                  <a:pt x="2202" y="13043"/>
                  <a:pt x="968" y="16512"/>
                </a:cubicBezTo>
                <a:cubicBezTo>
                  <a:pt x="368" y="18146"/>
                  <a:pt x="34" y="19881"/>
                  <a:pt x="1" y="21582"/>
                </a:cubicBezTo>
                <a:cubicBezTo>
                  <a:pt x="1" y="22583"/>
                  <a:pt x="34" y="23584"/>
                  <a:pt x="268" y="24584"/>
                </a:cubicBezTo>
                <a:lnTo>
                  <a:pt x="7439" y="24584"/>
                </a:lnTo>
                <a:lnTo>
                  <a:pt x="37194" y="24584"/>
                </a:lnTo>
                <a:cubicBezTo>
                  <a:pt x="37928" y="23384"/>
                  <a:pt x="38795" y="22216"/>
                  <a:pt x="39696" y="21149"/>
                </a:cubicBezTo>
                <a:cubicBezTo>
                  <a:pt x="41764" y="18747"/>
                  <a:pt x="44032" y="16545"/>
                  <a:pt x="45667" y="13843"/>
                </a:cubicBezTo>
                <a:cubicBezTo>
                  <a:pt x="47268" y="11175"/>
                  <a:pt x="48102" y="7772"/>
                  <a:pt x="46834" y="487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32"/>
          <p:cNvSpPr/>
          <p:nvPr/>
        </p:nvSpPr>
        <p:spPr>
          <a:xfrm>
            <a:off x="7079633" y="2940075"/>
            <a:ext cx="2547800" cy="2454711"/>
          </a:xfrm>
          <a:custGeom>
            <a:avLst/>
            <a:gdLst/>
            <a:ahLst/>
            <a:cxnLst/>
            <a:rect l="l" t="t" r="r" b="b"/>
            <a:pathLst>
              <a:path w="76689" h="73887" extrusionOk="0">
                <a:moveTo>
                  <a:pt x="76355" y="6972"/>
                </a:moveTo>
                <a:cubicBezTo>
                  <a:pt x="71552" y="4170"/>
                  <a:pt x="66648" y="1468"/>
                  <a:pt x="60977" y="1368"/>
                </a:cubicBezTo>
                <a:cubicBezTo>
                  <a:pt x="56341" y="1301"/>
                  <a:pt x="52304" y="3603"/>
                  <a:pt x="49969" y="7606"/>
                </a:cubicBezTo>
                <a:cubicBezTo>
                  <a:pt x="47601" y="11675"/>
                  <a:pt x="47201" y="16645"/>
                  <a:pt x="45700" y="21049"/>
                </a:cubicBezTo>
                <a:cubicBezTo>
                  <a:pt x="43798" y="26786"/>
                  <a:pt x="39429" y="32290"/>
                  <a:pt x="34592" y="35859"/>
                </a:cubicBezTo>
                <a:cubicBezTo>
                  <a:pt x="32257" y="37560"/>
                  <a:pt x="29522" y="38695"/>
                  <a:pt x="26653" y="38961"/>
                </a:cubicBezTo>
                <a:cubicBezTo>
                  <a:pt x="23284" y="39228"/>
                  <a:pt x="19981" y="37827"/>
                  <a:pt x="16946" y="36660"/>
                </a:cubicBezTo>
                <a:cubicBezTo>
                  <a:pt x="12476" y="34925"/>
                  <a:pt x="7239" y="33691"/>
                  <a:pt x="3269" y="37160"/>
                </a:cubicBezTo>
                <a:cubicBezTo>
                  <a:pt x="0" y="40029"/>
                  <a:pt x="101" y="44665"/>
                  <a:pt x="2169" y="48068"/>
                </a:cubicBezTo>
                <a:cubicBezTo>
                  <a:pt x="3336" y="50003"/>
                  <a:pt x="5104" y="51537"/>
                  <a:pt x="6639" y="53172"/>
                </a:cubicBezTo>
                <a:cubicBezTo>
                  <a:pt x="8840" y="55440"/>
                  <a:pt x="10508" y="57942"/>
                  <a:pt x="11575" y="60944"/>
                </a:cubicBezTo>
                <a:cubicBezTo>
                  <a:pt x="12943" y="64947"/>
                  <a:pt x="12843" y="69350"/>
                  <a:pt x="11575" y="73353"/>
                </a:cubicBezTo>
                <a:cubicBezTo>
                  <a:pt x="11442" y="73720"/>
                  <a:pt x="12009" y="73886"/>
                  <a:pt x="12142" y="73519"/>
                </a:cubicBezTo>
                <a:cubicBezTo>
                  <a:pt x="13644" y="69016"/>
                  <a:pt x="13543" y="63913"/>
                  <a:pt x="11675" y="59543"/>
                </a:cubicBezTo>
                <a:cubicBezTo>
                  <a:pt x="10775" y="57341"/>
                  <a:pt x="9507" y="55407"/>
                  <a:pt x="7939" y="53605"/>
                </a:cubicBezTo>
                <a:cubicBezTo>
                  <a:pt x="6038" y="51504"/>
                  <a:pt x="3870" y="49702"/>
                  <a:pt x="2369" y="47267"/>
                </a:cubicBezTo>
                <a:cubicBezTo>
                  <a:pt x="701" y="44599"/>
                  <a:pt x="968" y="41430"/>
                  <a:pt x="2602" y="38861"/>
                </a:cubicBezTo>
                <a:cubicBezTo>
                  <a:pt x="4771" y="35426"/>
                  <a:pt x="9040" y="35225"/>
                  <a:pt x="12643" y="35993"/>
                </a:cubicBezTo>
                <a:cubicBezTo>
                  <a:pt x="18147" y="37160"/>
                  <a:pt x="22717" y="40429"/>
                  <a:pt x="28554" y="39328"/>
                </a:cubicBezTo>
                <a:cubicBezTo>
                  <a:pt x="33491" y="38394"/>
                  <a:pt x="37527" y="34592"/>
                  <a:pt x="40596" y="30922"/>
                </a:cubicBezTo>
                <a:cubicBezTo>
                  <a:pt x="43965" y="26853"/>
                  <a:pt x="46167" y="22383"/>
                  <a:pt x="47468" y="17246"/>
                </a:cubicBezTo>
                <a:cubicBezTo>
                  <a:pt x="48769" y="12075"/>
                  <a:pt x="49836" y="6405"/>
                  <a:pt x="54806" y="3503"/>
                </a:cubicBezTo>
                <a:cubicBezTo>
                  <a:pt x="60710" y="0"/>
                  <a:pt x="68049" y="3136"/>
                  <a:pt x="73453" y="6071"/>
                </a:cubicBezTo>
                <a:cubicBezTo>
                  <a:pt x="74320" y="6538"/>
                  <a:pt x="75154" y="7039"/>
                  <a:pt x="75988" y="7539"/>
                </a:cubicBezTo>
                <a:cubicBezTo>
                  <a:pt x="76388" y="7706"/>
                  <a:pt x="76689" y="7172"/>
                  <a:pt x="76355" y="6972"/>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32"/>
          <p:cNvSpPr/>
          <p:nvPr/>
        </p:nvSpPr>
        <p:spPr>
          <a:xfrm rot="5400000">
            <a:off x="-2408215" y="1095176"/>
            <a:ext cx="5950091" cy="1112239"/>
          </a:xfrm>
          <a:custGeom>
            <a:avLst/>
            <a:gdLst/>
            <a:ahLst/>
            <a:cxnLst/>
            <a:rect l="l" t="t" r="r" b="b"/>
            <a:pathLst>
              <a:path w="85129" h="15913" extrusionOk="0">
                <a:moveTo>
                  <a:pt x="81192" y="11976"/>
                </a:moveTo>
                <a:cubicBezTo>
                  <a:pt x="76022" y="6973"/>
                  <a:pt x="68016" y="4037"/>
                  <a:pt x="61511" y="7073"/>
                </a:cubicBezTo>
                <a:cubicBezTo>
                  <a:pt x="58643" y="8407"/>
                  <a:pt x="56207" y="10575"/>
                  <a:pt x="53005" y="11075"/>
                </a:cubicBezTo>
                <a:cubicBezTo>
                  <a:pt x="51437" y="11342"/>
                  <a:pt x="49803" y="11242"/>
                  <a:pt x="48202" y="10975"/>
                </a:cubicBezTo>
                <a:cubicBezTo>
                  <a:pt x="46434" y="10608"/>
                  <a:pt x="44666" y="10008"/>
                  <a:pt x="43031" y="9241"/>
                </a:cubicBezTo>
                <a:cubicBezTo>
                  <a:pt x="38795" y="7239"/>
                  <a:pt x="34992" y="4304"/>
                  <a:pt x="30689" y="2403"/>
                </a:cubicBezTo>
                <a:cubicBezTo>
                  <a:pt x="26353" y="568"/>
                  <a:pt x="21016" y="1"/>
                  <a:pt x="17180" y="2803"/>
                </a:cubicBezTo>
                <a:cubicBezTo>
                  <a:pt x="15745" y="3870"/>
                  <a:pt x="14611" y="5338"/>
                  <a:pt x="13143" y="6405"/>
                </a:cubicBezTo>
                <a:cubicBezTo>
                  <a:pt x="10942" y="8040"/>
                  <a:pt x="8140" y="8640"/>
                  <a:pt x="5671" y="9741"/>
                </a:cubicBezTo>
                <a:cubicBezTo>
                  <a:pt x="3336" y="10842"/>
                  <a:pt x="1335" y="13210"/>
                  <a:pt x="1" y="15912"/>
                </a:cubicBezTo>
                <a:lnTo>
                  <a:pt x="44032" y="15912"/>
                </a:lnTo>
                <a:lnTo>
                  <a:pt x="85128" y="15912"/>
                </a:lnTo>
                <a:cubicBezTo>
                  <a:pt x="83727" y="14678"/>
                  <a:pt x="82526" y="13244"/>
                  <a:pt x="81192" y="1197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32"/>
          <p:cNvSpPr/>
          <p:nvPr/>
        </p:nvSpPr>
        <p:spPr>
          <a:xfrm rot="10035811">
            <a:off x="-956817" y="-1268"/>
            <a:ext cx="2478412" cy="2387858"/>
          </a:xfrm>
          <a:custGeom>
            <a:avLst/>
            <a:gdLst/>
            <a:ahLst/>
            <a:cxnLst/>
            <a:rect l="l" t="t" r="r" b="b"/>
            <a:pathLst>
              <a:path w="76689" h="73887" extrusionOk="0">
                <a:moveTo>
                  <a:pt x="76355" y="6972"/>
                </a:moveTo>
                <a:cubicBezTo>
                  <a:pt x="71552" y="4170"/>
                  <a:pt x="66648" y="1468"/>
                  <a:pt x="60977" y="1368"/>
                </a:cubicBezTo>
                <a:cubicBezTo>
                  <a:pt x="56341" y="1301"/>
                  <a:pt x="52304" y="3603"/>
                  <a:pt x="49969" y="7606"/>
                </a:cubicBezTo>
                <a:cubicBezTo>
                  <a:pt x="47601" y="11675"/>
                  <a:pt x="47201" y="16645"/>
                  <a:pt x="45700" y="21049"/>
                </a:cubicBezTo>
                <a:cubicBezTo>
                  <a:pt x="43798" y="26786"/>
                  <a:pt x="39429" y="32290"/>
                  <a:pt x="34592" y="35859"/>
                </a:cubicBezTo>
                <a:cubicBezTo>
                  <a:pt x="32257" y="37560"/>
                  <a:pt x="29522" y="38695"/>
                  <a:pt x="26653" y="38961"/>
                </a:cubicBezTo>
                <a:cubicBezTo>
                  <a:pt x="23284" y="39228"/>
                  <a:pt x="19981" y="37827"/>
                  <a:pt x="16946" y="36660"/>
                </a:cubicBezTo>
                <a:cubicBezTo>
                  <a:pt x="12476" y="34925"/>
                  <a:pt x="7239" y="33691"/>
                  <a:pt x="3269" y="37160"/>
                </a:cubicBezTo>
                <a:cubicBezTo>
                  <a:pt x="0" y="40029"/>
                  <a:pt x="101" y="44665"/>
                  <a:pt x="2169" y="48068"/>
                </a:cubicBezTo>
                <a:cubicBezTo>
                  <a:pt x="3336" y="50003"/>
                  <a:pt x="5104" y="51537"/>
                  <a:pt x="6639" y="53172"/>
                </a:cubicBezTo>
                <a:cubicBezTo>
                  <a:pt x="8840" y="55440"/>
                  <a:pt x="10508" y="57942"/>
                  <a:pt x="11575" y="60944"/>
                </a:cubicBezTo>
                <a:cubicBezTo>
                  <a:pt x="12943" y="64947"/>
                  <a:pt x="12843" y="69350"/>
                  <a:pt x="11575" y="73353"/>
                </a:cubicBezTo>
                <a:cubicBezTo>
                  <a:pt x="11442" y="73720"/>
                  <a:pt x="12009" y="73886"/>
                  <a:pt x="12142" y="73519"/>
                </a:cubicBezTo>
                <a:cubicBezTo>
                  <a:pt x="13644" y="69016"/>
                  <a:pt x="13543" y="63913"/>
                  <a:pt x="11675" y="59543"/>
                </a:cubicBezTo>
                <a:cubicBezTo>
                  <a:pt x="10775" y="57341"/>
                  <a:pt x="9507" y="55407"/>
                  <a:pt x="7939" y="53605"/>
                </a:cubicBezTo>
                <a:cubicBezTo>
                  <a:pt x="6038" y="51504"/>
                  <a:pt x="3870" y="49702"/>
                  <a:pt x="2369" y="47267"/>
                </a:cubicBezTo>
                <a:cubicBezTo>
                  <a:pt x="701" y="44599"/>
                  <a:pt x="968" y="41430"/>
                  <a:pt x="2602" y="38861"/>
                </a:cubicBezTo>
                <a:cubicBezTo>
                  <a:pt x="4771" y="35426"/>
                  <a:pt x="9040" y="35225"/>
                  <a:pt x="12643" y="35993"/>
                </a:cubicBezTo>
                <a:cubicBezTo>
                  <a:pt x="18147" y="37160"/>
                  <a:pt x="22717" y="40429"/>
                  <a:pt x="28554" y="39328"/>
                </a:cubicBezTo>
                <a:cubicBezTo>
                  <a:pt x="33491" y="38394"/>
                  <a:pt x="37527" y="34592"/>
                  <a:pt x="40596" y="30922"/>
                </a:cubicBezTo>
                <a:cubicBezTo>
                  <a:pt x="43965" y="26853"/>
                  <a:pt x="46167" y="22383"/>
                  <a:pt x="47468" y="17246"/>
                </a:cubicBezTo>
                <a:cubicBezTo>
                  <a:pt x="48769" y="12075"/>
                  <a:pt x="49836" y="6405"/>
                  <a:pt x="54806" y="3503"/>
                </a:cubicBezTo>
                <a:cubicBezTo>
                  <a:pt x="60710" y="0"/>
                  <a:pt x="68049" y="3136"/>
                  <a:pt x="73453" y="6071"/>
                </a:cubicBezTo>
                <a:cubicBezTo>
                  <a:pt x="74320" y="6538"/>
                  <a:pt x="75154" y="7039"/>
                  <a:pt x="75988" y="7539"/>
                </a:cubicBezTo>
                <a:cubicBezTo>
                  <a:pt x="76388" y="7706"/>
                  <a:pt x="76689" y="7172"/>
                  <a:pt x="76355" y="6972"/>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32"/>
          <p:cNvSpPr/>
          <p:nvPr/>
        </p:nvSpPr>
        <p:spPr>
          <a:xfrm rot="7254111">
            <a:off x="317774" y="1904531"/>
            <a:ext cx="701392" cy="689742"/>
          </a:xfrm>
          <a:custGeom>
            <a:avLst/>
            <a:gdLst/>
            <a:ahLst/>
            <a:cxnLst/>
            <a:rect l="l" t="t" r="r" b="b"/>
            <a:pathLst>
              <a:path w="28054" h="27588" extrusionOk="0">
                <a:moveTo>
                  <a:pt x="20915" y="1969"/>
                </a:moveTo>
                <a:cubicBezTo>
                  <a:pt x="20548" y="1635"/>
                  <a:pt x="20114" y="1302"/>
                  <a:pt x="19647" y="1035"/>
                </a:cubicBezTo>
                <a:cubicBezTo>
                  <a:pt x="17779" y="1"/>
                  <a:pt x="15244" y="168"/>
                  <a:pt x="13576" y="1535"/>
                </a:cubicBezTo>
                <a:cubicBezTo>
                  <a:pt x="11608" y="3070"/>
                  <a:pt x="10608" y="5805"/>
                  <a:pt x="9707" y="8040"/>
                </a:cubicBezTo>
                <a:cubicBezTo>
                  <a:pt x="9640" y="8173"/>
                  <a:pt x="9607" y="8240"/>
                  <a:pt x="9574" y="8374"/>
                </a:cubicBezTo>
                <a:cubicBezTo>
                  <a:pt x="8573" y="10809"/>
                  <a:pt x="7305" y="12043"/>
                  <a:pt x="4970" y="13411"/>
                </a:cubicBezTo>
                <a:cubicBezTo>
                  <a:pt x="4136" y="13911"/>
                  <a:pt x="3236" y="14411"/>
                  <a:pt x="2569" y="15145"/>
                </a:cubicBezTo>
                <a:cubicBezTo>
                  <a:pt x="0" y="17714"/>
                  <a:pt x="934" y="22417"/>
                  <a:pt x="3769" y="24685"/>
                </a:cubicBezTo>
                <a:cubicBezTo>
                  <a:pt x="7439" y="27587"/>
                  <a:pt x="12876" y="26853"/>
                  <a:pt x="17179" y="25019"/>
                </a:cubicBezTo>
                <a:cubicBezTo>
                  <a:pt x="17980" y="24685"/>
                  <a:pt x="18747" y="24318"/>
                  <a:pt x="19481" y="23885"/>
                </a:cubicBezTo>
                <a:cubicBezTo>
                  <a:pt x="21182" y="22917"/>
                  <a:pt x="22783" y="21750"/>
                  <a:pt x="23984" y="20215"/>
                </a:cubicBezTo>
                <a:cubicBezTo>
                  <a:pt x="28053" y="14978"/>
                  <a:pt x="25652" y="6072"/>
                  <a:pt x="20915" y="1969"/>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32"/>
          <p:cNvSpPr txBox="1">
            <a:spLocks noGrp="1"/>
          </p:cNvSpPr>
          <p:nvPr>
            <p:ph type="title"/>
          </p:nvPr>
        </p:nvSpPr>
        <p:spPr>
          <a:xfrm>
            <a:off x="2642550" y="789725"/>
            <a:ext cx="3858900" cy="747600"/>
          </a:xfrm>
          <a:prstGeom prst="rect">
            <a:avLst/>
          </a:prstGeom>
        </p:spPr>
        <p:txBody>
          <a:bodyPr spcFirstLastPara="1" wrap="square" lIns="0" tIns="0" rIns="0" bIns="0" anchor="t" anchorCtr="0">
            <a:noAutofit/>
          </a:bodyPr>
          <a:lstStyle>
            <a:lvl1pPr lvl="0" algn="ctr" rtl="0">
              <a:lnSpc>
                <a:spcPct val="90000"/>
              </a:lnSpc>
              <a:spcBef>
                <a:spcPts val="0"/>
              </a:spcBef>
              <a:spcAft>
                <a:spcPts val="0"/>
              </a:spcAft>
              <a:buSzPts val="5200"/>
              <a:buFont typeface="Commissioner"/>
              <a:buNone/>
              <a:defRPr sz="5600">
                <a:latin typeface="Commissioner ExtraBold"/>
                <a:ea typeface="Commissioner ExtraBold"/>
                <a:cs typeface="Commissioner ExtraBold"/>
                <a:sym typeface="Commissioner ExtraBold"/>
              </a:defRPr>
            </a:lvl1pPr>
            <a:lvl2pPr lvl="1" rtl="0">
              <a:spcBef>
                <a:spcPts val="0"/>
              </a:spcBef>
              <a:spcAft>
                <a:spcPts val="0"/>
              </a:spcAft>
              <a:buSzPts val="5200"/>
              <a:buNone/>
              <a:defRPr>
                <a:latin typeface="Francois One"/>
                <a:ea typeface="Francois One"/>
                <a:cs typeface="Francois One"/>
                <a:sym typeface="Francois One"/>
              </a:defRPr>
            </a:lvl2pPr>
            <a:lvl3pPr lvl="2" rtl="0">
              <a:spcBef>
                <a:spcPts val="0"/>
              </a:spcBef>
              <a:spcAft>
                <a:spcPts val="0"/>
              </a:spcAft>
              <a:buSzPts val="5200"/>
              <a:buNone/>
              <a:defRPr>
                <a:latin typeface="Francois One"/>
                <a:ea typeface="Francois One"/>
                <a:cs typeface="Francois One"/>
                <a:sym typeface="Francois One"/>
              </a:defRPr>
            </a:lvl3pPr>
            <a:lvl4pPr lvl="3" rtl="0">
              <a:spcBef>
                <a:spcPts val="0"/>
              </a:spcBef>
              <a:spcAft>
                <a:spcPts val="0"/>
              </a:spcAft>
              <a:buSzPts val="5200"/>
              <a:buNone/>
              <a:defRPr>
                <a:latin typeface="Francois One"/>
                <a:ea typeface="Francois One"/>
                <a:cs typeface="Francois One"/>
                <a:sym typeface="Francois One"/>
              </a:defRPr>
            </a:lvl4pPr>
            <a:lvl5pPr lvl="4" rtl="0">
              <a:spcBef>
                <a:spcPts val="0"/>
              </a:spcBef>
              <a:spcAft>
                <a:spcPts val="0"/>
              </a:spcAft>
              <a:buSzPts val="5200"/>
              <a:buNone/>
              <a:defRPr>
                <a:latin typeface="Francois One"/>
                <a:ea typeface="Francois One"/>
                <a:cs typeface="Francois One"/>
                <a:sym typeface="Francois One"/>
              </a:defRPr>
            </a:lvl5pPr>
            <a:lvl6pPr lvl="5" rtl="0">
              <a:spcBef>
                <a:spcPts val="0"/>
              </a:spcBef>
              <a:spcAft>
                <a:spcPts val="0"/>
              </a:spcAft>
              <a:buSzPts val="5200"/>
              <a:buNone/>
              <a:defRPr>
                <a:latin typeface="Francois One"/>
                <a:ea typeface="Francois One"/>
                <a:cs typeface="Francois One"/>
                <a:sym typeface="Francois One"/>
              </a:defRPr>
            </a:lvl6pPr>
            <a:lvl7pPr lvl="6" rtl="0">
              <a:spcBef>
                <a:spcPts val="0"/>
              </a:spcBef>
              <a:spcAft>
                <a:spcPts val="0"/>
              </a:spcAft>
              <a:buSzPts val="5200"/>
              <a:buNone/>
              <a:defRPr>
                <a:latin typeface="Francois One"/>
                <a:ea typeface="Francois One"/>
                <a:cs typeface="Francois One"/>
                <a:sym typeface="Francois One"/>
              </a:defRPr>
            </a:lvl7pPr>
            <a:lvl8pPr lvl="7" rtl="0">
              <a:spcBef>
                <a:spcPts val="0"/>
              </a:spcBef>
              <a:spcAft>
                <a:spcPts val="0"/>
              </a:spcAft>
              <a:buSzPts val="5200"/>
              <a:buNone/>
              <a:defRPr>
                <a:latin typeface="Francois One"/>
                <a:ea typeface="Francois One"/>
                <a:cs typeface="Francois One"/>
                <a:sym typeface="Francois One"/>
              </a:defRPr>
            </a:lvl8pPr>
            <a:lvl9pPr lvl="8" rtl="0">
              <a:spcBef>
                <a:spcPts val="0"/>
              </a:spcBef>
              <a:spcAft>
                <a:spcPts val="0"/>
              </a:spcAft>
              <a:buSzPts val="5200"/>
              <a:buNone/>
              <a:defRPr>
                <a:latin typeface="Francois One"/>
                <a:ea typeface="Francois One"/>
                <a:cs typeface="Francois One"/>
                <a:sym typeface="Francois One"/>
              </a:defRPr>
            </a:lvl9pPr>
          </a:lstStyle>
          <a:p>
            <a:endParaRPr/>
          </a:p>
        </p:txBody>
      </p:sp>
      <p:sp>
        <p:nvSpPr>
          <p:cNvPr id="277" name="Google Shape;277;p32"/>
          <p:cNvSpPr txBox="1">
            <a:spLocks noGrp="1"/>
          </p:cNvSpPr>
          <p:nvPr>
            <p:ph type="subTitle" idx="1"/>
          </p:nvPr>
        </p:nvSpPr>
        <p:spPr>
          <a:xfrm>
            <a:off x="2642550" y="1771376"/>
            <a:ext cx="3858900" cy="3588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SzPts val="2100"/>
              <a:buNone/>
              <a:defRPr sz="1600">
                <a:latin typeface="Syne SemiBold"/>
                <a:ea typeface="Syne SemiBold"/>
                <a:cs typeface="Syne SemiBold"/>
                <a:sym typeface="Syne SemiBold"/>
              </a:defRPr>
            </a:lvl1pPr>
            <a:lvl2pPr lvl="1" algn="ctr" rtl="0">
              <a:lnSpc>
                <a:spcPct val="100000"/>
              </a:lnSpc>
              <a:spcBef>
                <a:spcPts val="0"/>
              </a:spcBef>
              <a:spcAft>
                <a:spcPts val="0"/>
              </a:spcAft>
              <a:buSzPts val="2100"/>
              <a:buFont typeface="Roboto"/>
              <a:buNone/>
              <a:defRPr sz="2100" b="1">
                <a:latin typeface="Roboto"/>
                <a:ea typeface="Roboto"/>
                <a:cs typeface="Roboto"/>
                <a:sym typeface="Roboto"/>
              </a:defRPr>
            </a:lvl2pPr>
            <a:lvl3pPr lvl="2" algn="ctr" rtl="0">
              <a:lnSpc>
                <a:spcPct val="100000"/>
              </a:lnSpc>
              <a:spcBef>
                <a:spcPts val="0"/>
              </a:spcBef>
              <a:spcAft>
                <a:spcPts val="0"/>
              </a:spcAft>
              <a:buSzPts val="2100"/>
              <a:buFont typeface="Roboto"/>
              <a:buNone/>
              <a:defRPr sz="2100" b="1">
                <a:latin typeface="Roboto"/>
                <a:ea typeface="Roboto"/>
                <a:cs typeface="Roboto"/>
                <a:sym typeface="Roboto"/>
              </a:defRPr>
            </a:lvl3pPr>
            <a:lvl4pPr lvl="3" algn="ctr" rtl="0">
              <a:lnSpc>
                <a:spcPct val="100000"/>
              </a:lnSpc>
              <a:spcBef>
                <a:spcPts val="0"/>
              </a:spcBef>
              <a:spcAft>
                <a:spcPts val="0"/>
              </a:spcAft>
              <a:buSzPts val="2100"/>
              <a:buFont typeface="Roboto"/>
              <a:buNone/>
              <a:defRPr sz="2100" b="1">
                <a:latin typeface="Roboto"/>
                <a:ea typeface="Roboto"/>
                <a:cs typeface="Roboto"/>
                <a:sym typeface="Roboto"/>
              </a:defRPr>
            </a:lvl4pPr>
            <a:lvl5pPr lvl="4" algn="ctr" rtl="0">
              <a:lnSpc>
                <a:spcPct val="100000"/>
              </a:lnSpc>
              <a:spcBef>
                <a:spcPts val="0"/>
              </a:spcBef>
              <a:spcAft>
                <a:spcPts val="0"/>
              </a:spcAft>
              <a:buSzPts val="2100"/>
              <a:buFont typeface="Roboto"/>
              <a:buNone/>
              <a:defRPr sz="2100" b="1">
                <a:latin typeface="Roboto"/>
                <a:ea typeface="Roboto"/>
                <a:cs typeface="Roboto"/>
                <a:sym typeface="Roboto"/>
              </a:defRPr>
            </a:lvl5pPr>
            <a:lvl6pPr lvl="5" algn="ctr" rtl="0">
              <a:lnSpc>
                <a:spcPct val="100000"/>
              </a:lnSpc>
              <a:spcBef>
                <a:spcPts val="0"/>
              </a:spcBef>
              <a:spcAft>
                <a:spcPts val="0"/>
              </a:spcAft>
              <a:buSzPts val="2100"/>
              <a:buFont typeface="Roboto"/>
              <a:buNone/>
              <a:defRPr sz="2100" b="1">
                <a:latin typeface="Roboto"/>
                <a:ea typeface="Roboto"/>
                <a:cs typeface="Roboto"/>
                <a:sym typeface="Roboto"/>
              </a:defRPr>
            </a:lvl6pPr>
            <a:lvl7pPr lvl="6" algn="ctr" rtl="0">
              <a:lnSpc>
                <a:spcPct val="100000"/>
              </a:lnSpc>
              <a:spcBef>
                <a:spcPts val="0"/>
              </a:spcBef>
              <a:spcAft>
                <a:spcPts val="0"/>
              </a:spcAft>
              <a:buSzPts val="2100"/>
              <a:buFont typeface="Roboto"/>
              <a:buNone/>
              <a:defRPr sz="2100" b="1">
                <a:latin typeface="Roboto"/>
                <a:ea typeface="Roboto"/>
                <a:cs typeface="Roboto"/>
                <a:sym typeface="Roboto"/>
              </a:defRPr>
            </a:lvl7pPr>
            <a:lvl8pPr lvl="7" algn="ctr" rtl="0">
              <a:lnSpc>
                <a:spcPct val="100000"/>
              </a:lnSpc>
              <a:spcBef>
                <a:spcPts val="0"/>
              </a:spcBef>
              <a:spcAft>
                <a:spcPts val="0"/>
              </a:spcAft>
              <a:buSzPts val="2100"/>
              <a:buFont typeface="Roboto"/>
              <a:buNone/>
              <a:defRPr sz="2100" b="1">
                <a:latin typeface="Roboto"/>
                <a:ea typeface="Roboto"/>
                <a:cs typeface="Roboto"/>
                <a:sym typeface="Roboto"/>
              </a:defRPr>
            </a:lvl8pPr>
            <a:lvl9pPr lvl="8" algn="ctr" rtl="0">
              <a:lnSpc>
                <a:spcPct val="100000"/>
              </a:lnSpc>
              <a:spcBef>
                <a:spcPts val="0"/>
              </a:spcBef>
              <a:spcAft>
                <a:spcPts val="0"/>
              </a:spcAft>
              <a:buSzPts val="2100"/>
              <a:buFont typeface="Roboto"/>
              <a:buNone/>
              <a:defRPr sz="2100" b="1">
                <a:latin typeface="Roboto"/>
                <a:ea typeface="Roboto"/>
                <a:cs typeface="Roboto"/>
                <a:sym typeface="Roboto"/>
              </a:defRPr>
            </a:lvl9pPr>
          </a:lstStyle>
          <a:p>
            <a:endParaRPr/>
          </a:p>
        </p:txBody>
      </p:sp>
      <p:sp>
        <p:nvSpPr>
          <p:cNvPr id="278" name="Google Shape;278;p32"/>
          <p:cNvSpPr txBox="1">
            <a:spLocks noGrp="1"/>
          </p:cNvSpPr>
          <p:nvPr>
            <p:ph type="subTitle" idx="2"/>
          </p:nvPr>
        </p:nvSpPr>
        <p:spPr>
          <a:xfrm>
            <a:off x="2642550" y="2155425"/>
            <a:ext cx="3858900" cy="932400"/>
          </a:xfrm>
          <a:prstGeom prst="rect">
            <a:avLst/>
          </a:prstGeom>
        </p:spPr>
        <p:txBody>
          <a:bodyPr spcFirstLastPara="1" wrap="square" lIns="0" tIns="0" rIns="0" bIns="0" anchor="t" anchorCtr="0">
            <a:noAutofit/>
          </a:bodyPr>
          <a:lstStyle>
            <a:lvl1pPr lvl="0" algn="ctr" rtl="0">
              <a:spcBef>
                <a:spcPts val="0"/>
              </a:spcBef>
              <a:spcAft>
                <a:spcPts val="0"/>
              </a:spcAft>
              <a:buSzPts val="2100"/>
              <a:buNone/>
              <a:defRPr sz="1600"/>
            </a:lvl1pPr>
            <a:lvl2pPr lvl="1" algn="ctr" rtl="0">
              <a:lnSpc>
                <a:spcPct val="100000"/>
              </a:lnSpc>
              <a:spcBef>
                <a:spcPts val="0"/>
              </a:spcBef>
              <a:spcAft>
                <a:spcPts val="0"/>
              </a:spcAft>
              <a:buSzPts val="2100"/>
              <a:buFont typeface="Roboto"/>
              <a:buNone/>
              <a:defRPr sz="2100">
                <a:latin typeface="Roboto"/>
                <a:ea typeface="Roboto"/>
                <a:cs typeface="Roboto"/>
                <a:sym typeface="Roboto"/>
              </a:defRPr>
            </a:lvl2pPr>
            <a:lvl3pPr lvl="2" algn="ctr" rtl="0">
              <a:lnSpc>
                <a:spcPct val="100000"/>
              </a:lnSpc>
              <a:spcBef>
                <a:spcPts val="0"/>
              </a:spcBef>
              <a:spcAft>
                <a:spcPts val="0"/>
              </a:spcAft>
              <a:buSzPts val="2100"/>
              <a:buFont typeface="Roboto"/>
              <a:buNone/>
              <a:defRPr sz="2100">
                <a:latin typeface="Roboto"/>
                <a:ea typeface="Roboto"/>
                <a:cs typeface="Roboto"/>
                <a:sym typeface="Roboto"/>
              </a:defRPr>
            </a:lvl3pPr>
            <a:lvl4pPr lvl="3" algn="ctr" rtl="0">
              <a:lnSpc>
                <a:spcPct val="100000"/>
              </a:lnSpc>
              <a:spcBef>
                <a:spcPts val="0"/>
              </a:spcBef>
              <a:spcAft>
                <a:spcPts val="0"/>
              </a:spcAft>
              <a:buSzPts val="2100"/>
              <a:buFont typeface="Roboto"/>
              <a:buNone/>
              <a:defRPr sz="2100">
                <a:latin typeface="Roboto"/>
                <a:ea typeface="Roboto"/>
                <a:cs typeface="Roboto"/>
                <a:sym typeface="Roboto"/>
              </a:defRPr>
            </a:lvl4pPr>
            <a:lvl5pPr lvl="4" algn="ctr" rtl="0">
              <a:lnSpc>
                <a:spcPct val="100000"/>
              </a:lnSpc>
              <a:spcBef>
                <a:spcPts val="0"/>
              </a:spcBef>
              <a:spcAft>
                <a:spcPts val="0"/>
              </a:spcAft>
              <a:buSzPts val="2100"/>
              <a:buFont typeface="Roboto"/>
              <a:buNone/>
              <a:defRPr sz="2100">
                <a:latin typeface="Roboto"/>
                <a:ea typeface="Roboto"/>
                <a:cs typeface="Roboto"/>
                <a:sym typeface="Roboto"/>
              </a:defRPr>
            </a:lvl5pPr>
            <a:lvl6pPr lvl="5" algn="ctr" rtl="0">
              <a:lnSpc>
                <a:spcPct val="100000"/>
              </a:lnSpc>
              <a:spcBef>
                <a:spcPts val="0"/>
              </a:spcBef>
              <a:spcAft>
                <a:spcPts val="0"/>
              </a:spcAft>
              <a:buSzPts val="2100"/>
              <a:buFont typeface="Roboto"/>
              <a:buNone/>
              <a:defRPr sz="2100">
                <a:latin typeface="Roboto"/>
                <a:ea typeface="Roboto"/>
                <a:cs typeface="Roboto"/>
                <a:sym typeface="Roboto"/>
              </a:defRPr>
            </a:lvl6pPr>
            <a:lvl7pPr lvl="6" algn="ctr" rtl="0">
              <a:lnSpc>
                <a:spcPct val="100000"/>
              </a:lnSpc>
              <a:spcBef>
                <a:spcPts val="0"/>
              </a:spcBef>
              <a:spcAft>
                <a:spcPts val="0"/>
              </a:spcAft>
              <a:buSzPts val="2100"/>
              <a:buFont typeface="Roboto"/>
              <a:buNone/>
              <a:defRPr sz="2100">
                <a:latin typeface="Roboto"/>
                <a:ea typeface="Roboto"/>
                <a:cs typeface="Roboto"/>
                <a:sym typeface="Roboto"/>
              </a:defRPr>
            </a:lvl7pPr>
            <a:lvl8pPr lvl="7" algn="ctr" rtl="0">
              <a:lnSpc>
                <a:spcPct val="100000"/>
              </a:lnSpc>
              <a:spcBef>
                <a:spcPts val="0"/>
              </a:spcBef>
              <a:spcAft>
                <a:spcPts val="0"/>
              </a:spcAft>
              <a:buSzPts val="2100"/>
              <a:buFont typeface="Roboto"/>
              <a:buNone/>
              <a:defRPr sz="2100">
                <a:latin typeface="Roboto"/>
                <a:ea typeface="Roboto"/>
                <a:cs typeface="Roboto"/>
                <a:sym typeface="Roboto"/>
              </a:defRPr>
            </a:lvl8pPr>
            <a:lvl9pPr lvl="8" algn="ctr" rtl="0">
              <a:lnSpc>
                <a:spcPct val="100000"/>
              </a:lnSpc>
              <a:spcBef>
                <a:spcPts val="0"/>
              </a:spcBef>
              <a:spcAft>
                <a:spcPts val="0"/>
              </a:spcAft>
              <a:buSzPts val="2100"/>
              <a:buFont typeface="Roboto"/>
              <a:buNone/>
              <a:defRPr sz="2100">
                <a:latin typeface="Roboto"/>
                <a:ea typeface="Roboto"/>
                <a:cs typeface="Roboto"/>
                <a:sym typeface="Roboto"/>
              </a:defRPr>
            </a:lvl9pPr>
          </a:lstStyle>
          <a:p>
            <a:endParaRPr/>
          </a:p>
        </p:txBody>
      </p:sp>
      <p:sp>
        <p:nvSpPr>
          <p:cNvPr id="279" name="Google Shape;279;p32"/>
          <p:cNvSpPr txBox="1"/>
          <p:nvPr/>
        </p:nvSpPr>
        <p:spPr>
          <a:xfrm>
            <a:off x="2827500" y="3611875"/>
            <a:ext cx="3489000" cy="7050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dk1"/>
              </a:buClr>
              <a:buSzPts val="1500"/>
              <a:buFont typeface="Archivo Narrow"/>
              <a:buNone/>
            </a:pPr>
            <a:r>
              <a:rPr lang="en" sz="1200">
                <a:solidFill>
                  <a:schemeClr val="dk1"/>
                </a:solidFill>
                <a:latin typeface="Syne"/>
                <a:ea typeface="Syne"/>
                <a:cs typeface="Syne"/>
                <a:sym typeface="Syne"/>
              </a:rPr>
              <a:t>CREDITS: This presentation template was created by </a:t>
            </a:r>
            <a:r>
              <a:rPr lang="en" sz="1200" b="1">
                <a:solidFill>
                  <a:schemeClr val="dk1"/>
                </a:solidFill>
                <a:uFill>
                  <a:noFill/>
                </a:uFill>
                <a:latin typeface="Syne"/>
                <a:ea typeface="Syne"/>
                <a:cs typeface="Syne"/>
                <a:sym typeface="Syne"/>
                <a:hlinkClick r:id="rId2">
                  <a:extLst>
                    <a:ext uri="{A12FA001-AC4F-418D-AE19-62706E023703}">
                      <ahyp:hlinkClr xmlns:ahyp="http://schemas.microsoft.com/office/drawing/2018/hyperlinkcolor" val="tx"/>
                    </a:ext>
                  </a:extLst>
                </a:hlinkClick>
              </a:rPr>
              <a:t>Slidesgo</a:t>
            </a:r>
            <a:r>
              <a:rPr lang="en" sz="1200">
                <a:solidFill>
                  <a:schemeClr val="dk1"/>
                </a:solidFill>
                <a:latin typeface="Syne"/>
                <a:ea typeface="Syne"/>
                <a:cs typeface="Syne"/>
                <a:sym typeface="Syne"/>
              </a:rPr>
              <a:t>, including icons by </a:t>
            </a:r>
            <a:r>
              <a:rPr lang="en" sz="1200" b="1">
                <a:solidFill>
                  <a:schemeClr val="dk1"/>
                </a:solidFill>
                <a:uFill>
                  <a:noFill/>
                </a:uFill>
                <a:latin typeface="Syne"/>
                <a:ea typeface="Syne"/>
                <a:cs typeface="Syne"/>
                <a:sym typeface="Syne"/>
                <a:hlinkClick r:id="rId3">
                  <a:extLst>
                    <a:ext uri="{A12FA001-AC4F-418D-AE19-62706E023703}">
                      <ahyp:hlinkClr xmlns:ahyp="http://schemas.microsoft.com/office/drawing/2018/hyperlinkcolor" val="tx"/>
                    </a:ext>
                  </a:extLst>
                </a:hlinkClick>
              </a:rPr>
              <a:t>Flaticon</a:t>
            </a:r>
            <a:r>
              <a:rPr lang="en" sz="1200">
                <a:solidFill>
                  <a:schemeClr val="dk1"/>
                </a:solidFill>
                <a:latin typeface="Syne"/>
                <a:ea typeface="Syne"/>
                <a:cs typeface="Syne"/>
                <a:sym typeface="Syne"/>
              </a:rPr>
              <a:t>, and infographics &amp; images by </a:t>
            </a:r>
            <a:r>
              <a:rPr lang="en" sz="1200" b="1">
                <a:solidFill>
                  <a:schemeClr val="dk1"/>
                </a:solidFill>
                <a:uFill>
                  <a:noFill/>
                </a:uFill>
                <a:latin typeface="Syne"/>
                <a:ea typeface="Syne"/>
                <a:cs typeface="Syne"/>
                <a:sym typeface="Syne"/>
                <a:hlinkClick r:id="rId4">
                  <a:extLst>
                    <a:ext uri="{A12FA001-AC4F-418D-AE19-62706E023703}">
                      <ahyp:hlinkClr xmlns:ahyp="http://schemas.microsoft.com/office/drawing/2018/hyperlinkcolor" val="tx"/>
                    </a:ext>
                  </a:extLst>
                </a:hlinkClick>
              </a:rPr>
              <a:t>Freepik</a:t>
            </a:r>
            <a:r>
              <a:rPr lang="en" sz="1200">
                <a:solidFill>
                  <a:schemeClr val="dk1"/>
                </a:solidFill>
                <a:latin typeface="Syne"/>
                <a:ea typeface="Syne"/>
                <a:cs typeface="Syne"/>
                <a:sym typeface="Syne"/>
              </a:rPr>
              <a:t> </a:t>
            </a:r>
            <a:endParaRPr sz="1200">
              <a:solidFill>
                <a:schemeClr val="dk1"/>
              </a:solidFill>
              <a:latin typeface="Syne"/>
              <a:ea typeface="Syne"/>
              <a:cs typeface="Syne"/>
              <a:sym typeface="Syne"/>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p:cSld name="CUSTOM_17">
    <p:spTree>
      <p:nvGrpSpPr>
        <p:cNvPr id="1" name="Shape 280"/>
        <p:cNvGrpSpPr/>
        <p:nvPr/>
      </p:nvGrpSpPr>
      <p:grpSpPr>
        <a:xfrm>
          <a:off x="0" y="0"/>
          <a:ext cx="0" cy="0"/>
          <a:chOff x="0" y="0"/>
          <a:chExt cx="0" cy="0"/>
        </a:xfrm>
      </p:grpSpPr>
      <p:sp>
        <p:nvSpPr>
          <p:cNvPr id="281" name="Google Shape;281;p33"/>
          <p:cNvSpPr/>
          <p:nvPr/>
        </p:nvSpPr>
        <p:spPr>
          <a:xfrm>
            <a:off x="6430655" y="1855978"/>
            <a:ext cx="6884659" cy="4975843"/>
          </a:xfrm>
          <a:custGeom>
            <a:avLst/>
            <a:gdLst/>
            <a:ahLst/>
            <a:cxnLst/>
            <a:rect l="l" t="t" r="r" b="b"/>
            <a:pathLst>
              <a:path w="37294" h="26954" extrusionOk="0">
                <a:moveTo>
                  <a:pt x="37060" y="8807"/>
                </a:moveTo>
                <a:cubicBezTo>
                  <a:pt x="36994" y="7840"/>
                  <a:pt x="36727" y="6872"/>
                  <a:pt x="36193" y="6138"/>
                </a:cubicBezTo>
                <a:cubicBezTo>
                  <a:pt x="32390" y="668"/>
                  <a:pt x="24718" y="7406"/>
                  <a:pt x="20282" y="3303"/>
                </a:cubicBezTo>
                <a:cubicBezTo>
                  <a:pt x="18180" y="1268"/>
                  <a:pt x="17546" y="1"/>
                  <a:pt x="14111" y="1068"/>
                </a:cubicBezTo>
                <a:cubicBezTo>
                  <a:pt x="11342" y="1902"/>
                  <a:pt x="8940" y="4270"/>
                  <a:pt x="8507" y="7206"/>
                </a:cubicBezTo>
                <a:cubicBezTo>
                  <a:pt x="8240" y="8707"/>
                  <a:pt x="8507" y="10275"/>
                  <a:pt x="8407" y="11842"/>
                </a:cubicBezTo>
                <a:cubicBezTo>
                  <a:pt x="8373" y="12743"/>
                  <a:pt x="8206" y="13644"/>
                  <a:pt x="7706" y="14411"/>
                </a:cubicBezTo>
                <a:cubicBezTo>
                  <a:pt x="6272" y="16813"/>
                  <a:pt x="2836" y="17280"/>
                  <a:pt x="1435" y="19715"/>
                </a:cubicBezTo>
                <a:cubicBezTo>
                  <a:pt x="1" y="22350"/>
                  <a:pt x="2269" y="25986"/>
                  <a:pt x="5238" y="26453"/>
                </a:cubicBezTo>
                <a:cubicBezTo>
                  <a:pt x="8206" y="26953"/>
                  <a:pt x="11209" y="25085"/>
                  <a:pt x="12876" y="22550"/>
                </a:cubicBezTo>
                <a:cubicBezTo>
                  <a:pt x="13911" y="20916"/>
                  <a:pt x="14611" y="19048"/>
                  <a:pt x="16045" y="17747"/>
                </a:cubicBezTo>
                <a:cubicBezTo>
                  <a:pt x="17880" y="16145"/>
                  <a:pt x="20482" y="15912"/>
                  <a:pt x="22984" y="16145"/>
                </a:cubicBezTo>
                <a:cubicBezTo>
                  <a:pt x="23351" y="16179"/>
                  <a:pt x="23684" y="16212"/>
                  <a:pt x="24051" y="16246"/>
                </a:cubicBezTo>
                <a:cubicBezTo>
                  <a:pt x="26853" y="16579"/>
                  <a:pt x="29722" y="17146"/>
                  <a:pt x="32357" y="16145"/>
                </a:cubicBezTo>
                <a:cubicBezTo>
                  <a:pt x="35326" y="15011"/>
                  <a:pt x="37294" y="11876"/>
                  <a:pt x="37060" y="8807"/>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33"/>
          <p:cNvSpPr/>
          <p:nvPr/>
        </p:nvSpPr>
        <p:spPr>
          <a:xfrm>
            <a:off x="-362825" y="-320375"/>
            <a:ext cx="5841347" cy="2519468"/>
          </a:xfrm>
          <a:custGeom>
            <a:avLst/>
            <a:gdLst/>
            <a:ahLst/>
            <a:cxnLst/>
            <a:rect l="l" t="t" r="r" b="b"/>
            <a:pathLst>
              <a:path w="66515" h="28689" extrusionOk="0">
                <a:moveTo>
                  <a:pt x="58376" y="1202"/>
                </a:moveTo>
                <a:lnTo>
                  <a:pt x="1" y="1202"/>
                </a:lnTo>
                <a:lnTo>
                  <a:pt x="1" y="28688"/>
                </a:lnTo>
                <a:cubicBezTo>
                  <a:pt x="835" y="23684"/>
                  <a:pt x="167" y="18214"/>
                  <a:pt x="1669" y="13244"/>
                </a:cubicBezTo>
                <a:cubicBezTo>
                  <a:pt x="2636" y="10141"/>
                  <a:pt x="4471" y="7306"/>
                  <a:pt x="6972" y="5171"/>
                </a:cubicBezTo>
                <a:cubicBezTo>
                  <a:pt x="8207" y="4070"/>
                  <a:pt x="9674" y="3170"/>
                  <a:pt x="11242" y="2536"/>
                </a:cubicBezTo>
                <a:cubicBezTo>
                  <a:pt x="17513" y="1"/>
                  <a:pt x="24752" y="2503"/>
                  <a:pt x="30522" y="6072"/>
                </a:cubicBezTo>
                <a:cubicBezTo>
                  <a:pt x="33091" y="7640"/>
                  <a:pt x="35760" y="9474"/>
                  <a:pt x="38695" y="9241"/>
                </a:cubicBezTo>
                <a:cubicBezTo>
                  <a:pt x="42464" y="8974"/>
                  <a:pt x="45867" y="5371"/>
                  <a:pt x="49369" y="6706"/>
                </a:cubicBezTo>
                <a:cubicBezTo>
                  <a:pt x="51371" y="7473"/>
                  <a:pt x="52505" y="9541"/>
                  <a:pt x="53539" y="11409"/>
                </a:cubicBezTo>
                <a:cubicBezTo>
                  <a:pt x="53539" y="11409"/>
                  <a:pt x="53539" y="11476"/>
                  <a:pt x="53606" y="11476"/>
                </a:cubicBezTo>
                <a:cubicBezTo>
                  <a:pt x="54640" y="13344"/>
                  <a:pt x="56141" y="15345"/>
                  <a:pt x="58242" y="15545"/>
                </a:cubicBezTo>
                <a:cubicBezTo>
                  <a:pt x="60844" y="15812"/>
                  <a:pt x="62846" y="13244"/>
                  <a:pt x="63746" y="10842"/>
                </a:cubicBezTo>
                <a:cubicBezTo>
                  <a:pt x="64947" y="7806"/>
                  <a:pt x="65347" y="4237"/>
                  <a:pt x="66515" y="1235"/>
                </a:cubicBezTo>
                <a:lnTo>
                  <a:pt x="58376" y="1235"/>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33"/>
          <p:cNvSpPr/>
          <p:nvPr/>
        </p:nvSpPr>
        <p:spPr>
          <a:xfrm>
            <a:off x="6705700" y="2199100"/>
            <a:ext cx="3543224" cy="3413764"/>
          </a:xfrm>
          <a:custGeom>
            <a:avLst/>
            <a:gdLst/>
            <a:ahLst/>
            <a:cxnLst/>
            <a:rect l="l" t="t" r="r" b="b"/>
            <a:pathLst>
              <a:path w="76689" h="73887" extrusionOk="0">
                <a:moveTo>
                  <a:pt x="76355" y="6972"/>
                </a:moveTo>
                <a:cubicBezTo>
                  <a:pt x="71552" y="4170"/>
                  <a:pt x="66648" y="1468"/>
                  <a:pt x="60977" y="1368"/>
                </a:cubicBezTo>
                <a:cubicBezTo>
                  <a:pt x="56341" y="1301"/>
                  <a:pt x="52304" y="3603"/>
                  <a:pt x="49969" y="7606"/>
                </a:cubicBezTo>
                <a:cubicBezTo>
                  <a:pt x="47601" y="11675"/>
                  <a:pt x="47201" y="16645"/>
                  <a:pt x="45700" y="21049"/>
                </a:cubicBezTo>
                <a:cubicBezTo>
                  <a:pt x="43798" y="26786"/>
                  <a:pt x="39429" y="32290"/>
                  <a:pt x="34592" y="35859"/>
                </a:cubicBezTo>
                <a:cubicBezTo>
                  <a:pt x="32257" y="37560"/>
                  <a:pt x="29522" y="38695"/>
                  <a:pt x="26653" y="38961"/>
                </a:cubicBezTo>
                <a:cubicBezTo>
                  <a:pt x="23284" y="39228"/>
                  <a:pt x="19981" y="37827"/>
                  <a:pt x="16946" y="36660"/>
                </a:cubicBezTo>
                <a:cubicBezTo>
                  <a:pt x="12476" y="34925"/>
                  <a:pt x="7239" y="33691"/>
                  <a:pt x="3269" y="37160"/>
                </a:cubicBezTo>
                <a:cubicBezTo>
                  <a:pt x="0" y="40029"/>
                  <a:pt x="101" y="44665"/>
                  <a:pt x="2169" y="48068"/>
                </a:cubicBezTo>
                <a:cubicBezTo>
                  <a:pt x="3336" y="50003"/>
                  <a:pt x="5104" y="51537"/>
                  <a:pt x="6639" y="53172"/>
                </a:cubicBezTo>
                <a:cubicBezTo>
                  <a:pt x="8840" y="55440"/>
                  <a:pt x="10508" y="57942"/>
                  <a:pt x="11575" y="60944"/>
                </a:cubicBezTo>
                <a:cubicBezTo>
                  <a:pt x="12943" y="64947"/>
                  <a:pt x="12843" y="69350"/>
                  <a:pt x="11575" y="73353"/>
                </a:cubicBezTo>
                <a:cubicBezTo>
                  <a:pt x="11442" y="73720"/>
                  <a:pt x="12009" y="73886"/>
                  <a:pt x="12142" y="73519"/>
                </a:cubicBezTo>
                <a:cubicBezTo>
                  <a:pt x="13644" y="69016"/>
                  <a:pt x="13543" y="63913"/>
                  <a:pt x="11675" y="59543"/>
                </a:cubicBezTo>
                <a:cubicBezTo>
                  <a:pt x="10775" y="57341"/>
                  <a:pt x="9507" y="55407"/>
                  <a:pt x="7939" y="53605"/>
                </a:cubicBezTo>
                <a:cubicBezTo>
                  <a:pt x="6038" y="51504"/>
                  <a:pt x="3870" y="49702"/>
                  <a:pt x="2369" y="47267"/>
                </a:cubicBezTo>
                <a:cubicBezTo>
                  <a:pt x="701" y="44599"/>
                  <a:pt x="968" y="41430"/>
                  <a:pt x="2602" y="38861"/>
                </a:cubicBezTo>
                <a:cubicBezTo>
                  <a:pt x="4771" y="35426"/>
                  <a:pt x="9040" y="35225"/>
                  <a:pt x="12643" y="35993"/>
                </a:cubicBezTo>
                <a:cubicBezTo>
                  <a:pt x="18147" y="37160"/>
                  <a:pt x="22717" y="40429"/>
                  <a:pt x="28554" y="39328"/>
                </a:cubicBezTo>
                <a:cubicBezTo>
                  <a:pt x="33491" y="38394"/>
                  <a:pt x="37527" y="34592"/>
                  <a:pt x="40596" y="30922"/>
                </a:cubicBezTo>
                <a:cubicBezTo>
                  <a:pt x="43965" y="26853"/>
                  <a:pt x="46167" y="22383"/>
                  <a:pt x="47468" y="17246"/>
                </a:cubicBezTo>
                <a:cubicBezTo>
                  <a:pt x="48769" y="12075"/>
                  <a:pt x="49836" y="6405"/>
                  <a:pt x="54806" y="3503"/>
                </a:cubicBezTo>
                <a:cubicBezTo>
                  <a:pt x="60710" y="0"/>
                  <a:pt x="68049" y="3136"/>
                  <a:pt x="73453" y="6071"/>
                </a:cubicBezTo>
                <a:cubicBezTo>
                  <a:pt x="74320" y="6538"/>
                  <a:pt x="75154" y="7039"/>
                  <a:pt x="75988" y="7539"/>
                </a:cubicBezTo>
                <a:cubicBezTo>
                  <a:pt x="76388" y="7706"/>
                  <a:pt x="76689" y="7172"/>
                  <a:pt x="76355" y="6972"/>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1">
  <p:cSld name="CUSTOM_17_1">
    <p:spTree>
      <p:nvGrpSpPr>
        <p:cNvPr id="1" name="Shape 284"/>
        <p:cNvGrpSpPr/>
        <p:nvPr/>
      </p:nvGrpSpPr>
      <p:grpSpPr>
        <a:xfrm>
          <a:off x="0" y="0"/>
          <a:ext cx="0" cy="0"/>
          <a:chOff x="0" y="0"/>
          <a:chExt cx="0" cy="0"/>
        </a:xfrm>
      </p:grpSpPr>
      <p:sp>
        <p:nvSpPr>
          <p:cNvPr id="285" name="Google Shape;285;p34"/>
          <p:cNvSpPr/>
          <p:nvPr/>
        </p:nvSpPr>
        <p:spPr>
          <a:xfrm>
            <a:off x="-2872720" y="3172028"/>
            <a:ext cx="6884659" cy="4975843"/>
          </a:xfrm>
          <a:custGeom>
            <a:avLst/>
            <a:gdLst/>
            <a:ahLst/>
            <a:cxnLst/>
            <a:rect l="l" t="t" r="r" b="b"/>
            <a:pathLst>
              <a:path w="37294" h="26954" extrusionOk="0">
                <a:moveTo>
                  <a:pt x="37060" y="8807"/>
                </a:moveTo>
                <a:cubicBezTo>
                  <a:pt x="36994" y="7840"/>
                  <a:pt x="36727" y="6872"/>
                  <a:pt x="36193" y="6138"/>
                </a:cubicBezTo>
                <a:cubicBezTo>
                  <a:pt x="32390" y="668"/>
                  <a:pt x="24718" y="7406"/>
                  <a:pt x="20282" y="3303"/>
                </a:cubicBezTo>
                <a:cubicBezTo>
                  <a:pt x="18180" y="1268"/>
                  <a:pt x="17546" y="1"/>
                  <a:pt x="14111" y="1068"/>
                </a:cubicBezTo>
                <a:cubicBezTo>
                  <a:pt x="11342" y="1902"/>
                  <a:pt x="8940" y="4270"/>
                  <a:pt x="8507" y="7206"/>
                </a:cubicBezTo>
                <a:cubicBezTo>
                  <a:pt x="8240" y="8707"/>
                  <a:pt x="8507" y="10275"/>
                  <a:pt x="8407" y="11842"/>
                </a:cubicBezTo>
                <a:cubicBezTo>
                  <a:pt x="8373" y="12743"/>
                  <a:pt x="8206" y="13644"/>
                  <a:pt x="7706" y="14411"/>
                </a:cubicBezTo>
                <a:cubicBezTo>
                  <a:pt x="6272" y="16813"/>
                  <a:pt x="2836" y="17280"/>
                  <a:pt x="1435" y="19715"/>
                </a:cubicBezTo>
                <a:cubicBezTo>
                  <a:pt x="1" y="22350"/>
                  <a:pt x="2269" y="25986"/>
                  <a:pt x="5238" y="26453"/>
                </a:cubicBezTo>
                <a:cubicBezTo>
                  <a:pt x="8206" y="26953"/>
                  <a:pt x="11209" y="25085"/>
                  <a:pt x="12876" y="22550"/>
                </a:cubicBezTo>
                <a:cubicBezTo>
                  <a:pt x="13911" y="20916"/>
                  <a:pt x="14611" y="19048"/>
                  <a:pt x="16045" y="17747"/>
                </a:cubicBezTo>
                <a:cubicBezTo>
                  <a:pt x="17880" y="16145"/>
                  <a:pt x="20482" y="15912"/>
                  <a:pt x="22984" y="16145"/>
                </a:cubicBezTo>
                <a:cubicBezTo>
                  <a:pt x="23351" y="16179"/>
                  <a:pt x="23684" y="16212"/>
                  <a:pt x="24051" y="16246"/>
                </a:cubicBezTo>
                <a:cubicBezTo>
                  <a:pt x="26853" y="16579"/>
                  <a:pt x="29722" y="17146"/>
                  <a:pt x="32357" y="16145"/>
                </a:cubicBezTo>
                <a:cubicBezTo>
                  <a:pt x="35326" y="15011"/>
                  <a:pt x="37294" y="11876"/>
                  <a:pt x="37060" y="8807"/>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34"/>
          <p:cNvSpPr/>
          <p:nvPr/>
        </p:nvSpPr>
        <p:spPr>
          <a:xfrm flipH="1">
            <a:off x="4764725" y="-224775"/>
            <a:ext cx="5841347" cy="2519468"/>
          </a:xfrm>
          <a:custGeom>
            <a:avLst/>
            <a:gdLst/>
            <a:ahLst/>
            <a:cxnLst/>
            <a:rect l="l" t="t" r="r" b="b"/>
            <a:pathLst>
              <a:path w="66515" h="28689" extrusionOk="0">
                <a:moveTo>
                  <a:pt x="58376" y="1202"/>
                </a:moveTo>
                <a:lnTo>
                  <a:pt x="1" y="1202"/>
                </a:lnTo>
                <a:lnTo>
                  <a:pt x="1" y="28688"/>
                </a:lnTo>
                <a:cubicBezTo>
                  <a:pt x="835" y="23684"/>
                  <a:pt x="167" y="18214"/>
                  <a:pt x="1669" y="13244"/>
                </a:cubicBezTo>
                <a:cubicBezTo>
                  <a:pt x="2636" y="10141"/>
                  <a:pt x="4471" y="7306"/>
                  <a:pt x="6972" y="5171"/>
                </a:cubicBezTo>
                <a:cubicBezTo>
                  <a:pt x="8207" y="4070"/>
                  <a:pt x="9674" y="3170"/>
                  <a:pt x="11242" y="2536"/>
                </a:cubicBezTo>
                <a:cubicBezTo>
                  <a:pt x="17513" y="1"/>
                  <a:pt x="24752" y="2503"/>
                  <a:pt x="30522" y="6072"/>
                </a:cubicBezTo>
                <a:cubicBezTo>
                  <a:pt x="33091" y="7640"/>
                  <a:pt x="35760" y="9474"/>
                  <a:pt x="38695" y="9241"/>
                </a:cubicBezTo>
                <a:cubicBezTo>
                  <a:pt x="42464" y="8974"/>
                  <a:pt x="45867" y="5371"/>
                  <a:pt x="49369" y="6706"/>
                </a:cubicBezTo>
                <a:cubicBezTo>
                  <a:pt x="51371" y="7473"/>
                  <a:pt x="52505" y="9541"/>
                  <a:pt x="53539" y="11409"/>
                </a:cubicBezTo>
                <a:cubicBezTo>
                  <a:pt x="53539" y="11409"/>
                  <a:pt x="53539" y="11476"/>
                  <a:pt x="53606" y="11476"/>
                </a:cubicBezTo>
                <a:cubicBezTo>
                  <a:pt x="54640" y="13344"/>
                  <a:pt x="56141" y="15345"/>
                  <a:pt x="58242" y="15545"/>
                </a:cubicBezTo>
                <a:cubicBezTo>
                  <a:pt x="60844" y="15812"/>
                  <a:pt x="62846" y="13244"/>
                  <a:pt x="63746" y="10842"/>
                </a:cubicBezTo>
                <a:cubicBezTo>
                  <a:pt x="64947" y="7806"/>
                  <a:pt x="65347" y="4237"/>
                  <a:pt x="66515" y="1235"/>
                </a:cubicBezTo>
                <a:lnTo>
                  <a:pt x="58376" y="1235"/>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34"/>
          <p:cNvSpPr/>
          <p:nvPr/>
        </p:nvSpPr>
        <p:spPr>
          <a:xfrm rot="4500029">
            <a:off x="93659" y="2718207"/>
            <a:ext cx="3543161" cy="3413704"/>
          </a:xfrm>
          <a:custGeom>
            <a:avLst/>
            <a:gdLst/>
            <a:ahLst/>
            <a:cxnLst/>
            <a:rect l="l" t="t" r="r" b="b"/>
            <a:pathLst>
              <a:path w="76689" h="73887" extrusionOk="0">
                <a:moveTo>
                  <a:pt x="76355" y="6972"/>
                </a:moveTo>
                <a:cubicBezTo>
                  <a:pt x="71552" y="4170"/>
                  <a:pt x="66648" y="1468"/>
                  <a:pt x="60977" y="1368"/>
                </a:cubicBezTo>
                <a:cubicBezTo>
                  <a:pt x="56341" y="1301"/>
                  <a:pt x="52304" y="3603"/>
                  <a:pt x="49969" y="7606"/>
                </a:cubicBezTo>
                <a:cubicBezTo>
                  <a:pt x="47601" y="11675"/>
                  <a:pt x="47201" y="16645"/>
                  <a:pt x="45700" y="21049"/>
                </a:cubicBezTo>
                <a:cubicBezTo>
                  <a:pt x="43798" y="26786"/>
                  <a:pt x="39429" y="32290"/>
                  <a:pt x="34592" y="35859"/>
                </a:cubicBezTo>
                <a:cubicBezTo>
                  <a:pt x="32257" y="37560"/>
                  <a:pt x="29522" y="38695"/>
                  <a:pt x="26653" y="38961"/>
                </a:cubicBezTo>
                <a:cubicBezTo>
                  <a:pt x="23284" y="39228"/>
                  <a:pt x="19981" y="37827"/>
                  <a:pt x="16946" y="36660"/>
                </a:cubicBezTo>
                <a:cubicBezTo>
                  <a:pt x="12476" y="34925"/>
                  <a:pt x="7239" y="33691"/>
                  <a:pt x="3269" y="37160"/>
                </a:cubicBezTo>
                <a:cubicBezTo>
                  <a:pt x="0" y="40029"/>
                  <a:pt x="101" y="44665"/>
                  <a:pt x="2169" y="48068"/>
                </a:cubicBezTo>
                <a:cubicBezTo>
                  <a:pt x="3336" y="50003"/>
                  <a:pt x="5104" y="51537"/>
                  <a:pt x="6639" y="53172"/>
                </a:cubicBezTo>
                <a:cubicBezTo>
                  <a:pt x="8840" y="55440"/>
                  <a:pt x="10508" y="57942"/>
                  <a:pt x="11575" y="60944"/>
                </a:cubicBezTo>
                <a:cubicBezTo>
                  <a:pt x="12943" y="64947"/>
                  <a:pt x="12843" y="69350"/>
                  <a:pt x="11575" y="73353"/>
                </a:cubicBezTo>
                <a:cubicBezTo>
                  <a:pt x="11442" y="73720"/>
                  <a:pt x="12009" y="73886"/>
                  <a:pt x="12142" y="73519"/>
                </a:cubicBezTo>
                <a:cubicBezTo>
                  <a:pt x="13644" y="69016"/>
                  <a:pt x="13543" y="63913"/>
                  <a:pt x="11675" y="59543"/>
                </a:cubicBezTo>
                <a:cubicBezTo>
                  <a:pt x="10775" y="57341"/>
                  <a:pt x="9507" y="55407"/>
                  <a:pt x="7939" y="53605"/>
                </a:cubicBezTo>
                <a:cubicBezTo>
                  <a:pt x="6038" y="51504"/>
                  <a:pt x="3870" y="49702"/>
                  <a:pt x="2369" y="47267"/>
                </a:cubicBezTo>
                <a:cubicBezTo>
                  <a:pt x="701" y="44599"/>
                  <a:pt x="968" y="41430"/>
                  <a:pt x="2602" y="38861"/>
                </a:cubicBezTo>
                <a:cubicBezTo>
                  <a:pt x="4771" y="35426"/>
                  <a:pt x="9040" y="35225"/>
                  <a:pt x="12643" y="35993"/>
                </a:cubicBezTo>
                <a:cubicBezTo>
                  <a:pt x="18147" y="37160"/>
                  <a:pt x="22717" y="40429"/>
                  <a:pt x="28554" y="39328"/>
                </a:cubicBezTo>
                <a:cubicBezTo>
                  <a:pt x="33491" y="38394"/>
                  <a:pt x="37527" y="34592"/>
                  <a:pt x="40596" y="30922"/>
                </a:cubicBezTo>
                <a:cubicBezTo>
                  <a:pt x="43965" y="26853"/>
                  <a:pt x="46167" y="22383"/>
                  <a:pt x="47468" y="17246"/>
                </a:cubicBezTo>
                <a:cubicBezTo>
                  <a:pt x="48769" y="12075"/>
                  <a:pt x="49836" y="6405"/>
                  <a:pt x="54806" y="3503"/>
                </a:cubicBezTo>
                <a:cubicBezTo>
                  <a:pt x="60710" y="0"/>
                  <a:pt x="68049" y="3136"/>
                  <a:pt x="73453" y="6071"/>
                </a:cubicBezTo>
                <a:cubicBezTo>
                  <a:pt x="74320" y="6538"/>
                  <a:pt x="75154" y="7039"/>
                  <a:pt x="75988" y="7539"/>
                </a:cubicBezTo>
                <a:cubicBezTo>
                  <a:pt x="76388" y="7706"/>
                  <a:pt x="76689" y="7172"/>
                  <a:pt x="76355" y="6972"/>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0" tIns="0" rIns="0" bIns="0" anchor="b" anchorCtr="0">
            <a:noAutofit/>
          </a:bodyPr>
          <a:lstStyle>
            <a:lvl1pPr marL="0" marR="0" lvl="0" indent="0" algn="ctr" rtl="0">
              <a:lnSpc>
                <a:spcPct val="100000"/>
              </a:lnSpc>
              <a:spcBef>
                <a:spcPts val="0"/>
              </a:spcBef>
              <a:spcAft>
                <a:spcPts val="0"/>
              </a:spcAft>
              <a:buClr>
                <a:schemeClr val="dk2"/>
              </a:buClr>
              <a:buSzPts val="2800"/>
              <a:buFont typeface="Barlow SemiBold"/>
              <a:buNone/>
              <a:defRPr sz="3100">
                <a:solidFill>
                  <a:schemeClr val="dk2"/>
                </a:solidFill>
                <a:latin typeface="Commissioner ExtraBold"/>
                <a:ea typeface="Commissioner ExtraBold"/>
                <a:cs typeface="Commissioner ExtraBold"/>
                <a:sym typeface="Commissioner ExtraBold"/>
              </a:defRPr>
            </a:lvl1pPr>
            <a:lvl2pPr lvl="1">
              <a:spcBef>
                <a:spcPts val="0"/>
              </a:spcBef>
              <a:spcAft>
                <a:spcPts val="0"/>
              </a:spcAft>
              <a:buClr>
                <a:schemeClr val="dk2"/>
              </a:buClr>
              <a:buSzPts val="2800"/>
              <a:buFont typeface="Barlow SemiBold"/>
              <a:buNone/>
              <a:defRPr sz="2800">
                <a:solidFill>
                  <a:schemeClr val="dk2"/>
                </a:solidFill>
                <a:latin typeface="Barlow SemiBold"/>
                <a:ea typeface="Barlow SemiBold"/>
                <a:cs typeface="Barlow SemiBold"/>
                <a:sym typeface="Barlow SemiBold"/>
              </a:defRPr>
            </a:lvl2pPr>
            <a:lvl3pPr lvl="2">
              <a:spcBef>
                <a:spcPts val="0"/>
              </a:spcBef>
              <a:spcAft>
                <a:spcPts val="0"/>
              </a:spcAft>
              <a:buClr>
                <a:schemeClr val="dk2"/>
              </a:buClr>
              <a:buSzPts val="2800"/>
              <a:buFont typeface="Barlow SemiBold"/>
              <a:buNone/>
              <a:defRPr sz="2800">
                <a:solidFill>
                  <a:schemeClr val="dk2"/>
                </a:solidFill>
                <a:latin typeface="Barlow SemiBold"/>
                <a:ea typeface="Barlow SemiBold"/>
                <a:cs typeface="Barlow SemiBold"/>
                <a:sym typeface="Barlow SemiBold"/>
              </a:defRPr>
            </a:lvl3pPr>
            <a:lvl4pPr lvl="3">
              <a:spcBef>
                <a:spcPts val="0"/>
              </a:spcBef>
              <a:spcAft>
                <a:spcPts val="0"/>
              </a:spcAft>
              <a:buClr>
                <a:schemeClr val="dk2"/>
              </a:buClr>
              <a:buSzPts val="2800"/>
              <a:buFont typeface="Barlow SemiBold"/>
              <a:buNone/>
              <a:defRPr sz="2800">
                <a:solidFill>
                  <a:schemeClr val="dk2"/>
                </a:solidFill>
                <a:latin typeface="Barlow SemiBold"/>
                <a:ea typeface="Barlow SemiBold"/>
                <a:cs typeface="Barlow SemiBold"/>
                <a:sym typeface="Barlow SemiBold"/>
              </a:defRPr>
            </a:lvl4pPr>
            <a:lvl5pPr lvl="4">
              <a:spcBef>
                <a:spcPts val="0"/>
              </a:spcBef>
              <a:spcAft>
                <a:spcPts val="0"/>
              </a:spcAft>
              <a:buClr>
                <a:schemeClr val="dk2"/>
              </a:buClr>
              <a:buSzPts val="2800"/>
              <a:buFont typeface="Barlow SemiBold"/>
              <a:buNone/>
              <a:defRPr sz="2800">
                <a:solidFill>
                  <a:schemeClr val="dk2"/>
                </a:solidFill>
                <a:latin typeface="Barlow SemiBold"/>
                <a:ea typeface="Barlow SemiBold"/>
                <a:cs typeface="Barlow SemiBold"/>
                <a:sym typeface="Barlow SemiBold"/>
              </a:defRPr>
            </a:lvl5pPr>
            <a:lvl6pPr lvl="5">
              <a:spcBef>
                <a:spcPts val="0"/>
              </a:spcBef>
              <a:spcAft>
                <a:spcPts val="0"/>
              </a:spcAft>
              <a:buClr>
                <a:schemeClr val="dk2"/>
              </a:buClr>
              <a:buSzPts val="2800"/>
              <a:buFont typeface="Barlow SemiBold"/>
              <a:buNone/>
              <a:defRPr sz="2800">
                <a:solidFill>
                  <a:schemeClr val="dk2"/>
                </a:solidFill>
                <a:latin typeface="Barlow SemiBold"/>
                <a:ea typeface="Barlow SemiBold"/>
                <a:cs typeface="Barlow SemiBold"/>
                <a:sym typeface="Barlow SemiBold"/>
              </a:defRPr>
            </a:lvl6pPr>
            <a:lvl7pPr lvl="6">
              <a:spcBef>
                <a:spcPts val="0"/>
              </a:spcBef>
              <a:spcAft>
                <a:spcPts val="0"/>
              </a:spcAft>
              <a:buClr>
                <a:schemeClr val="dk2"/>
              </a:buClr>
              <a:buSzPts val="2800"/>
              <a:buFont typeface="Barlow SemiBold"/>
              <a:buNone/>
              <a:defRPr sz="2800">
                <a:solidFill>
                  <a:schemeClr val="dk2"/>
                </a:solidFill>
                <a:latin typeface="Barlow SemiBold"/>
                <a:ea typeface="Barlow SemiBold"/>
                <a:cs typeface="Barlow SemiBold"/>
                <a:sym typeface="Barlow SemiBold"/>
              </a:defRPr>
            </a:lvl7pPr>
            <a:lvl8pPr lvl="7">
              <a:spcBef>
                <a:spcPts val="0"/>
              </a:spcBef>
              <a:spcAft>
                <a:spcPts val="0"/>
              </a:spcAft>
              <a:buClr>
                <a:schemeClr val="dk2"/>
              </a:buClr>
              <a:buSzPts val="2800"/>
              <a:buFont typeface="Barlow SemiBold"/>
              <a:buNone/>
              <a:defRPr sz="2800">
                <a:solidFill>
                  <a:schemeClr val="dk2"/>
                </a:solidFill>
                <a:latin typeface="Barlow SemiBold"/>
                <a:ea typeface="Barlow SemiBold"/>
                <a:cs typeface="Barlow SemiBold"/>
                <a:sym typeface="Barlow SemiBold"/>
              </a:defRPr>
            </a:lvl8pPr>
            <a:lvl9pPr lvl="8">
              <a:spcBef>
                <a:spcPts val="0"/>
              </a:spcBef>
              <a:spcAft>
                <a:spcPts val="0"/>
              </a:spcAft>
              <a:buClr>
                <a:schemeClr val="dk2"/>
              </a:buClr>
              <a:buSzPts val="2800"/>
              <a:buFont typeface="Barlow SemiBold"/>
              <a:buNone/>
              <a:defRPr sz="2800">
                <a:solidFill>
                  <a:schemeClr val="dk2"/>
                </a:solidFill>
                <a:latin typeface="Barlow SemiBold"/>
                <a:ea typeface="Barlow SemiBold"/>
                <a:cs typeface="Barlow SemiBold"/>
                <a:sym typeface="Barlow SemiBold"/>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0" tIns="0" rIns="0" bIns="0" anchor="t" anchorCtr="0">
            <a:noAutofit/>
          </a:bodyPr>
          <a:lstStyle>
            <a:lvl1pPr marL="457200" lvl="0" indent="-342900">
              <a:lnSpc>
                <a:spcPct val="100000"/>
              </a:lnSpc>
              <a:spcBef>
                <a:spcPts val="0"/>
              </a:spcBef>
              <a:spcAft>
                <a:spcPts val="0"/>
              </a:spcAft>
              <a:buClr>
                <a:schemeClr val="dk1"/>
              </a:buClr>
              <a:buSzPts val="1800"/>
              <a:buFont typeface="Syne"/>
              <a:buChar char="●"/>
              <a:defRPr sz="1800">
                <a:solidFill>
                  <a:schemeClr val="dk1"/>
                </a:solidFill>
                <a:latin typeface="Syne"/>
                <a:ea typeface="Syne"/>
                <a:cs typeface="Syne"/>
                <a:sym typeface="Syne"/>
              </a:defRPr>
            </a:lvl1pPr>
            <a:lvl2pPr marL="914400" lvl="1" indent="-317500">
              <a:lnSpc>
                <a:spcPct val="115000"/>
              </a:lnSpc>
              <a:spcBef>
                <a:spcPts val="0"/>
              </a:spcBef>
              <a:spcAft>
                <a:spcPts val="0"/>
              </a:spcAft>
              <a:buClr>
                <a:schemeClr val="dk1"/>
              </a:buClr>
              <a:buSzPts val="1400"/>
              <a:buFont typeface="Syne"/>
              <a:buChar char="○"/>
              <a:defRPr>
                <a:solidFill>
                  <a:schemeClr val="dk1"/>
                </a:solidFill>
                <a:latin typeface="Syne"/>
                <a:ea typeface="Syne"/>
                <a:cs typeface="Syne"/>
                <a:sym typeface="Syne"/>
              </a:defRPr>
            </a:lvl2pPr>
            <a:lvl3pPr marL="1371600" lvl="2" indent="-317500">
              <a:lnSpc>
                <a:spcPct val="115000"/>
              </a:lnSpc>
              <a:spcBef>
                <a:spcPts val="0"/>
              </a:spcBef>
              <a:spcAft>
                <a:spcPts val="0"/>
              </a:spcAft>
              <a:buClr>
                <a:schemeClr val="dk1"/>
              </a:buClr>
              <a:buSzPts val="1400"/>
              <a:buFont typeface="Syne"/>
              <a:buChar char="■"/>
              <a:defRPr>
                <a:solidFill>
                  <a:schemeClr val="dk1"/>
                </a:solidFill>
                <a:latin typeface="Syne"/>
                <a:ea typeface="Syne"/>
                <a:cs typeface="Syne"/>
                <a:sym typeface="Syne"/>
              </a:defRPr>
            </a:lvl3pPr>
            <a:lvl4pPr marL="1828800" lvl="3" indent="-317500">
              <a:lnSpc>
                <a:spcPct val="115000"/>
              </a:lnSpc>
              <a:spcBef>
                <a:spcPts val="0"/>
              </a:spcBef>
              <a:spcAft>
                <a:spcPts val="0"/>
              </a:spcAft>
              <a:buClr>
                <a:schemeClr val="dk1"/>
              </a:buClr>
              <a:buSzPts val="1400"/>
              <a:buFont typeface="Syne"/>
              <a:buChar char="●"/>
              <a:defRPr>
                <a:solidFill>
                  <a:schemeClr val="dk1"/>
                </a:solidFill>
                <a:latin typeface="Syne"/>
                <a:ea typeface="Syne"/>
                <a:cs typeface="Syne"/>
                <a:sym typeface="Syne"/>
              </a:defRPr>
            </a:lvl4pPr>
            <a:lvl5pPr marL="2286000" lvl="4" indent="-317500">
              <a:lnSpc>
                <a:spcPct val="115000"/>
              </a:lnSpc>
              <a:spcBef>
                <a:spcPts val="0"/>
              </a:spcBef>
              <a:spcAft>
                <a:spcPts val="0"/>
              </a:spcAft>
              <a:buClr>
                <a:schemeClr val="dk1"/>
              </a:buClr>
              <a:buSzPts val="1400"/>
              <a:buFont typeface="Syne"/>
              <a:buChar char="○"/>
              <a:defRPr>
                <a:solidFill>
                  <a:schemeClr val="dk1"/>
                </a:solidFill>
                <a:latin typeface="Syne"/>
                <a:ea typeface="Syne"/>
                <a:cs typeface="Syne"/>
                <a:sym typeface="Syne"/>
              </a:defRPr>
            </a:lvl5pPr>
            <a:lvl6pPr marL="2743200" lvl="5" indent="-317500">
              <a:lnSpc>
                <a:spcPct val="115000"/>
              </a:lnSpc>
              <a:spcBef>
                <a:spcPts val="0"/>
              </a:spcBef>
              <a:spcAft>
                <a:spcPts val="0"/>
              </a:spcAft>
              <a:buClr>
                <a:schemeClr val="dk1"/>
              </a:buClr>
              <a:buSzPts val="1400"/>
              <a:buFont typeface="Syne"/>
              <a:buChar char="■"/>
              <a:defRPr>
                <a:solidFill>
                  <a:schemeClr val="dk1"/>
                </a:solidFill>
                <a:latin typeface="Syne"/>
                <a:ea typeface="Syne"/>
                <a:cs typeface="Syne"/>
                <a:sym typeface="Syne"/>
              </a:defRPr>
            </a:lvl6pPr>
            <a:lvl7pPr marL="3200400" lvl="6" indent="-317500">
              <a:lnSpc>
                <a:spcPct val="115000"/>
              </a:lnSpc>
              <a:spcBef>
                <a:spcPts val="0"/>
              </a:spcBef>
              <a:spcAft>
                <a:spcPts val="0"/>
              </a:spcAft>
              <a:buClr>
                <a:schemeClr val="dk1"/>
              </a:buClr>
              <a:buSzPts val="1400"/>
              <a:buFont typeface="Syne"/>
              <a:buChar char="●"/>
              <a:defRPr>
                <a:solidFill>
                  <a:schemeClr val="dk1"/>
                </a:solidFill>
                <a:latin typeface="Syne"/>
                <a:ea typeface="Syne"/>
                <a:cs typeface="Syne"/>
                <a:sym typeface="Syne"/>
              </a:defRPr>
            </a:lvl7pPr>
            <a:lvl8pPr marL="3657600" lvl="7" indent="-317500">
              <a:lnSpc>
                <a:spcPct val="115000"/>
              </a:lnSpc>
              <a:spcBef>
                <a:spcPts val="0"/>
              </a:spcBef>
              <a:spcAft>
                <a:spcPts val="0"/>
              </a:spcAft>
              <a:buClr>
                <a:schemeClr val="dk1"/>
              </a:buClr>
              <a:buSzPts val="1400"/>
              <a:buFont typeface="Syne"/>
              <a:buChar char="○"/>
              <a:defRPr>
                <a:solidFill>
                  <a:schemeClr val="dk1"/>
                </a:solidFill>
                <a:latin typeface="Syne"/>
                <a:ea typeface="Syne"/>
                <a:cs typeface="Syne"/>
                <a:sym typeface="Syne"/>
              </a:defRPr>
            </a:lvl8pPr>
            <a:lvl9pPr marL="4114800" lvl="8" indent="-317500">
              <a:lnSpc>
                <a:spcPct val="115000"/>
              </a:lnSpc>
              <a:spcBef>
                <a:spcPts val="0"/>
              </a:spcBef>
              <a:spcAft>
                <a:spcPts val="0"/>
              </a:spcAft>
              <a:buClr>
                <a:schemeClr val="dk1"/>
              </a:buClr>
              <a:buSzPts val="1400"/>
              <a:buFont typeface="Syne"/>
              <a:buChar char="■"/>
              <a:defRPr>
                <a:solidFill>
                  <a:schemeClr val="dk1"/>
                </a:solidFill>
                <a:latin typeface="Syne"/>
                <a:ea typeface="Syne"/>
                <a:cs typeface="Syne"/>
                <a:sym typeface="Syne"/>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5" r:id="rId3"/>
    <p:sldLayoutId id="2147483658" r:id="rId4"/>
    <p:sldLayoutId id="2147483659" r:id="rId5"/>
    <p:sldLayoutId id="2147483678" r:id="rId6"/>
    <p:sldLayoutId id="2147483679" r:id="rId7"/>
    <p:sldLayoutId id="2147483680"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00.xml"/><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01.xml"/><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03.xml"/><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04.xml"/><Relationship Id="rId1" Type="http://schemas.openxmlformats.org/officeDocument/2006/relationships/slideLayout" Target="../slideLayouts/slideLayout3.xml"/><Relationship Id="rId5" Type="http://schemas.openxmlformats.org/officeDocument/2006/relationships/image" Target="../media/image87.png"/><Relationship Id="rId4" Type="http://schemas.openxmlformats.org/officeDocument/2006/relationships/image" Target="../media/image86.png"/></Relationships>
</file>

<file path=ppt/slides/_rels/slide10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05.xml"/><Relationship Id="rId1" Type="http://schemas.openxmlformats.org/officeDocument/2006/relationships/slideLayout" Target="../slideLayouts/slideLayout3.xml"/><Relationship Id="rId4" Type="http://schemas.openxmlformats.org/officeDocument/2006/relationships/image" Target="../media/image89.png"/></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111.xml"/><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12.xml"/><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13.xml"/><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15.xml"/><Relationship Id="rId1" Type="http://schemas.openxmlformats.org/officeDocument/2006/relationships/slideLayout" Target="../slideLayouts/slideLayout3.xml"/><Relationship Id="rId4" Type="http://schemas.openxmlformats.org/officeDocument/2006/relationships/image" Target="../media/image95.png"/></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20.xml"/><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121.xml"/><Relationship Id="rId1" Type="http://schemas.openxmlformats.org/officeDocument/2006/relationships/slideLayout" Target="../slideLayouts/slideLayout3.xml"/></Relationships>
</file>

<file path=ppt/slides/_rels/slide122.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122.xml"/><Relationship Id="rId1"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124.xml"/><Relationship Id="rId1" Type="http://schemas.openxmlformats.org/officeDocument/2006/relationships/slideLayout" Target="../slideLayouts/slideLayout3.xml"/></Relationships>
</file>

<file path=ppt/slides/_rels/slide125.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25.xml"/><Relationship Id="rId1" Type="http://schemas.openxmlformats.org/officeDocument/2006/relationships/slideLayout" Target="../slideLayouts/slideLayout3.xml"/><Relationship Id="rId4" Type="http://schemas.openxmlformats.org/officeDocument/2006/relationships/image" Target="../media/image101.png"/></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3.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3.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3.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30.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30.xml"/><Relationship Id="rId1" Type="http://schemas.openxmlformats.org/officeDocument/2006/relationships/slideLayout" Target="../slideLayouts/slideLayout3.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3.xml"/></Relationships>
</file>

<file path=ppt/slides/_rels/slide132.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132.xml"/><Relationship Id="rId1" Type="http://schemas.openxmlformats.org/officeDocument/2006/relationships/slideLayout" Target="../slideLayouts/slideLayout3.xml"/></Relationships>
</file>

<file path=ppt/slides/_rels/slide133.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133.xml"/><Relationship Id="rId1" Type="http://schemas.openxmlformats.org/officeDocument/2006/relationships/slideLayout" Target="../slideLayouts/slideLayout3.xml"/></Relationships>
</file>

<file path=ppt/slides/_rels/slide134.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134.xml"/><Relationship Id="rId1" Type="http://schemas.openxmlformats.org/officeDocument/2006/relationships/slideLayout" Target="../slideLayouts/slideLayout3.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3.xml"/></Relationships>
</file>

<file path=ppt/slides/_rels/slide136.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136.xml"/><Relationship Id="rId1" Type="http://schemas.openxmlformats.org/officeDocument/2006/relationships/slideLayout" Target="../slideLayouts/slideLayout3.xml"/></Relationships>
</file>

<file path=ppt/slides/_rels/slide137.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137.xml"/><Relationship Id="rId1" Type="http://schemas.openxmlformats.org/officeDocument/2006/relationships/slideLayout" Target="../slideLayouts/slideLayout3.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3.xml"/></Relationships>
</file>

<file path=ppt/slides/_rels/slide139.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139.xml"/><Relationship Id="rId1" Type="http://schemas.openxmlformats.org/officeDocument/2006/relationships/slideLayout" Target="../slideLayouts/slideLayout3.xml"/><Relationship Id="rId5" Type="http://schemas.openxmlformats.org/officeDocument/2006/relationships/image" Target="../media/image110.png"/><Relationship Id="rId4" Type="http://schemas.openxmlformats.org/officeDocument/2006/relationships/image" Target="../media/image109.png"/></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3.xml"/><Relationship Id="rId5" Type="http://schemas.openxmlformats.org/officeDocument/2006/relationships/image" Target="../media/image11.png"/><Relationship Id="rId4" Type="http://schemas.openxmlformats.org/officeDocument/2006/relationships/image" Target="../media/image10.png"/></Relationships>
</file>

<file path=ppt/slides/_rels/slide140.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140.xml"/><Relationship Id="rId1" Type="http://schemas.openxmlformats.org/officeDocument/2006/relationships/slideLayout" Target="../slideLayouts/slideLayout3.xml"/><Relationship Id="rId5" Type="http://schemas.openxmlformats.org/officeDocument/2006/relationships/image" Target="../media/image113.png"/><Relationship Id="rId4" Type="http://schemas.openxmlformats.org/officeDocument/2006/relationships/image" Target="../media/image112.png"/></Relationships>
</file>

<file path=ppt/slides/_rels/slide141.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141.xml"/><Relationship Id="rId1" Type="http://schemas.openxmlformats.org/officeDocument/2006/relationships/slideLayout" Target="../slideLayouts/slideLayout3.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3.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3.xml"/></Relationships>
</file>

<file path=ppt/slides/_rels/slide144.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144.xml"/><Relationship Id="rId1" Type="http://schemas.openxmlformats.org/officeDocument/2006/relationships/slideLayout" Target="../slideLayouts/slideLayout3.xml"/></Relationships>
</file>

<file path=ppt/slides/_rels/slide145.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45.xml"/><Relationship Id="rId1" Type="http://schemas.openxmlformats.org/officeDocument/2006/relationships/slideLayout" Target="../slideLayouts/slideLayout3.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3.xml"/></Relationships>
</file>

<file path=ppt/slides/_rels/slide147.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147.xml"/><Relationship Id="rId1" Type="http://schemas.openxmlformats.org/officeDocument/2006/relationships/slideLayout" Target="../slideLayouts/slideLayout3.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3.xml"/></Relationships>
</file>

<file path=ppt/slides/_rels/slide149.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149.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3.xml"/><Relationship Id="rId5" Type="http://schemas.openxmlformats.org/officeDocument/2006/relationships/image" Target="../media/image13.png"/><Relationship Id="rId4" Type="http://schemas.openxmlformats.org/officeDocument/2006/relationships/image" Target="../media/image12.png"/></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3.xml"/></Relationships>
</file>

<file path=ppt/slides/_rels/slide151.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151.xml"/><Relationship Id="rId1" Type="http://schemas.openxmlformats.org/officeDocument/2006/relationships/slideLayout" Target="../slideLayouts/slideLayout3.xml"/></Relationships>
</file>

<file path=ppt/slides/_rels/slide152.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152.xml"/><Relationship Id="rId1" Type="http://schemas.openxmlformats.org/officeDocument/2006/relationships/slideLayout" Target="../slideLayouts/slideLayout3.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3.xml"/></Relationships>
</file>

<file path=ppt/slides/_rels/slide154.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154.xml"/><Relationship Id="rId1" Type="http://schemas.openxmlformats.org/officeDocument/2006/relationships/slideLayout" Target="../slideLayouts/slideLayout3.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3.xml"/></Relationships>
</file>

<file path=ppt/slides/_rels/slide156.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156.xml"/><Relationship Id="rId1" Type="http://schemas.openxmlformats.org/officeDocument/2006/relationships/slideLayout" Target="../slideLayouts/slideLayout3.xml"/></Relationships>
</file>

<file path=ppt/slides/_rels/slide157.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157.xml"/><Relationship Id="rId1" Type="http://schemas.openxmlformats.org/officeDocument/2006/relationships/slideLayout" Target="../slideLayouts/slideLayout3.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58.xml"/><Relationship Id="rId1" Type="http://schemas.openxmlformats.org/officeDocument/2006/relationships/slideLayout" Target="../slideLayouts/slideLayout3.xml"/></Relationships>
</file>

<file path=ppt/slides/_rels/slide159.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159.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3.xml"/><Relationship Id="rId5" Type="http://schemas.openxmlformats.org/officeDocument/2006/relationships/image" Target="../media/image15.png"/><Relationship Id="rId4" Type="http://schemas.openxmlformats.org/officeDocument/2006/relationships/image" Target="../media/image14.png"/></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60.xml"/><Relationship Id="rId1" Type="http://schemas.openxmlformats.org/officeDocument/2006/relationships/slideLayout" Target="../slideLayouts/slideLayout3.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61.xml"/><Relationship Id="rId1" Type="http://schemas.openxmlformats.org/officeDocument/2006/relationships/slideLayout" Target="../slideLayouts/slideLayout3.xml"/></Relationships>
</file>

<file path=ppt/slides/_rels/slide162.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162.xml"/><Relationship Id="rId1" Type="http://schemas.openxmlformats.org/officeDocument/2006/relationships/slideLayout" Target="../slideLayouts/slideLayout3.xml"/></Relationships>
</file>

<file path=ppt/slides/_rels/slide163.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163.xml"/><Relationship Id="rId1" Type="http://schemas.openxmlformats.org/officeDocument/2006/relationships/slideLayout" Target="../slideLayouts/slideLayout3.xml"/></Relationships>
</file>

<file path=ppt/slides/_rels/slide164.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164.xml"/><Relationship Id="rId1" Type="http://schemas.openxmlformats.org/officeDocument/2006/relationships/slideLayout" Target="../slideLayouts/slideLayout3.xml"/></Relationships>
</file>

<file path=ppt/slides/_rels/slide165.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165.xml"/><Relationship Id="rId1" Type="http://schemas.openxmlformats.org/officeDocument/2006/relationships/slideLayout" Target="../slideLayouts/slideLayout3.xml"/></Relationships>
</file>

<file path=ppt/slides/_rels/slide166.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166.xml"/><Relationship Id="rId1" Type="http://schemas.openxmlformats.org/officeDocument/2006/relationships/slideLayout" Target="../slideLayouts/slideLayout3.xml"/><Relationship Id="rId4" Type="http://schemas.openxmlformats.org/officeDocument/2006/relationships/image" Target="../media/image130.png"/></Relationships>
</file>

<file path=ppt/slides/_rels/slide167.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167.xml"/><Relationship Id="rId1" Type="http://schemas.openxmlformats.org/officeDocument/2006/relationships/slideLayout" Target="../slideLayouts/slideLayout3.xml"/></Relationships>
</file>

<file path=ppt/slides/_rels/slide168.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168.xml"/><Relationship Id="rId1" Type="http://schemas.openxmlformats.org/officeDocument/2006/relationships/slideLayout" Target="../slideLayouts/slideLayout3.xml"/></Relationships>
</file>

<file path=ppt/slides/_rels/slide169.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169.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7.xml"/><Relationship Id="rId1" Type="http://schemas.openxmlformats.org/officeDocument/2006/relationships/slideLayout" Target="../slideLayouts/slideLayout3.xml"/><Relationship Id="rId5" Type="http://schemas.openxmlformats.org/officeDocument/2006/relationships/image" Target="../media/image17.png"/><Relationship Id="rId4" Type="http://schemas.openxmlformats.org/officeDocument/2006/relationships/image" Target="../media/image16.png"/></Relationships>
</file>

<file path=ppt/slides/_rels/slide170.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170.xml"/><Relationship Id="rId1" Type="http://schemas.openxmlformats.org/officeDocument/2006/relationships/slideLayout" Target="../slideLayouts/slideLayout3.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171.xml"/><Relationship Id="rId1" Type="http://schemas.openxmlformats.org/officeDocument/2006/relationships/slideLayout" Target="../slideLayouts/slideLayout3.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172.xml"/><Relationship Id="rId1" Type="http://schemas.openxmlformats.org/officeDocument/2006/relationships/slideLayout" Target="../slideLayouts/slideLayout3.xml"/></Relationships>
</file>

<file path=ppt/slides/_rels/slide173.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173.xml"/><Relationship Id="rId1" Type="http://schemas.openxmlformats.org/officeDocument/2006/relationships/slideLayout" Target="../slideLayouts/slideLayout3.xml"/></Relationships>
</file>

<file path=ppt/slides/_rels/slide174.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174.xml"/><Relationship Id="rId1" Type="http://schemas.openxmlformats.org/officeDocument/2006/relationships/slideLayout" Target="../slideLayouts/slideLayout3.xml"/></Relationships>
</file>

<file path=ppt/slides/_rels/slide175.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175.xml"/><Relationship Id="rId1" Type="http://schemas.openxmlformats.org/officeDocument/2006/relationships/slideLayout" Target="../slideLayouts/slideLayout3.xm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176.xml"/><Relationship Id="rId1" Type="http://schemas.openxmlformats.org/officeDocument/2006/relationships/slideLayout" Target="../slideLayouts/slideLayout3.xml"/></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177.xml"/><Relationship Id="rId1" Type="http://schemas.openxmlformats.org/officeDocument/2006/relationships/slideLayout" Target="../slideLayouts/slideLayout3.xml"/></Relationships>
</file>

<file path=ppt/slides/_rels/slide178.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178.xml"/><Relationship Id="rId1" Type="http://schemas.openxmlformats.org/officeDocument/2006/relationships/slideLayout" Target="../slideLayouts/slideLayout3.xml"/></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179.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18.png"/></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180.xml"/><Relationship Id="rId1" Type="http://schemas.openxmlformats.org/officeDocument/2006/relationships/slideLayout" Target="../slideLayouts/slideLayout3.xml"/></Relationships>
</file>

<file path=ppt/slides/_rels/slide181.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181.xml"/><Relationship Id="rId1" Type="http://schemas.openxmlformats.org/officeDocument/2006/relationships/slideLayout" Target="../slideLayouts/slideLayout3.xml"/></Relationships>
</file>

<file path=ppt/slides/_rels/slide182.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182.xml"/><Relationship Id="rId1" Type="http://schemas.openxmlformats.org/officeDocument/2006/relationships/slideLayout" Target="../slideLayouts/slideLayout3.xml"/></Relationships>
</file>

<file path=ppt/slides/_rels/slide183.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183.xml"/><Relationship Id="rId1" Type="http://schemas.openxmlformats.org/officeDocument/2006/relationships/slideLayout" Target="../slideLayouts/slideLayout3.xml"/></Relationships>
</file>

<file path=ppt/slides/_rels/slide184.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184.xml"/><Relationship Id="rId1" Type="http://schemas.openxmlformats.org/officeDocument/2006/relationships/slideLayout" Target="../slideLayouts/slideLayout3.xml"/></Relationships>
</file>

<file path=ppt/slides/_rels/slide185.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185.xml"/><Relationship Id="rId1" Type="http://schemas.openxmlformats.org/officeDocument/2006/relationships/slideLayout" Target="../slideLayouts/slideLayout3.xml"/></Relationships>
</file>

<file path=ppt/slides/_rels/slide186.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186.xml"/><Relationship Id="rId1" Type="http://schemas.openxmlformats.org/officeDocument/2006/relationships/slideLayout" Target="../slideLayouts/slideLayout3.xml"/></Relationships>
</file>

<file path=ppt/slides/_rels/slide187.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187.xml"/><Relationship Id="rId1" Type="http://schemas.openxmlformats.org/officeDocument/2006/relationships/slideLayout" Target="../slideLayouts/slideLayout3.xml"/></Relationships>
</file>

<file path=ppt/slides/_rels/slide188.xml.rels><?xml version="1.0" encoding="UTF-8" standalone="yes"?>
<Relationships xmlns="http://schemas.openxmlformats.org/package/2006/relationships"><Relationship Id="rId2" Type="http://schemas.openxmlformats.org/officeDocument/2006/relationships/notesSlide" Target="../notesSlides/notesSlide188.xml"/><Relationship Id="rId1" Type="http://schemas.openxmlformats.org/officeDocument/2006/relationships/slideLayout" Target="../slideLayouts/slideLayout3.xml"/></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189.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4.xml"/><Relationship Id="rId1" Type="http://schemas.openxmlformats.org/officeDocument/2006/relationships/slideLayout" Target="../slideLayouts/slideLayout3.xml"/><Relationship Id="rId5" Type="http://schemas.openxmlformats.org/officeDocument/2006/relationships/image" Target="../media/image24.png"/><Relationship Id="rId4" Type="http://schemas.openxmlformats.org/officeDocument/2006/relationships/image" Target="../media/image23.png"/></Relationships>
</file>

<file path=ppt/slides/_rels/slide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25.png"/></Relationships>
</file>

<file path=ppt/slides/_rels/slide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2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27.png"/></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9.xml"/><Relationship Id="rId1" Type="http://schemas.openxmlformats.org/officeDocument/2006/relationships/slideLayout" Target="../slideLayouts/slideLayout3.xml"/><Relationship Id="rId4" Type="http://schemas.openxmlformats.org/officeDocument/2006/relationships/image" Target="../media/image29.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0.xml"/><Relationship Id="rId1" Type="http://schemas.openxmlformats.org/officeDocument/2006/relationships/slideLayout" Target="../slideLayouts/slideLayout3.xml"/><Relationship Id="rId4" Type="http://schemas.openxmlformats.org/officeDocument/2006/relationships/image" Target="../media/image31.png"/></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3.xml"/><Relationship Id="rId1" Type="http://schemas.openxmlformats.org/officeDocument/2006/relationships/slideLayout" Target="../slideLayouts/slideLayout3.xml"/><Relationship Id="rId4" Type="http://schemas.openxmlformats.org/officeDocument/2006/relationships/image" Target="../media/image35.png"/></Relationships>
</file>

<file path=ppt/slides/_rels/slide3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5.xml"/><Relationship Id="rId1" Type="http://schemas.openxmlformats.org/officeDocument/2006/relationships/slideLayout" Target="../slideLayouts/slideLayout3.xml"/><Relationship Id="rId4" Type="http://schemas.openxmlformats.org/officeDocument/2006/relationships/image" Target="../media/image38.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7.xml"/><Relationship Id="rId1" Type="http://schemas.openxmlformats.org/officeDocument/2006/relationships/slideLayout" Target="../slideLayouts/slideLayout3.xml"/><Relationship Id="rId4" Type="http://schemas.openxmlformats.org/officeDocument/2006/relationships/image" Target="../media/image40.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6.xml"/><Relationship Id="rId1" Type="http://schemas.openxmlformats.org/officeDocument/2006/relationships/slideLayout" Target="../slideLayouts/slideLayout3.xml"/><Relationship Id="rId4" Type="http://schemas.openxmlformats.org/officeDocument/2006/relationships/image" Target="../media/image46.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0.xml"/><Relationship Id="rId1" Type="http://schemas.openxmlformats.org/officeDocument/2006/relationships/slideLayout" Target="../slideLayouts/slideLayout3.xml"/><Relationship Id="rId4" Type="http://schemas.openxmlformats.org/officeDocument/2006/relationships/image" Target="../media/image49.png"/></Relationships>
</file>

<file path=ppt/slides/_rels/slide5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69.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73.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75.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77.xml"/><Relationship Id="rId1" Type="http://schemas.openxmlformats.org/officeDocument/2006/relationships/slideLayout" Target="../slideLayouts/slideLayout3.xml"/><Relationship Id="rId4" Type="http://schemas.openxmlformats.org/officeDocument/2006/relationships/image" Target="../media/image64.png"/></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79.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80.xml"/><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81.xml"/><Relationship Id="rId1" Type="http://schemas.openxmlformats.org/officeDocument/2006/relationships/slideLayout" Target="../slideLayouts/slideLayout3.xml"/><Relationship Id="rId4" Type="http://schemas.openxmlformats.org/officeDocument/2006/relationships/image" Target="../media/image68.png"/></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83.xml"/><Relationship Id="rId1" Type="http://schemas.openxmlformats.org/officeDocument/2006/relationships/slideLayout" Target="../slideLayouts/slideLayout3.xml"/><Relationship Id="rId4" Type="http://schemas.openxmlformats.org/officeDocument/2006/relationships/image" Target="../media/image70.png"/></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85.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86.xml"/><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88.xml"/><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91.xml"/><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92.xml"/><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93.xml"/><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94.xml"/><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3" Type="http://schemas.microsoft.com/office/2018/10/relationships/comments" Target="../comments/modernComment_21E_8CD0E000.xml"/><Relationship Id="rId2" Type="http://schemas.openxmlformats.org/officeDocument/2006/relationships/notesSlide" Target="../notesSlides/notesSlide96.xml"/><Relationship Id="rId1" Type="http://schemas.openxmlformats.org/officeDocument/2006/relationships/slideLayout" Target="../slideLayouts/slideLayout3.xml"/><Relationship Id="rId4" Type="http://schemas.openxmlformats.org/officeDocument/2006/relationships/image" Target="../media/image79.png"/></Relationships>
</file>

<file path=ppt/slides/_rels/slide97.xml.rels><?xml version="1.0" encoding="UTF-8" standalone="yes"?>
<Relationships xmlns="http://schemas.openxmlformats.org/package/2006/relationships"><Relationship Id="rId3" Type="http://schemas.microsoft.com/office/2018/10/relationships/comments" Target="../comments/modernComment_21F_19545CC2.xml"/><Relationship Id="rId2" Type="http://schemas.openxmlformats.org/officeDocument/2006/relationships/notesSlide" Target="../notesSlides/notesSlide97.xml"/><Relationship Id="rId1" Type="http://schemas.openxmlformats.org/officeDocument/2006/relationships/slideLayout" Target="../slideLayouts/slideLayout3.xml"/><Relationship Id="rId4" Type="http://schemas.openxmlformats.org/officeDocument/2006/relationships/image" Target="../media/image80.png"/></Relationships>
</file>

<file path=ppt/slides/_rels/slide98.xml.rels><?xml version="1.0" encoding="UTF-8" standalone="yes"?>
<Relationships xmlns="http://schemas.openxmlformats.org/package/2006/relationships"><Relationship Id="rId3" Type="http://schemas.microsoft.com/office/2018/10/relationships/comments" Target="../comments/modernComment_220_754795FD.xml"/><Relationship Id="rId2" Type="http://schemas.openxmlformats.org/officeDocument/2006/relationships/notesSlide" Target="../notesSlides/notesSlide98.xml"/><Relationship Id="rId1" Type="http://schemas.openxmlformats.org/officeDocument/2006/relationships/slideLayout" Target="../slideLayouts/slideLayout3.xml"/><Relationship Id="rId4" Type="http://schemas.openxmlformats.org/officeDocument/2006/relationships/image" Target="../media/image81.png"/></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pic>
        <p:nvPicPr>
          <p:cNvPr id="1030" name="Picture 6" descr="Mail free icon">
            <a:extLst>
              <a:ext uri="{FF2B5EF4-FFF2-40B4-BE49-F238E27FC236}">
                <a16:creationId xmlns:a16="http://schemas.microsoft.com/office/drawing/2014/main" id="{EF56BE36-8294-3E0F-431D-30F66083CB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66444" y="661869"/>
            <a:ext cx="745281" cy="745281"/>
          </a:xfrm>
          <a:prstGeom prst="rect">
            <a:avLst/>
          </a:prstGeom>
          <a:noFill/>
          <a:extLst>
            <a:ext uri="{909E8E84-426E-40DD-AFC4-6F175D3DCCD1}">
              <a14:hiddenFill xmlns:a14="http://schemas.microsoft.com/office/drawing/2010/main">
                <a:solidFill>
                  <a:srgbClr val="FFFFFF"/>
                </a:solidFill>
              </a14:hiddenFill>
            </a:ext>
          </a:extLst>
        </p:spPr>
      </p:pic>
      <p:sp>
        <p:nvSpPr>
          <p:cNvPr id="296" name="Google Shape;296;p37"/>
          <p:cNvSpPr txBox="1">
            <a:spLocks noGrp="1"/>
          </p:cNvSpPr>
          <p:nvPr>
            <p:ph type="ctrTitle"/>
          </p:nvPr>
        </p:nvSpPr>
        <p:spPr>
          <a:xfrm>
            <a:off x="-1118361" y="1481233"/>
            <a:ext cx="8200925" cy="19176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vi-VN"/>
              <a:t>Read Book Online</a:t>
            </a:r>
            <a:endParaRPr/>
          </a:p>
        </p:txBody>
      </p:sp>
      <p:sp>
        <p:nvSpPr>
          <p:cNvPr id="297" name="Google Shape;297;p37"/>
          <p:cNvSpPr/>
          <p:nvPr/>
        </p:nvSpPr>
        <p:spPr>
          <a:xfrm>
            <a:off x="1883685" y="2267787"/>
            <a:ext cx="2290532" cy="465529"/>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37"/>
          <p:cNvSpPr txBox="1">
            <a:spLocks noGrp="1"/>
          </p:cNvSpPr>
          <p:nvPr>
            <p:ph type="subTitle" idx="1"/>
          </p:nvPr>
        </p:nvSpPr>
        <p:spPr>
          <a:xfrm>
            <a:off x="2526658" y="2358643"/>
            <a:ext cx="1978951" cy="209931"/>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vi-VN"/>
              <a:t>Nhóm: </a:t>
            </a:r>
            <a:r>
              <a:rPr lang="vi-VN" u="sng"/>
              <a:t>04</a:t>
            </a:r>
            <a:endParaRPr u="sng"/>
          </a:p>
        </p:txBody>
      </p:sp>
      <p:sp>
        <p:nvSpPr>
          <p:cNvPr id="5" name="Google Shape;298;p37">
            <a:extLst>
              <a:ext uri="{FF2B5EF4-FFF2-40B4-BE49-F238E27FC236}">
                <a16:creationId xmlns:a16="http://schemas.microsoft.com/office/drawing/2014/main" id="{A302A2A9-A885-9FDA-70F9-309F871F67EF}"/>
              </a:ext>
            </a:extLst>
          </p:cNvPr>
          <p:cNvSpPr txBox="1">
            <a:spLocks/>
          </p:cNvSpPr>
          <p:nvPr/>
        </p:nvSpPr>
        <p:spPr>
          <a:xfrm>
            <a:off x="1914041" y="2844072"/>
            <a:ext cx="2863161" cy="69332"/>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600"/>
              <a:buFont typeface="Syne"/>
              <a:buNone/>
              <a:defRPr sz="1600" b="0" i="0" u="none" strike="noStrike" cap="none">
                <a:solidFill>
                  <a:schemeClr val="dk1"/>
                </a:solidFill>
                <a:latin typeface="Syne"/>
                <a:ea typeface="Syne"/>
                <a:cs typeface="Syne"/>
                <a:sym typeface="Syne"/>
              </a:defRPr>
            </a:lvl1pPr>
            <a:lvl2pPr marL="914400" marR="0" lvl="1" indent="-317500" algn="ctr" rtl="0">
              <a:lnSpc>
                <a:spcPct val="100000"/>
              </a:lnSpc>
              <a:spcBef>
                <a:spcPts val="0"/>
              </a:spcBef>
              <a:spcAft>
                <a:spcPts val="0"/>
              </a:spcAft>
              <a:buClr>
                <a:schemeClr val="dk1"/>
              </a:buClr>
              <a:buSzPts val="1600"/>
              <a:buFont typeface="Syne"/>
              <a:buNone/>
              <a:defRPr sz="1600" b="0" i="0" u="none" strike="noStrike" cap="none">
                <a:solidFill>
                  <a:schemeClr val="dk1"/>
                </a:solidFill>
                <a:latin typeface="Syne"/>
                <a:ea typeface="Syne"/>
                <a:cs typeface="Syne"/>
                <a:sym typeface="Syne"/>
              </a:defRPr>
            </a:lvl2pPr>
            <a:lvl3pPr marL="1371600" marR="0" lvl="2" indent="-317500" algn="ctr" rtl="0">
              <a:lnSpc>
                <a:spcPct val="100000"/>
              </a:lnSpc>
              <a:spcBef>
                <a:spcPts val="0"/>
              </a:spcBef>
              <a:spcAft>
                <a:spcPts val="0"/>
              </a:spcAft>
              <a:buClr>
                <a:schemeClr val="dk1"/>
              </a:buClr>
              <a:buSzPts val="1600"/>
              <a:buFont typeface="Syne"/>
              <a:buNone/>
              <a:defRPr sz="1600" b="0" i="0" u="none" strike="noStrike" cap="none">
                <a:solidFill>
                  <a:schemeClr val="dk1"/>
                </a:solidFill>
                <a:latin typeface="Syne"/>
                <a:ea typeface="Syne"/>
                <a:cs typeface="Syne"/>
                <a:sym typeface="Syne"/>
              </a:defRPr>
            </a:lvl3pPr>
            <a:lvl4pPr marL="1828800" marR="0" lvl="3" indent="-317500" algn="ctr" rtl="0">
              <a:lnSpc>
                <a:spcPct val="100000"/>
              </a:lnSpc>
              <a:spcBef>
                <a:spcPts val="0"/>
              </a:spcBef>
              <a:spcAft>
                <a:spcPts val="0"/>
              </a:spcAft>
              <a:buClr>
                <a:schemeClr val="dk1"/>
              </a:buClr>
              <a:buSzPts val="1600"/>
              <a:buFont typeface="Syne"/>
              <a:buNone/>
              <a:defRPr sz="1600" b="0" i="0" u="none" strike="noStrike" cap="none">
                <a:solidFill>
                  <a:schemeClr val="dk1"/>
                </a:solidFill>
                <a:latin typeface="Syne"/>
                <a:ea typeface="Syne"/>
                <a:cs typeface="Syne"/>
                <a:sym typeface="Syne"/>
              </a:defRPr>
            </a:lvl4pPr>
            <a:lvl5pPr marL="2286000" marR="0" lvl="4" indent="-317500" algn="ctr" rtl="0">
              <a:lnSpc>
                <a:spcPct val="100000"/>
              </a:lnSpc>
              <a:spcBef>
                <a:spcPts val="0"/>
              </a:spcBef>
              <a:spcAft>
                <a:spcPts val="0"/>
              </a:spcAft>
              <a:buClr>
                <a:schemeClr val="dk1"/>
              </a:buClr>
              <a:buSzPts val="1600"/>
              <a:buFont typeface="Syne"/>
              <a:buNone/>
              <a:defRPr sz="1600" b="0" i="0" u="none" strike="noStrike" cap="none">
                <a:solidFill>
                  <a:schemeClr val="dk1"/>
                </a:solidFill>
                <a:latin typeface="Syne"/>
                <a:ea typeface="Syne"/>
                <a:cs typeface="Syne"/>
                <a:sym typeface="Syne"/>
              </a:defRPr>
            </a:lvl5pPr>
            <a:lvl6pPr marL="2743200" marR="0" lvl="5" indent="-317500" algn="ctr" rtl="0">
              <a:lnSpc>
                <a:spcPct val="100000"/>
              </a:lnSpc>
              <a:spcBef>
                <a:spcPts val="0"/>
              </a:spcBef>
              <a:spcAft>
                <a:spcPts val="0"/>
              </a:spcAft>
              <a:buClr>
                <a:schemeClr val="dk1"/>
              </a:buClr>
              <a:buSzPts val="1600"/>
              <a:buFont typeface="Syne"/>
              <a:buNone/>
              <a:defRPr sz="1600" b="0" i="0" u="none" strike="noStrike" cap="none">
                <a:solidFill>
                  <a:schemeClr val="dk1"/>
                </a:solidFill>
                <a:latin typeface="Syne"/>
                <a:ea typeface="Syne"/>
                <a:cs typeface="Syne"/>
                <a:sym typeface="Syne"/>
              </a:defRPr>
            </a:lvl6pPr>
            <a:lvl7pPr marL="3200400" marR="0" lvl="6" indent="-317500" algn="ctr" rtl="0">
              <a:lnSpc>
                <a:spcPct val="100000"/>
              </a:lnSpc>
              <a:spcBef>
                <a:spcPts val="0"/>
              </a:spcBef>
              <a:spcAft>
                <a:spcPts val="0"/>
              </a:spcAft>
              <a:buClr>
                <a:schemeClr val="dk1"/>
              </a:buClr>
              <a:buSzPts val="1600"/>
              <a:buFont typeface="Syne"/>
              <a:buNone/>
              <a:defRPr sz="1600" b="0" i="0" u="none" strike="noStrike" cap="none">
                <a:solidFill>
                  <a:schemeClr val="dk1"/>
                </a:solidFill>
                <a:latin typeface="Syne"/>
                <a:ea typeface="Syne"/>
                <a:cs typeface="Syne"/>
                <a:sym typeface="Syne"/>
              </a:defRPr>
            </a:lvl7pPr>
            <a:lvl8pPr marL="3657600" marR="0" lvl="7" indent="-317500" algn="ctr" rtl="0">
              <a:lnSpc>
                <a:spcPct val="100000"/>
              </a:lnSpc>
              <a:spcBef>
                <a:spcPts val="0"/>
              </a:spcBef>
              <a:spcAft>
                <a:spcPts val="0"/>
              </a:spcAft>
              <a:buClr>
                <a:schemeClr val="dk1"/>
              </a:buClr>
              <a:buSzPts val="1600"/>
              <a:buFont typeface="Syne"/>
              <a:buNone/>
              <a:defRPr sz="1600" b="0" i="0" u="none" strike="noStrike" cap="none">
                <a:solidFill>
                  <a:schemeClr val="dk1"/>
                </a:solidFill>
                <a:latin typeface="Syne"/>
                <a:ea typeface="Syne"/>
                <a:cs typeface="Syne"/>
                <a:sym typeface="Syne"/>
              </a:defRPr>
            </a:lvl8pPr>
            <a:lvl9pPr marL="4114800" marR="0" lvl="8" indent="-317500" algn="ctr" rtl="0">
              <a:lnSpc>
                <a:spcPct val="100000"/>
              </a:lnSpc>
              <a:spcBef>
                <a:spcPts val="0"/>
              </a:spcBef>
              <a:spcAft>
                <a:spcPts val="0"/>
              </a:spcAft>
              <a:buClr>
                <a:schemeClr val="dk1"/>
              </a:buClr>
              <a:buSzPts val="1600"/>
              <a:buFont typeface="Syne"/>
              <a:buNone/>
              <a:defRPr sz="1600" b="0" i="0" u="none" strike="noStrike" cap="none">
                <a:solidFill>
                  <a:schemeClr val="dk1"/>
                </a:solidFill>
                <a:latin typeface="Syne"/>
                <a:ea typeface="Syne"/>
                <a:cs typeface="Syne"/>
                <a:sym typeface="Syne"/>
              </a:defRPr>
            </a:lvl9pPr>
          </a:lstStyle>
          <a:p>
            <a:pPr marL="0" indent="0"/>
            <a:r>
              <a:rPr lang="vi-VN"/>
              <a:t>GVHD: TS.</a:t>
            </a:r>
            <a:r>
              <a:rPr lang="vi-VN" u="sng"/>
              <a:t>Phạm Xuân Thiện</a:t>
            </a:r>
          </a:p>
        </p:txBody>
      </p:sp>
      <p:pic>
        <p:nvPicPr>
          <p:cNvPr id="1042" name="Picture 18" descr="Ebook Special Lineal color icon">
            <a:extLst>
              <a:ext uri="{FF2B5EF4-FFF2-40B4-BE49-F238E27FC236}">
                <a16:creationId xmlns:a16="http://schemas.microsoft.com/office/drawing/2014/main" id="{618749AD-4EED-4422-4AE1-0EB6CAF6E4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20542" y="587403"/>
            <a:ext cx="3961269" cy="3961269"/>
          </a:xfrm>
          <a:prstGeom prst="rect">
            <a:avLst/>
          </a:prstGeom>
          <a:noFill/>
          <a:extLst>
            <a:ext uri="{909E8E84-426E-40DD-AFC4-6F175D3DCCD1}">
              <a14:hiddenFill xmlns:a14="http://schemas.microsoft.com/office/drawing/2010/main">
                <a:solidFill>
                  <a:srgbClr val="FFFFFF"/>
                </a:solidFill>
              </a14:hiddenFill>
            </a:ext>
          </a:extLst>
        </p:spPr>
      </p:pic>
      <p:sp>
        <p:nvSpPr>
          <p:cNvPr id="12" name="Google Shape;298;p37">
            <a:extLst>
              <a:ext uri="{FF2B5EF4-FFF2-40B4-BE49-F238E27FC236}">
                <a16:creationId xmlns:a16="http://schemas.microsoft.com/office/drawing/2014/main" id="{5F0E17EE-26EE-BA6D-0982-0AAF4FBC7E59}"/>
              </a:ext>
            </a:extLst>
          </p:cNvPr>
          <p:cNvSpPr txBox="1">
            <a:spLocks/>
          </p:cNvSpPr>
          <p:nvPr/>
        </p:nvSpPr>
        <p:spPr>
          <a:xfrm>
            <a:off x="1015139" y="3309042"/>
            <a:ext cx="4399421" cy="163874"/>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600"/>
              <a:buFont typeface="Syne"/>
              <a:buNone/>
              <a:defRPr sz="1600" b="0" i="0" u="none" strike="noStrike" cap="none">
                <a:solidFill>
                  <a:schemeClr val="dk1"/>
                </a:solidFill>
                <a:latin typeface="Syne"/>
                <a:ea typeface="Syne"/>
                <a:cs typeface="Syne"/>
                <a:sym typeface="Syne"/>
              </a:defRPr>
            </a:lvl1pPr>
            <a:lvl2pPr marL="914400" marR="0" lvl="1" indent="-317500" algn="ctr" rtl="0">
              <a:lnSpc>
                <a:spcPct val="100000"/>
              </a:lnSpc>
              <a:spcBef>
                <a:spcPts val="0"/>
              </a:spcBef>
              <a:spcAft>
                <a:spcPts val="0"/>
              </a:spcAft>
              <a:buClr>
                <a:schemeClr val="dk1"/>
              </a:buClr>
              <a:buSzPts val="1600"/>
              <a:buFont typeface="Syne"/>
              <a:buNone/>
              <a:defRPr sz="1600" b="0" i="0" u="none" strike="noStrike" cap="none">
                <a:solidFill>
                  <a:schemeClr val="dk1"/>
                </a:solidFill>
                <a:latin typeface="Syne"/>
                <a:ea typeface="Syne"/>
                <a:cs typeface="Syne"/>
                <a:sym typeface="Syne"/>
              </a:defRPr>
            </a:lvl2pPr>
            <a:lvl3pPr marL="1371600" marR="0" lvl="2" indent="-317500" algn="ctr" rtl="0">
              <a:lnSpc>
                <a:spcPct val="100000"/>
              </a:lnSpc>
              <a:spcBef>
                <a:spcPts val="0"/>
              </a:spcBef>
              <a:spcAft>
                <a:spcPts val="0"/>
              </a:spcAft>
              <a:buClr>
                <a:schemeClr val="dk1"/>
              </a:buClr>
              <a:buSzPts val="1600"/>
              <a:buFont typeface="Syne"/>
              <a:buNone/>
              <a:defRPr sz="1600" b="0" i="0" u="none" strike="noStrike" cap="none">
                <a:solidFill>
                  <a:schemeClr val="dk1"/>
                </a:solidFill>
                <a:latin typeface="Syne"/>
                <a:ea typeface="Syne"/>
                <a:cs typeface="Syne"/>
                <a:sym typeface="Syne"/>
              </a:defRPr>
            </a:lvl3pPr>
            <a:lvl4pPr marL="1828800" marR="0" lvl="3" indent="-317500" algn="ctr" rtl="0">
              <a:lnSpc>
                <a:spcPct val="100000"/>
              </a:lnSpc>
              <a:spcBef>
                <a:spcPts val="0"/>
              </a:spcBef>
              <a:spcAft>
                <a:spcPts val="0"/>
              </a:spcAft>
              <a:buClr>
                <a:schemeClr val="dk1"/>
              </a:buClr>
              <a:buSzPts val="1600"/>
              <a:buFont typeface="Syne"/>
              <a:buNone/>
              <a:defRPr sz="1600" b="0" i="0" u="none" strike="noStrike" cap="none">
                <a:solidFill>
                  <a:schemeClr val="dk1"/>
                </a:solidFill>
                <a:latin typeface="Syne"/>
                <a:ea typeface="Syne"/>
                <a:cs typeface="Syne"/>
                <a:sym typeface="Syne"/>
              </a:defRPr>
            </a:lvl4pPr>
            <a:lvl5pPr marL="2286000" marR="0" lvl="4" indent="-317500" algn="ctr" rtl="0">
              <a:lnSpc>
                <a:spcPct val="100000"/>
              </a:lnSpc>
              <a:spcBef>
                <a:spcPts val="0"/>
              </a:spcBef>
              <a:spcAft>
                <a:spcPts val="0"/>
              </a:spcAft>
              <a:buClr>
                <a:schemeClr val="dk1"/>
              </a:buClr>
              <a:buSzPts val="1600"/>
              <a:buFont typeface="Syne"/>
              <a:buNone/>
              <a:defRPr sz="1600" b="0" i="0" u="none" strike="noStrike" cap="none">
                <a:solidFill>
                  <a:schemeClr val="dk1"/>
                </a:solidFill>
                <a:latin typeface="Syne"/>
                <a:ea typeface="Syne"/>
                <a:cs typeface="Syne"/>
                <a:sym typeface="Syne"/>
              </a:defRPr>
            </a:lvl5pPr>
            <a:lvl6pPr marL="2743200" marR="0" lvl="5" indent="-317500" algn="ctr" rtl="0">
              <a:lnSpc>
                <a:spcPct val="100000"/>
              </a:lnSpc>
              <a:spcBef>
                <a:spcPts val="0"/>
              </a:spcBef>
              <a:spcAft>
                <a:spcPts val="0"/>
              </a:spcAft>
              <a:buClr>
                <a:schemeClr val="dk1"/>
              </a:buClr>
              <a:buSzPts val="1600"/>
              <a:buFont typeface="Syne"/>
              <a:buNone/>
              <a:defRPr sz="1600" b="0" i="0" u="none" strike="noStrike" cap="none">
                <a:solidFill>
                  <a:schemeClr val="dk1"/>
                </a:solidFill>
                <a:latin typeface="Syne"/>
                <a:ea typeface="Syne"/>
                <a:cs typeface="Syne"/>
                <a:sym typeface="Syne"/>
              </a:defRPr>
            </a:lvl6pPr>
            <a:lvl7pPr marL="3200400" marR="0" lvl="6" indent="-317500" algn="ctr" rtl="0">
              <a:lnSpc>
                <a:spcPct val="100000"/>
              </a:lnSpc>
              <a:spcBef>
                <a:spcPts val="0"/>
              </a:spcBef>
              <a:spcAft>
                <a:spcPts val="0"/>
              </a:spcAft>
              <a:buClr>
                <a:schemeClr val="dk1"/>
              </a:buClr>
              <a:buSzPts val="1600"/>
              <a:buFont typeface="Syne"/>
              <a:buNone/>
              <a:defRPr sz="1600" b="0" i="0" u="none" strike="noStrike" cap="none">
                <a:solidFill>
                  <a:schemeClr val="dk1"/>
                </a:solidFill>
                <a:latin typeface="Syne"/>
                <a:ea typeface="Syne"/>
                <a:cs typeface="Syne"/>
                <a:sym typeface="Syne"/>
              </a:defRPr>
            </a:lvl7pPr>
            <a:lvl8pPr marL="3657600" marR="0" lvl="7" indent="-317500" algn="ctr" rtl="0">
              <a:lnSpc>
                <a:spcPct val="100000"/>
              </a:lnSpc>
              <a:spcBef>
                <a:spcPts val="0"/>
              </a:spcBef>
              <a:spcAft>
                <a:spcPts val="0"/>
              </a:spcAft>
              <a:buClr>
                <a:schemeClr val="dk1"/>
              </a:buClr>
              <a:buSzPts val="1600"/>
              <a:buFont typeface="Syne"/>
              <a:buNone/>
              <a:defRPr sz="1600" b="0" i="0" u="none" strike="noStrike" cap="none">
                <a:solidFill>
                  <a:schemeClr val="dk1"/>
                </a:solidFill>
                <a:latin typeface="Syne"/>
                <a:ea typeface="Syne"/>
                <a:cs typeface="Syne"/>
                <a:sym typeface="Syne"/>
              </a:defRPr>
            </a:lvl8pPr>
            <a:lvl9pPr marL="4114800" marR="0" lvl="8" indent="-317500" algn="ctr" rtl="0">
              <a:lnSpc>
                <a:spcPct val="100000"/>
              </a:lnSpc>
              <a:spcBef>
                <a:spcPts val="0"/>
              </a:spcBef>
              <a:spcAft>
                <a:spcPts val="0"/>
              </a:spcAft>
              <a:buClr>
                <a:schemeClr val="dk1"/>
              </a:buClr>
              <a:buSzPts val="1600"/>
              <a:buFont typeface="Syne"/>
              <a:buNone/>
              <a:defRPr sz="1600" b="0" i="0" u="none" strike="noStrike" cap="none">
                <a:solidFill>
                  <a:schemeClr val="dk1"/>
                </a:solidFill>
                <a:latin typeface="Syne"/>
                <a:ea typeface="Syne"/>
                <a:cs typeface="Syne"/>
                <a:sym typeface="Syne"/>
              </a:defRPr>
            </a:lvl9pPr>
          </a:lstStyle>
          <a:p>
            <a:pPr marL="0" indent="0"/>
            <a:r>
              <a:rPr lang="vi-VN"/>
              <a:t>Môn: </a:t>
            </a:r>
            <a:r>
              <a:rPr lang="vi-VN" u="sng"/>
              <a:t>Phát triển ứng dụng trên thiết bị di động</a:t>
            </a:r>
          </a:p>
        </p:txBody>
      </p:sp>
    </p:spTree>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Google Shape;352;p41"/>
          <p:cNvSpPr/>
          <p:nvPr/>
        </p:nvSpPr>
        <p:spPr>
          <a:xfrm>
            <a:off x="1016606" y="971550"/>
            <a:ext cx="5669944" cy="2273525"/>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41"/>
          <p:cNvSpPr txBox="1">
            <a:spLocks noGrp="1"/>
          </p:cNvSpPr>
          <p:nvPr>
            <p:ph type="title"/>
          </p:nvPr>
        </p:nvSpPr>
        <p:spPr>
          <a:xfrm>
            <a:off x="1086986" y="1250849"/>
            <a:ext cx="5529184" cy="1714925"/>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vi-VN"/>
              <a:t>CÁC PHẦN CỦA ĐỀ TÀI</a:t>
            </a:r>
            <a:endParaRPr lang="en-US"/>
          </a:p>
        </p:txBody>
      </p:sp>
      <p:sp>
        <p:nvSpPr>
          <p:cNvPr id="355" name="Google Shape;355;p41"/>
          <p:cNvSpPr txBox="1">
            <a:spLocks noGrp="1"/>
          </p:cNvSpPr>
          <p:nvPr>
            <p:ph type="title" idx="2"/>
          </p:nvPr>
        </p:nvSpPr>
        <p:spPr>
          <a:xfrm>
            <a:off x="6513990" y="1206500"/>
            <a:ext cx="2121000" cy="1963500"/>
          </a:xfrm>
          <a:prstGeom prst="rect">
            <a:avLst/>
          </a:prstGeom>
        </p:spPr>
        <p:txBody>
          <a:bodyPr spcFirstLastPara="1" wrap="square" lIns="0" tIns="0" rIns="0" bIns="0" anchor="b" anchorCtr="0">
            <a:noAutofit/>
          </a:bodyPr>
          <a:lstStyle/>
          <a:p>
            <a:pPr marL="0" lvl="0" indent="0" algn="r" rtl="0">
              <a:spcBef>
                <a:spcPts val="0"/>
              </a:spcBef>
              <a:spcAft>
                <a:spcPts val="0"/>
              </a:spcAft>
              <a:buNone/>
            </a:pPr>
            <a:r>
              <a:rPr lang="en"/>
              <a:t>02</a:t>
            </a:r>
            <a:endParaRPr/>
          </a:p>
        </p:txBody>
      </p:sp>
      <p:sp>
        <p:nvSpPr>
          <p:cNvPr id="3" name="Subtitle 2">
            <a:extLst>
              <a:ext uri="{FF2B5EF4-FFF2-40B4-BE49-F238E27FC236}">
                <a16:creationId xmlns:a16="http://schemas.microsoft.com/office/drawing/2014/main" id="{FC609038-A586-7D9A-7486-EC9C41E965EF}"/>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11422488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4" name="Google Shape;1460;p74">
            <a:extLst>
              <a:ext uri="{FF2B5EF4-FFF2-40B4-BE49-F238E27FC236}">
                <a16:creationId xmlns:a16="http://schemas.microsoft.com/office/drawing/2014/main" id="{E06D66F6-623E-7896-D86C-7E3B918A78D5}"/>
              </a:ext>
            </a:extLst>
          </p:cNvPr>
          <p:cNvSpPr/>
          <p:nvPr/>
        </p:nvSpPr>
        <p:spPr>
          <a:xfrm>
            <a:off x="7663688" y="-306158"/>
            <a:ext cx="2320494" cy="2476717"/>
          </a:xfrm>
          <a:custGeom>
            <a:avLst/>
            <a:gdLst/>
            <a:ahLst/>
            <a:cxnLst/>
            <a:rect l="l" t="t" r="r" b="b"/>
            <a:pathLst>
              <a:path w="146265" h="156112" extrusionOk="0">
                <a:moveTo>
                  <a:pt x="5411" y="0"/>
                </a:moveTo>
                <a:cubicBezTo>
                  <a:pt x="5411" y="0"/>
                  <a:pt x="1" y="28329"/>
                  <a:pt x="20548" y="36870"/>
                </a:cubicBezTo>
                <a:cubicBezTo>
                  <a:pt x="24058" y="38329"/>
                  <a:pt x="27694" y="38893"/>
                  <a:pt x="31373" y="38893"/>
                </a:cubicBezTo>
                <a:cubicBezTo>
                  <a:pt x="43912" y="38893"/>
                  <a:pt x="56943" y="32338"/>
                  <a:pt x="67152" y="32338"/>
                </a:cubicBezTo>
                <a:cubicBezTo>
                  <a:pt x="71479" y="32338"/>
                  <a:pt x="75300" y="33516"/>
                  <a:pt x="78361" y="36870"/>
                </a:cubicBezTo>
                <a:cubicBezTo>
                  <a:pt x="90793" y="50426"/>
                  <a:pt x="72190" y="65958"/>
                  <a:pt x="96993" y="74500"/>
                </a:cubicBezTo>
                <a:cubicBezTo>
                  <a:pt x="105899" y="77600"/>
                  <a:pt x="114015" y="83740"/>
                  <a:pt x="115717" y="93497"/>
                </a:cubicBezTo>
                <a:cubicBezTo>
                  <a:pt x="117814" y="105503"/>
                  <a:pt x="109060" y="112403"/>
                  <a:pt x="105504" y="122646"/>
                </a:cubicBezTo>
                <a:cubicBezTo>
                  <a:pt x="103559" y="128148"/>
                  <a:pt x="104744" y="135078"/>
                  <a:pt x="107024" y="140245"/>
                </a:cubicBezTo>
                <a:cubicBezTo>
                  <a:pt x="109699" y="146294"/>
                  <a:pt x="114501" y="151218"/>
                  <a:pt x="120580" y="153832"/>
                </a:cubicBezTo>
                <a:cubicBezTo>
                  <a:pt x="124167" y="155413"/>
                  <a:pt x="128027" y="156081"/>
                  <a:pt x="131918" y="156112"/>
                </a:cubicBezTo>
                <a:cubicBezTo>
                  <a:pt x="133438" y="156112"/>
                  <a:pt x="146265" y="155200"/>
                  <a:pt x="146265" y="153650"/>
                </a:cubicBezTo>
                <a:lnTo>
                  <a:pt x="1462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334;p40">
            <a:extLst>
              <a:ext uri="{FF2B5EF4-FFF2-40B4-BE49-F238E27FC236}">
                <a16:creationId xmlns:a16="http://schemas.microsoft.com/office/drawing/2014/main" id="{FEAE93B9-F5CD-D820-686F-47DE22CF7AF3}"/>
              </a:ext>
            </a:extLst>
          </p:cNvPr>
          <p:cNvSpPr txBox="1">
            <a:spLocks/>
          </p:cNvSpPr>
          <p:nvPr/>
        </p:nvSpPr>
        <p:spPr>
          <a:xfrm>
            <a:off x="2985372" y="95262"/>
            <a:ext cx="4864500" cy="6450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marR="0" lvl="0" indent="0" algn="r" rtl="0">
              <a:lnSpc>
                <a:spcPct val="90000"/>
              </a:lnSpc>
              <a:spcBef>
                <a:spcPts val="0"/>
              </a:spcBef>
              <a:spcAft>
                <a:spcPts val="0"/>
              </a:spcAft>
              <a:buClr>
                <a:schemeClr val="dk2"/>
              </a:buClr>
              <a:buSzPts val="5200"/>
              <a:buFont typeface="Commissioner"/>
              <a:buNone/>
              <a:defRPr sz="4500" b="0" i="0" u="none" strike="noStrike" cap="none">
                <a:solidFill>
                  <a:schemeClr val="dk2"/>
                </a:solidFill>
                <a:latin typeface="Commissioner ExtraBold"/>
                <a:ea typeface="Commissioner ExtraBold"/>
                <a:cs typeface="Commissioner ExtraBold"/>
                <a:sym typeface="Commissioner ExtraBold"/>
              </a:defRPr>
            </a:lvl1pPr>
            <a:lvl2pPr marR="0" lvl="1"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2pPr>
            <a:lvl3pPr marR="0" lvl="2"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3pPr>
            <a:lvl4pPr marR="0" lvl="3"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4pPr>
            <a:lvl5pPr marR="0" lvl="4"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5pPr>
            <a:lvl6pPr marR="0" lvl="5"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6pPr>
            <a:lvl7pPr marR="0" lvl="6"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7pPr>
            <a:lvl8pPr marR="0" lvl="7"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8pPr>
            <a:lvl9pPr marR="0" lvl="8"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9pPr>
          </a:lstStyle>
          <a:p>
            <a:pPr algn="l">
              <a:buSzPts val="4700"/>
            </a:pPr>
            <a:r>
              <a:rPr lang="vi-VN" sz="2400"/>
              <a:t>Adapter: </a:t>
            </a:r>
            <a:r>
              <a:rPr lang="vi-VN" sz="2400" u="sng"/>
              <a:t>DanhsachOrderAdapter</a:t>
            </a:r>
          </a:p>
        </p:txBody>
      </p:sp>
      <p:sp>
        <p:nvSpPr>
          <p:cNvPr id="7" name="Google Shape;335;p40">
            <a:extLst>
              <a:ext uri="{FF2B5EF4-FFF2-40B4-BE49-F238E27FC236}">
                <a16:creationId xmlns:a16="http://schemas.microsoft.com/office/drawing/2014/main" id="{DDBE5839-9F47-5D01-774B-B7385957D4BF}"/>
              </a:ext>
            </a:extLst>
          </p:cNvPr>
          <p:cNvSpPr txBox="1">
            <a:spLocks/>
          </p:cNvSpPr>
          <p:nvPr/>
        </p:nvSpPr>
        <p:spPr>
          <a:xfrm>
            <a:off x="2032027" y="4003297"/>
            <a:ext cx="6771190" cy="443013"/>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2100"/>
              <a:buFont typeface="Syne"/>
              <a:buNone/>
              <a:defRPr sz="1600" b="0" i="0" u="none" strike="noStrike" cap="none">
                <a:solidFill>
                  <a:schemeClr val="dk1"/>
                </a:solidFill>
                <a:latin typeface="Syne"/>
                <a:ea typeface="Syne"/>
                <a:cs typeface="Syne"/>
                <a:sym typeface="Syne"/>
              </a:defRPr>
            </a:lvl1pPr>
            <a:lvl2pPr marL="914400" marR="0" lvl="1"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2pPr>
            <a:lvl3pPr marL="1371600" marR="0" lvl="2"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3pPr>
            <a:lvl4pPr marL="1828800" marR="0" lvl="3"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4pPr>
            <a:lvl5pPr marL="2286000" marR="0" lvl="4"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5pPr>
            <a:lvl6pPr marL="2743200" marR="0" lvl="5"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6pPr>
            <a:lvl7pPr marL="3200400" marR="0" lvl="6"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7pPr>
            <a:lvl8pPr marL="3657600" marR="0" lvl="7"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8pPr>
            <a:lvl9pPr marL="4114800" marR="0" lvl="8"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9pPr>
          </a:lstStyle>
          <a:p>
            <a:pPr marL="285750" indent="-285750" algn="l">
              <a:spcAft>
                <a:spcPts val="1200"/>
              </a:spcAft>
              <a:buFont typeface="Arial" panose="020B0604020202020204" pitchFamily="34" charset="0"/>
              <a:buChar char="•"/>
            </a:pPr>
            <a:r>
              <a:rPr lang="vi-VN" sz="1800"/>
              <a:t>Khởi tạo adapter với ngữ cảnh và danh sách đơn hàng.</a:t>
            </a:r>
          </a:p>
          <a:p>
            <a:pPr marL="285750" indent="-285750" algn="l">
              <a:spcAft>
                <a:spcPts val="1200"/>
              </a:spcAft>
              <a:buFont typeface="Arial" panose="020B0604020202020204" pitchFamily="34" charset="0"/>
              <a:buChar char="•"/>
            </a:pPr>
            <a:r>
              <a:rPr lang="vi-VN" sz="1800"/>
              <a:t>Gọi constructor của lớp cha ArrayAdapter với tham số là context, 0 (resource ID của item layout), và orderList</a:t>
            </a:r>
          </a:p>
        </p:txBody>
      </p:sp>
      <p:sp>
        <p:nvSpPr>
          <p:cNvPr id="5" name="Google Shape;335;p40">
            <a:extLst>
              <a:ext uri="{FF2B5EF4-FFF2-40B4-BE49-F238E27FC236}">
                <a16:creationId xmlns:a16="http://schemas.microsoft.com/office/drawing/2014/main" id="{46A2BA75-C710-87B1-8770-1BA9292500D4}"/>
              </a:ext>
            </a:extLst>
          </p:cNvPr>
          <p:cNvSpPr txBox="1">
            <a:spLocks/>
          </p:cNvSpPr>
          <p:nvPr/>
        </p:nvSpPr>
        <p:spPr>
          <a:xfrm>
            <a:off x="999904" y="407145"/>
            <a:ext cx="4417718" cy="51575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2100"/>
              <a:buFont typeface="Syne"/>
              <a:buNone/>
              <a:defRPr sz="1600" b="0" i="0" u="none" strike="noStrike" cap="none">
                <a:solidFill>
                  <a:schemeClr val="dk1"/>
                </a:solidFill>
                <a:latin typeface="Syne"/>
                <a:ea typeface="Syne"/>
                <a:cs typeface="Syne"/>
                <a:sym typeface="Syne"/>
              </a:defRPr>
            </a:lvl1pPr>
            <a:lvl2pPr marL="914400" marR="0" lvl="1"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2pPr>
            <a:lvl3pPr marL="1371600" marR="0" lvl="2"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3pPr>
            <a:lvl4pPr marL="1828800" marR="0" lvl="3"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4pPr>
            <a:lvl5pPr marL="2286000" marR="0" lvl="4"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5pPr>
            <a:lvl6pPr marL="2743200" marR="0" lvl="5"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6pPr>
            <a:lvl7pPr marL="3200400" marR="0" lvl="6"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7pPr>
            <a:lvl8pPr marL="3657600" marR="0" lvl="7"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8pPr>
            <a:lvl9pPr marL="4114800" marR="0" lvl="8"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9pPr>
          </a:lstStyle>
          <a:p>
            <a:pPr marL="285750" indent="-285750" algn="l">
              <a:spcAft>
                <a:spcPts val="1200"/>
              </a:spcAft>
              <a:buFont typeface="Arial" panose="020B0604020202020204" pitchFamily="34" charset="0"/>
              <a:buChar char="•"/>
            </a:pPr>
            <a:r>
              <a:rPr lang="vi-VN" sz="1800" b="1"/>
              <a:t>Constructor</a:t>
            </a:r>
            <a:endParaRPr lang="vi-VN" sz="1800"/>
          </a:p>
        </p:txBody>
      </p:sp>
      <p:sp>
        <p:nvSpPr>
          <p:cNvPr id="9" name="Subtitle 8">
            <a:extLst>
              <a:ext uri="{FF2B5EF4-FFF2-40B4-BE49-F238E27FC236}">
                <a16:creationId xmlns:a16="http://schemas.microsoft.com/office/drawing/2014/main" id="{25D22E8F-683B-0C3B-3749-CC4C7E993BC5}"/>
              </a:ext>
            </a:extLst>
          </p:cNvPr>
          <p:cNvSpPr>
            <a:spLocks noGrp="1"/>
          </p:cNvSpPr>
          <p:nvPr>
            <p:ph type="subTitle" idx="1"/>
          </p:nvPr>
        </p:nvSpPr>
        <p:spPr/>
        <p:txBody>
          <a:bodyPr/>
          <a:lstStyle/>
          <a:p>
            <a:endParaRPr lang="en-US"/>
          </a:p>
        </p:txBody>
      </p:sp>
      <p:pic>
        <p:nvPicPr>
          <p:cNvPr id="8" name="Picture 7">
            <a:extLst>
              <a:ext uri="{FF2B5EF4-FFF2-40B4-BE49-F238E27FC236}">
                <a16:creationId xmlns:a16="http://schemas.microsoft.com/office/drawing/2014/main" id="{7612AEE4-A288-0DB4-4D79-AC2B64257069}"/>
              </a:ext>
            </a:extLst>
          </p:cNvPr>
          <p:cNvPicPr>
            <a:picLocks noChangeAspect="1"/>
          </p:cNvPicPr>
          <p:nvPr/>
        </p:nvPicPr>
        <p:blipFill>
          <a:blip r:embed="rId3"/>
          <a:stretch>
            <a:fillRect/>
          </a:stretch>
        </p:blipFill>
        <p:spPr>
          <a:xfrm>
            <a:off x="1201267" y="697190"/>
            <a:ext cx="7353515" cy="3241774"/>
          </a:xfrm>
          <a:prstGeom prst="rect">
            <a:avLst/>
          </a:prstGeom>
        </p:spPr>
      </p:pic>
    </p:spTree>
    <p:extLst>
      <p:ext uri="{BB962C8B-B14F-4D97-AF65-F5344CB8AC3E}">
        <p14:creationId xmlns:p14="http://schemas.microsoft.com/office/powerpoint/2010/main" val="377770961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4" name="Google Shape;1460;p74">
            <a:extLst>
              <a:ext uri="{FF2B5EF4-FFF2-40B4-BE49-F238E27FC236}">
                <a16:creationId xmlns:a16="http://schemas.microsoft.com/office/drawing/2014/main" id="{E06D66F6-623E-7896-D86C-7E3B918A78D5}"/>
              </a:ext>
            </a:extLst>
          </p:cNvPr>
          <p:cNvSpPr/>
          <p:nvPr/>
        </p:nvSpPr>
        <p:spPr>
          <a:xfrm>
            <a:off x="7663688" y="-306158"/>
            <a:ext cx="2320494" cy="2476717"/>
          </a:xfrm>
          <a:custGeom>
            <a:avLst/>
            <a:gdLst/>
            <a:ahLst/>
            <a:cxnLst/>
            <a:rect l="l" t="t" r="r" b="b"/>
            <a:pathLst>
              <a:path w="146265" h="156112" extrusionOk="0">
                <a:moveTo>
                  <a:pt x="5411" y="0"/>
                </a:moveTo>
                <a:cubicBezTo>
                  <a:pt x="5411" y="0"/>
                  <a:pt x="1" y="28329"/>
                  <a:pt x="20548" y="36870"/>
                </a:cubicBezTo>
                <a:cubicBezTo>
                  <a:pt x="24058" y="38329"/>
                  <a:pt x="27694" y="38893"/>
                  <a:pt x="31373" y="38893"/>
                </a:cubicBezTo>
                <a:cubicBezTo>
                  <a:pt x="43912" y="38893"/>
                  <a:pt x="56943" y="32338"/>
                  <a:pt x="67152" y="32338"/>
                </a:cubicBezTo>
                <a:cubicBezTo>
                  <a:pt x="71479" y="32338"/>
                  <a:pt x="75300" y="33516"/>
                  <a:pt x="78361" y="36870"/>
                </a:cubicBezTo>
                <a:cubicBezTo>
                  <a:pt x="90793" y="50426"/>
                  <a:pt x="72190" y="65958"/>
                  <a:pt x="96993" y="74500"/>
                </a:cubicBezTo>
                <a:cubicBezTo>
                  <a:pt x="105899" y="77600"/>
                  <a:pt x="114015" y="83740"/>
                  <a:pt x="115717" y="93497"/>
                </a:cubicBezTo>
                <a:cubicBezTo>
                  <a:pt x="117814" y="105503"/>
                  <a:pt x="109060" y="112403"/>
                  <a:pt x="105504" y="122646"/>
                </a:cubicBezTo>
                <a:cubicBezTo>
                  <a:pt x="103559" y="128148"/>
                  <a:pt x="104744" y="135078"/>
                  <a:pt x="107024" y="140245"/>
                </a:cubicBezTo>
                <a:cubicBezTo>
                  <a:pt x="109699" y="146294"/>
                  <a:pt x="114501" y="151218"/>
                  <a:pt x="120580" y="153832"/>
                </a:cubicBezTo>
                <a:cubicBezTo>
                  <a:pt x="124167" y="155413"/>
                  <a:pt x="128027" y="156081"/>
                  <a:pt x="131918" y="156112"/>
                </a:cubicBezTo>
                <a:cubicBezTo>
                  <a:pt x="133438" y="156112"/>
                  <a:pt x="146265" y="155200"/>
                  <a:pt x="146265" y="153650"/>
                </a:cubicBezTo>
                <a:lnTo>
                  <a:pt x="1462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335;p40">
            <a:extLst>
              <a:ext uri="{FF2B5EF4-FFF2-40B4-BE49-F238E27FC236}">
                <a16:creationId xmlns:a16="http://schemas.microsoft.com/office/drawing/2014/main" id="{DDBE5839-9F47-5D01-774B-B7385957D4BF}"/>
              </a:ext>
            </a:extLst>
          </p:cNvPr>
          <p:cNvSpPr txBox="1">
            <a:spLocks/>
          </p:cNvSpPr>
          <p:nvPr/>
        </p:nvSpPr>
        <p:spPr>
          <a:xfrm>
            <a:off x="2016280" y="4354643"/>
            <a:ext cx="5923953" cy="907609"/>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2100"/>
              <a:buFont typeface="Syne"/>
              <a:buNone/>
              <a:defRPr sz="1600" b="0" i="0" u="none" strike="noStrike" cap="none">
                <a:solidFill>
                  <a:schemeClr val="dk1"/>
                </a:solidFill>
                <a:latin typeface="Syne"/>
                <a:ea typeface="Syne"/>
                <a:cs typeface="Syne"/>
                <a:sym typeface="Syne"/>
              </a:defRPr>
            </a:lvl1pPr>
            <a:lvl2pPr marL="914400" marR="0" lvl="1"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2pPr>
            <a:lvl3pPr marL="1371600" marR="0" lvl="2"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3pPr>
            <a:lvl4pPr marL="1828800" marR="0" lvl="3"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4pPr>
            <a:lvl5pPr marL="2286000" marR="0" lvl="4"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5pPr>
            <a:lvl6pPr marL="2743200" marR="0" lvl="5"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6pPr>
            <a:lvl7pPr marL="3200400" marR="0" lvl="6"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7pPr>
            <a:lvl8pPr marL="3657600" marR="0" lvl="7"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8pPr>
            <a:lvl9pPr marL="4114800" marR="0" lvl="8"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9pPr>
          </a:lstStyle>
          <a:p>
            <a:pPr marL="285750" indent="-285750" algn="l">
              <a:spcAft>
                <a:spcPts val="1200"/>
              </a:spcAft>
              <a:buFont typeface="Arial" panose="020B0604020202020204" pitchFamily="34" charset="0"/>
              <a:buChar char="•"/>
            </a:pPr>
            <a:r>
              <a:rPr lang="vi-VN" sz="1800"/>
              <a:t>Phương thức này chịu trách nhiệm tạo và trả về view cho từng mục trong danh sách.</a:t>
            </a:r>
          </a:p>
        </p:txBody>
      </p:sp>
      <p:sp>
        <p:nvSpPr>
          <p:cNvPr id="5" name="Google Shape;335;p40">
            <a:extLst>
              <a:ext uri="{FF2B5EF4-FFF2-40B4-BE49-F238E27FC236}">
                <a16:creationId xmlns:a16="http://schemas.microsoft.com/office/drawing/2014/main" id="{46A2BA75-C710-87B1-8770-1BA9292500D4}"/>
              </a:ext>
            </a:extLst>
          </p:cNvPr>
          <p:cNvSpPr txBox="1">
            <a:spLocks/>
          </p:cNvSpPr>
          <p:nvPr/>
        </p:nvSpPr>
        <p:spPr>
          <a:xfrm>
            <a:off x="999904" y="464596"/>
            <a:ext cx="4417718" cy="51575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2100"/>
              <a:buFont typeface="Syne"/>
              <a:buNone/>
              <a:defRPr sz="1600" b="0" i="0" u="none" strike="noStrike" cap="none">
                <a:solidFill>
                  <a:schemeClr val="dk1"/>
                </a:solidFill>
                <a:latin typeface="Syne"/>
                <a:ea typeface="Syne"/>
                <a:cs typeface="Syne"/>
                <a:sym typeface="Syne"/>
              </a:defRPr>
            </a:lvl1pPr>
            <a:lvl2pPr marL="914400" marR="0" lvl="1"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2pPr>
            <a:lvl3pPr marL="1371600" marR="0" lvl="2"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3pPr>
            <a:lvl4pPr marL="1828800" marR="0" lvl="3"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4pPr>
            <a:lvl5pPr marL="2286000" marR="0" lvl="4"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5pPr>
            <a:lvl6pPr marL="2743200" marR="0" lvl="5"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6pPr>
            <a:lvl7pPr marL="3200400" marR="0" lvl="6"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7pPr>
            <a:lvl8pPr marL="3657600" marR="0" lvl="7"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8pPr>
            <a:lvl9pPr marL="4114800" marR="0" lvl="8"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9pPr>
          </a:lstStyle>
          <a:p>
            <a:pPr marL="285750" indent="-285750" algn="l">
              <a:spcAft>
                <a:spcPts val="1200"/>
              </a:spcAft>
              <a:buFont typeface="Arial" panose="020B0604020202020204" pitchFamily="34" charset="0"/>
              <a:buChar char="•"/>
            </a:pPr>
            <a:r>
              <a:rPr lang="vi-VN" sz="1800" b="1"/>
              <a:t>Phương thức getView:</a:t>
            </a:r>
            <a:endParaRPr lang="vi-VN" sz="1800"/>
          </a:p>
        </p:txBody>
      </p:sp>
      <p:sp>
        <p:nvSpPr>
          <p:cNvPr id="9" name="Subtitle 8">
            <a:extLst>
              <a:ext uri="{FF2B5EF4-FFF2-40B4-BE49-F238E27FC236}">
                <a16:creationId xmlns:a16="http://schemas.microsoft.com/office/drawing/2014/main" id="{25D22E8F-683B-0C3B-3749-CC4C7E993BC5}"/>
              </a:ext>
            </a:extLst>
          </p:cNvPr>
          <p:cNvSpPr>
            <a:spLocks noGrp="1"/>
          </p:cNvSpPr>
          <p:nvPr>
            <p:ph type="subTitle" idx="1"/>
          </p:nvPr>
        </p:nvSpPr>
        <p:spPr/>
        <p:txBody>
          <a:bodyPr/>
          <a:lstStyle/>
          <a:p>
            <a:endParaRPr lang="en-US"/>
          </a:p>
        </p:txBody>
      </p:sp>
      <p:sp>
        <p:nvSpPr>
          <p:cNvPr id="2" name="Google Shape;334;p40">
            <a:extLst>
              <a:ext uri="{FF2B5EF4-FFF2-40B4-BE49-F238E27FC236}">
                <a16:creationId xmlns:a16="http://schemas.microsoft.com/office/drawing/2014/main" id="{83045472-B605-E1DA-2F54-EFDA76A2CA6E}"/>
              </a:ext>
            </a:extLst>
          </p:cNvPr>
          <p:cNvSpPr txBox="1">
            <a:spLocks/>
          </p:cNvSpPr>
          <p:nvPr/>
        </p:nvSpPr>
        <p:spPr>
          <a:xfrm>
            <a:off x="2985372" y="95262"/>
            <a:ext cx="4864500" cy="6450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marR="0" lvl="0" indent="0" algn="r" rtl="0">
              <a:lnSpc>
                <a:spcPct val="90000"/>
              </a:lnSpc>
              <a:spcBef>
                <a:spcPts val="0"/>
              </a:spcBef>
              <a:spcAft>
                <a:spcPts val="0"/>
              </a:spcAft>
              <a:buClr>
                <a:schemeClr val="dk2"/>
              </a:buClr>
              <a:buSzPts val="5200"/>
              <a:buFont typeface="Commissioner"/>
              <a:buNone/>
              <a:defRPr sz="4500" b="0" i="0" u="none" strike="noStrike" cap="none">
                <a:solidFill>
                  <a:schemeClr val="dk2"/>
                </a:solidFill>
                <a:latin typeface="Commissioner ExtraBold"/>
                <a:ea typeface="Commissioner ExtraBold"/>
                <a:cs typeface="Commissioner ExtraBold"/>
                <a:sym typeface="Commissioner ExtraBold"/>
              </a:defRPr>
            </a:lvl1pPr>
            <a:lvl2pPr marR="0" lvl="1"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2pPr>
            <a:lvl3pPr marR="0" lvl="2"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3pPr>
            <a:lvl4pPr marR="0" lvl="3"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4pPr>
            <a:lvl5pPr marR="0" lvl="4"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5pPr>
            <a:lvl6pPr marR="0" lvl="5"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6pPr>
            <a:lvl7pPr marR="0" lvl="6"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7pPr>
            <a:lvl8pPr marR="0" lvl="7"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8pPr>
            <a:lvl9pPr marR="0" lvl="8"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9pPr>
          </a:lstStyle>
          <a:p>
            <a:pPr algn="l">
              <a:buSzPts val="4700"/>
            </a:pPr>
            <a:r>
              <a:rPr lang="vi-VN" sz="2400"/>
              <a:t>Adapter: </a:t>
            </a:r>
            <a:r>
              <a:rPr lang="vi-VN" sz="2400" u="sng"/>
              <a:t>DanhsachOrderAdapter</a:t>
            </a:r>
          </a:p>
        </p:txBody>
      </p:sp>
      <p:pic>
        <p:nvPicPr>
          <p:cNvPr id="10" name="Picture 9">
            <a:extLst>
              <a:ext uri="{FF2B5EF4-FFF2-40B4-BE49-F238E27FC236}">
                <a16:creationId xmlns:a16="http://schemas.microsoft.com/office/drawing/2014/main" id="{7934D511-5574-DA88-F15D-DBDB6DDA36E2}"/>
              </a:ext>
            </a:extLst>
          </p:cNvPr>
          <p:cNvPicPr>
            <a:picLocks noChangeAspect="1"/>
          </p:cNvPicPr>
          <p:nvPr/>
        </p:nvPicPr>
        <p:blipFill>
          <a:blip r:embed="rId3"/>
          <a:stretch>
            <a:fillRect/>
          </a:stretch>
        </p:blipFill>
        <p:spPr>
          <a:xfrm>
            <a:off x="4141535" y="464596"/>
            <a:ext cx="4931909" cy="3748589"/>
          </a:xfrm>
          <a:prstGeom prst="rect">
            <a:avLst/>
          </a:prstGeom>
        </p:spPr>
      </p:pic>
    </p:spTree>
    <p:extLst>
      <p:ext uri="{BB962C8B-B14F-4D97-AF65-F5344CB8AC3E}">
        <p14:creationId xmlns:p14="http://schemas.microsoft.com/office/powerpoint/2010/main" val="120790923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4" name="Google Shape;1460;p74">
            <a:extLst>
              <a:ext uri="{FF2B5EF4-FFF2-40B4-BE49-F238E27FC236}">
                <a16:creationId xmlns:a16="http://schemas.microsoft.com/office/drawing/2014/main" id="{E06D66F6-623E-7896-D86C-7E3B918A78D5}"/>
              </a:ext>
            </a:extLst>
          </p:cNvPr>
          <p:cNvSpPr/>
          <p:nvPr/>
        </p:nvSpPr>
        <p:spPr>
          <a:xfrm>
            <a:off x="7811699" y="-307292"/>
            <a:ext cx="2320494" cy="2476717"/>
          </a:xfrm>
          <a:custGeom>
            <a:avLst/>
            <a:gdLst/>
            <a:ahLst/>
            <a:cxnLst/>
            <a:rect l="l" t="t" r="r" b="b"/>
            <a:pathLst>
              <a:path w="146265" h="156112" extrusionOk="0">
                <a:moveTo>
                  <a:pt x="5411" y="0"/>
                </a:moveTo>
                <a:cubicBezTo>
                  <a:pt x="5411" y="0"/>
                  <a:pt x="1" y="28329"/>
                  <a:pt x="20548" y="36870"/>
                </a:cubicBezTo>
                <a:cubicBezTo>
                  <a:pt x="24058" y="38329"/>
                  <a:pt x="27694" y="38893"/>
                  <a:pt x="31373" y="38893"/>
                </a:cubicBezTo>
                <a:cubicBezTo>
                  <a:pt x="43912" y="38893"/>
                  <a:pt x="56943" y="32338"/>
                  <a:pt x="67152" y="32338"/>
                </a:cubicBezTo>
                <a:cubicBezTo>
                  <a:pt x="71479" y="32338"/>
                  <a:pt x="75300" y="33516"/>
                  <a:pt x="78361" y="36870"/>
                </a:cubicBezTo>
                <a:cubicBezTo>
                  <a:pt x="90793" y="50426"/>
                  <a:pt x="72190" y="65958"/>
                  <a:pt x="96993" y="74500"/>
                </a:cubicBezTo>
                <a:cubicBezTo>
                  <a:pt x="105899" y="77600"/>
                  <a:pt x="114015" y="83740"/>
                  <a:pt x="115717" y="93497"/>
                </a:cubicBezTo>
                <a:cubicBezTo>
                  <a:pt x="117814" y="105503"/>
                  <a:pt x="109060" y="112403"/>
                  <a:pt x="105504" y="122646"/>
                </a:cubicBezTo>
                <a:cubicBezTo>
                  <a:pt x="103559" y="128148"/>
                  <a:pt x="104744" y="135078"/>
                  <a:pt x="107024" y="140245"/>
                </a:cubicBezTo>
                <a:cubicBezTo>
                  <a:pt x="109699" y="146294"/>
                  <a:pt x="114501" y="151218"/>
                  <a:pt x="120580" y="153832"/>
                </a:cubicBezTo>
                <a:cubicBezTo>
                  <a:pt x="124167" y="155413"/>
                  <a:pt x="128027" y="156081"/>
                  <a:pt x="131918" y="156112"/>
                </a:cubicBezTo>
                <a:cubicBezTo>
                  <a:pt x="133438" y="156112"/>
                  <a:pt x="146265" y="155200"/>
                  <a:pt x="146265" y="153650"/>
                </a:cubicBezTo>
                <a:lnTo>
                  <a:pt x="1462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335;p40">
            <a:extLst>
              <a:ext uri="{FF2B5EF4-FFF2-40B4-BE49-F238E27FC236}">
                <a16:creationId xmlns:a16="http://schemas.microsoft.com/office/drawing/2014/main" id="{DDBE5839-9F47-5D01-774B-B7385957D4BF}"/>
              </a:ext>
            </a:extLst>
          </p:cNvPr>
          <p:cNvSpPr txBox="1">
            <a:spLocks/>
          </p:cNvSpPr>
          <p:nvPr/>
        </p:nvSpPr>
        <p:spPr>
          <a:xfrm>
            <a:off x="812513" y="1142816"/>
            <a:ext cx="8042120" cy="907609"/>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2100"/>
              <a:buFont typeface="Syne"/>
              <a:buNone/>
              <a:defRPr sz="1600" b="0" i="0" u="none" strike="noStrike" cap="none">
                <a:solidFill>
                  <a:schemeClr val="dk1"/>
                </a:solidFill>
                <a:latin typeface="Syne"/>
                <a:ea typeface="Syne"/>
                <a:cs typeface="Syne"/>
                <a:sym typeface="Syne"/>
              </a:defRPr>
            </a:lvl1pPr>
            <a:lvl2pPr marL="914400" marR="0" lvl="1"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2pPr>
            <a:lvl3pPr marL="1371600" marR="0" lvl="2"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3pPr>
            <a:lvl4pPr marL="1828800" marR="0" lvl="3"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4pPr>
            <a:lvl5pPr marL="2286000" marR="0" lvl="4"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5pPr>
            <a:lvl6pPr marL="2743200" marR="0" lvl="5"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6pPr>
            <a:lvl7pPr marL="3200400" marR="0" lvl="6"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7pPr>
            <a:lvl8pPr marL="3657600" marR="0" lvl="7"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8pPr>
            <a:lvl9pPr marL="4114800" marR="0" lvl="8"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9pPr>
          </a:lstStyle>
          <a:p>
            <a:pPr marL="285750" indent="-285750" algn="l">
              <a:spcAft>
                <a:spcPts val="1200"/>
              </a:spcAft>
              <a:buFont typeface="Arial" panose="020B0604020202020204" pitchFamily="34" charset="0"/>
              <a:buChar char="•"/>
            </a:pPr>
            <a:r>
              <a:rPr lang="vi-VN" sz="1800"/>
              <a:t>DanhSachOrderAdapter được sử dụng để:</a:t>
            </a:r>
          </a:p>
          <a:p>
            <a:pPr marL="285750" indent="-285750" algn="l">
              <a:spcAft>
                <a:spcPts val="1200"/>
              </a:spcAft>
              <a:buFont typeface="Arial" panose="020B0604020202020204" pitchFamily="34" charset="0"/>
              <a:buChar char="•"/>
            </a:pPr>
            <a:r>
              <a:rPr lang="vi-VN" sz="1800"/>
              <a:t>Hiển Thị Dữ Liệu: Chuyển đổi từng đối tượng Order thành một mục danh sách trong ListView.</a:t>
            </a:r>
          </a:p>
          <a:p>
            <a:pPr marL="285750" indent="-285750" algn="l">
              <a:spcAft>
                <a:spcPts val="1200"/>
              </a:spcAft>
              <a:buFont typeface="Arial" panose="020B0604020202020204" pitchFamily="34" charset="0"/>
              <a:buChar char="•"/>
            </a:pPr>
            <a:r>
              <a:rPr lang="vi-VN" sz="1800"/>
              <a:t>Quản Lý Chi Tiết Đơn Hàng: Hiển thị thông tin chi tiết của đơn hàng bao gồm mã đơn hàng, tên sản phẩm và trạng thái.</a:t>
            </a:r>
          </a:p>
          <a:p>
            <a:pPr marL="285750" indent="-285750" algn="l">
              <a:spcAft>
                <a:spcPts val="1200"/>
              </a:spcAft>
              <a:buFont typeface="Arial" panose="020B0604020202020204" pitchFamily="34" charset="0"/>
              <a:buChar char="•"/>
            </a:pPr>
            <a:r>
              <a:rPr lang="vi-VN" sz="1800"/>
              <a:t>Tái Sử Dụng View: Sử dụng lại các view đã tạo trước đó để tối ưu hóa hiệu năng và giảm thiểu việc tạo view mới không cần thiết.</a:t>
            </a:r>
          </a:p>
          <a:p>
            <a:pPr marL="285750" indent="-285750" algn="l">
              <a:spcAft>
                <a:spcPts val="1200"/>
              </a:spcAft>
              <a:buFont typeface="Arial" panose="020B0604020202020204" pitchFamily="34" charset="0"/>
              <a:buChar char="•"/>
            </a:pPr>
            <a:r>
              <a:rPr lang="vi-VN" sz="1800"/>
              <a:t>Truy Xuất Dữ Liệu Động: Sử dụng OrderCRUD để truy xuất thông tin chi tiết đơn hàng và tên sản phẩm từ cơ sở dữ liệu.</a:t>
            </a:r>
          </a:p>
        </p:txBody>
      </p:sp>
      <p:sp>
        <p:nvSpPr>
          <p:cNvPr id="8" name="Google Shape;335;p40">
            <a:extLst>
              <a:ext uri="{FF2B5EF4-FFF2-40B4-BE49-F238E27FC236}">
                <a16:creationId xmlns:a16="http://schemas.microsoft.com/office/drawing/2014/main" id="{166AC797-0AEA-F438-DD81-8A9A41A71CE7}"/>
              </a:ext>
            </a:extLst>
          </p:cNvPr>
          <p:cNvSpPr txBox="1">
            <a:spLocks/>
          </p:cNvSpPr>
          <p:nvPr/>
        </p:nvSpPr>
        <p:spPr>
          <a:xfrm>
            <a:off x="980818" y="627058"/>
            <a:ext cx="5454706" cy="51575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2100"/>
              <a:buFont typeface="Syne"/>
              <a:buNone/>
              <a:defRPr sz="1600" b="0" i="0" u="none" strike="noStrike" cap="none">
                <a:solidFill>
                  <a:schemeClr val="dk1"/>
                </a:solidFill>
                <a:latin typeface="Syne"/>
                <a:ea typeface="Syne"/>
                <a:cs typeface="Syne"/>
                <a:sym typeface="Syne"/>
              </a:defRPr>
            </a:lvl1pPr>
            <a:lvl2pPr marL="914400" marR="0" lvl="1"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2pPr>
            <a:lvl3pPr marL="1371600" marR="0" lvl="2"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3pPr>
            <a:lvl4pPr marL="1828800" marR="0" lvl="3"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4pPr>
            <a:lvl5pPr marL="2286000" marR="0" lvl="4"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5pPr>
            <a:lvl6pPr marL="2743200" marR="0" lvl="5"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6pPr>
            <a:lvl7pPr marL="3200400" marR="0" lvl="6"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7pPr>
            <a:lvl8pPr marL="3657600" marR="0" lvl="7"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8pPr>
            <a:lvl9pPr marL="4114800" marR="0" lvl="8"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9pPr>
          </a:lstStyle>
          <a:p>
            <a:pPr marL="285750" indent="-285750" algn="l">
              <a:spcAft>
                <a:spcPts val="1200"/>
              </a:spcAft>
              <a:buFont typeface="Arial" panose="020B0604020202020204" pitchFamily="34" charset="0"/>
              <a:buChar char="•"/>
            </a:pPr>
            <a:r>
              <a:rPr lang="vi-VN" sz="1800" b="1"/>
              <a:t>Mục Đích của DanhSachOrderAdapter</a:t>
            </a:r>
            <a:endParaRPr lang="vi-VN" sz="1800"/>
          </a:p>
        </p:txBody>
      </p:sp>
      <p:sp>
        <p:nvSpPr>
          <p:cNvPr id="3" name="Google Shape;334;p40">
            <a:extLst>
              <a:ext uri="{FF2B5EF4-FFF2-40B4-BE49-F238E27FC236}">
                <a16:creationId xmlns:a16="http://schemas.microsoft.com/office/drawing/2014/main" id="{56712670-28BE-4756-3CB4-BA64F0D38B9A}"/>
              </a:ext>
            </a:extLst>
          </p:cNvPr>
          <p:cNvSpPr txBox="1">
            <a:spLocks/>
          </p:cNvSpPr>
          <p:nvPr/>
        </p:nvSpPr>
        <p:spPr>
          <a:xfrm>
            <a:off x="2985372" y="95262"/>
            <a:ext cx="4864500" cy="6450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marR="0" lvl="0" indent="0" algn="r" rtl="0">
              <a:lnSpc>
                <a:spcPct val="90000"/>
              </a:lnSpc>
              <a:spcBef>
                <a:spcPts val="0"/>
              </a:spcBef>
              <a:spcAft>
                <a:spcPts val="0"/>
              </a:spcAft>
              <a:buClr>
                <a:schemeClr val="dk2"/>
              </a:buClr>
              <a:buSzPts val="5200"/>
              <a:buFont typeface="Commissioner"/>
              <a:buNone/>
              <a:defRPr sz="4500" b="0" i="0" u="none" strike="noStrike" cap="none">
                <a:solidFill>
                  <a:schemeClr val="dk2"/>
                </a:solidFill>
                <a:latin typeface="Commissioner ExtraBold"/>
                <a:ea typeface="Commissioner ExtraBold"/>
                <a:cs typeface="Commissioner ExtraBold"/>
                <a:sym typeface="Commissioner ExtraBold"/>
              </a:defRPr>
            </a:lvl1pPr>
            <a:lvl2pPr marR="0" lvl="1"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2pPr>
            <a:lvl3pPr marR="0" lvl="2"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3pPr>
            <a:lvl4pPr marR="0" lvl="3"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4pPr>
            <a:lvl5pPr marR="0" lvl="4"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5pPr>
            <a:lvl6pPr marR="0" lvl="5"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6pPr>
            <a:lvl7pPr marR="0" lvl="6"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7pPr>
            <a:lvl8pPr marR="0" lvl="7"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8pPr>
            <a:lvl9pPr marR="0" lvl="8"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9pPr>
          </a:lstStyle>
          <a:p>
            <a:pPr algn="l">
              <a:buSzPts val="4700"/>
            </a:pPr>
            <a:r>
              <a:rPr lang="vi-VN" sz="2400"/>
              <a:t>Adapter: </a:t>
            </a:r>
            <a:r>
              <a:rPr lang="vi-VN" sz="2400" u="sng"/>
              <a:t>DanhsachOrderAdapter</a:t>
            </a:r>
          </a:p>
        </p:txBody>
      </p:sp>
    </p:spTree>
    <p:extLst>
      <p:ext uri="{BB962C8B-B14F-4D97-AF65-F5344CB8AC3E}">
        <p14:creationId xmlns:p14="http://schemas.microsoft.com/office/powerpoint/2010/main" val="142048912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4" name="Google Shape;1460;p74">
            <a:extLst>
              <a:ext uri="{FF2B5EF4-FFF2-40B4-BE49-F238E27FC236}">
                <a16:creationId xmlns:a16="http://schemas.microsoft.com/office/drawing/2014/main" id="{E06D66F6-623E-7896-D86C-7E3B918A78D5}"/>
              </a:ext>
            </a:extLst>
          </p:cNvPr>
          <p:cNvSpPr/>
          <p:nvPr/>
        </p:nvSpPr>
        <p:spPr>
          <a:xfrm>
            <a:off x="7663688" y="-306158"/>
            <a:ext cx="2320494" cy="2476717"/>
          </a:xfrm>
          <a:custGeom>
            <a:avLst/>
            <a:gdLst/>
            <a:ahLst/>
            <a:cxnLst/>
            <a:rect l="l" t="t" r="r" b="b"/>
            <a:pathLst>
              <a:path w="146265" h="156112" extrusionOk="0">
                <a:moveTo>
                  <a:pt x="5411" y="0"/>
                </a:moveTo>
                <a:cubicBezTo>
                  <a:pt x="5411" y="0"/>
                  <a:pt x="1" y="28329"/>
                  <a:pt x="20548" y="36870"/>
                </a:cubicBezTo>
                <a:cubicBezTo>
                  <a:pt x="24058" y="38329"/>
                  <a:pt x="27694" y="38893"/>
                  <a:pt x="31373" y="38893"/>
                </a:cubicBezTo>
                <a:cubicBezTo>
                  <a:pt x="43912" y="38893"/>
                  <a:pt x="56943" y="32338"/>
                  <a:pt x="67152" y="32338"/>
                </a:cubicBezTo>
                <a:cubicBezTo>
                  <a:pt x="71479" y="32338"/>
                  <a:pt x="75300" y="33516"/>
                  <a:pt x="78361" y="36870"/>
                </a:cubicBezTo>
                <a:cubicBezTo>
                  <a:pt x="90793" y="50426"/>
                  <a:pt x="72190" y="65958"/>
                  <a:pt x="96993" y="74500"/>
                </a:cubicBezTo>
                <a:cubicBezTo>
                  <a:pt x="105899" y="77600"/>
                  <a:pt x="114015" y="83740"/>
                  <a:pt x="115717" y="93497"/>
                </a:cubicBezTo>
                <a:cubicBezTo>
                  <a:pt x="117814" y="105503"/>
                  <a:pt x="109060" y="112403"/>
                  <a:pt x="105504" y="122646"/>
                </a:cubicBezTo>
                <a:cubicBezTo>
                  <a:pt x="103559" y="128148"/>
                  <a:pt x="104744" y="135078"/>
                  <a:pt x="107024" y="140245"/>
                </a:cubicBezTo>
                <a:cubicBezTo>
                  <a:pt x="109699" y="146294"/>
                  <a:pt x="114501" y="151218"/>
                  <a:pt x="120580" y="153832"/>
                </a:cubicBezTo>
                <a:cubicBezTo>
                  <a:pt x="124167" y="155413"/>
                  <a:pt x="128027" y="156081"/>
                  <a:pt x="131918" y="156112"/>
                </a:cubicBezTo>
                <a:cubicBezTo>
                  <a:pt x="133438" y="156112"/>
                  <a:pt x="146265" y="155200"/>
                  <a:pt x="146265" y="153650"/>
                </a:cubicBezTo>
                <a:lnTo>
                  <a:pt x="1462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334;p40">
            <a:extLst>
              <a:ext uri="{FF2B5EF4-FFF2-40B4-BE49-F238E27FC236}">
                <a16:creationId xmlns:a16="http://schemas.microsoft.com/office/drawing/2014/main" id="{FEAE93B9-F5CD-D820-686F-47DE22CF7AF3}"/>
              </a:ext>
            </a:extLst>
          </p:cNvPr>
          <p:cNvSpPr txBox="1">
            <a:spLocks/>
          </p:cNvSpPr>
          <p:nvPr/>
        </p:nvSpPr>
        <p:spPr>
          <a:xfrm>
            <a:off x="2985372" y="95262"/>
            <a:ext cx="4864500" cy="6450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marR="0" lvl="0" indent="0" algn="r" rtl="0">
              <a:lnSpc>
                <a:spcPct val="90000"/>
              </a:lnSpc>
              <a:spcBef>
                <a:spcPts val="0"/>
              </a:spcBef>
              <a:spcAft>
                <a:spcPts val="0"/>
              </a:spcAft>
              <a:buClr>
                <a:schemeClr val="dk2"/>
              </a:buClr>
              <a:buSzPts val="5200"/>
              <a:buFont typeface="Commissioner"/>
              <a:buNone/>
              <a:defRPr sz="4500" b="0" i="0" u="none" strike="noStrike" cap="none">
                <a:solidFill>
                  <a:schemeClr val="dk2"/>
                </a:solidFill>
                <a:latin typeface="Commissioner ExtraBold"/>
                <a:ea typeface="Commissioner ExtraBold"/>
                <a:cs typeface="Commissioner ExtraBold"/>
                <a:sym typeface="Commissioner ExtraBold"/>
              </a:defRPr>
            </a:lvl1pPr>
            <a:lvl2pPr marR="0" lvl="1"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2pPr>
            <a:lvl3pPr marR="0" lvl="2"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3pPr>
            <a:lvl4pPr marR="0" lvl="3"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4pPr>
            <a:lvl5pPr marR="0" lvl="4"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5pPr>
            <a:lvl6pPr marR="0" lvl="5"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6pPr>
            <a:lvl7pPr marR="0" lvl="6"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7pPr>
            <a:lvl8pPr marR="0" lvl="7"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8pPr>
            <a:lvl9pPr marR="0" lvl="8"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9pPr>
          </a:lstStyle>
          <a:p>
            <a:pPr algn="l">
              <a:buSzPts val="4700"/>
            </a:pPr>
            <a:r>
              <a:rPr lang="vi-VN" sz="2400"/>
              <a:t>Adapter: </a:t>
            </a:r>
            <a:r>
              <a:rPr lang="vi-VN" sz="2400" u="sng"/>
              <a:t>LichSuMuaOrderAdapter</a:t>
            </a:r>
          </a:p>
        </p:txBody>
      </p:sp>
      <p:sp>
        <p:nvSpPr>
          <p:cNvPr id="7" name="Google Shape;335;p40">
            <a:extLst>
              <a:ext uri="{FF2B5EF4-FFF2-40B4-BE49-F238E27FC236}">
                <a16:creationId xmlns:a16="http://schemas.microsoft.com/office/drawing/2014/main" id="{DDBE5839-9F47-5D01-774B-B7385957D4BF}"/>
              </a:ext>
            </a:extLst>
          </p:cNvPr>
          <p:cNvSpPr txBox="1">
            <a:spLocks/>
          </p:cNvSpPr>
          <p:nvPr/>
        </p:nvSpPr>
        <p:spPr>
          <a:xfrm>
            <a:off x="2032027" y="4700487"/>
            <a:ext cx="6771190" cy="443013"/>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2100"/>
              <a:buFont typeface="Syne"/>
              <a:buNone/>
              <a:defRPr sz="1600" b="0" i="0" u="none" strike="noStrike" cap="none">
                <a:solidFill>
                  <a:schemeClr val="dk1"/>
                </a:solidFill>
                <a:latin typeface="Syne"/>
                <a:ea typeface="Syne"/>
                <a:cs typeface="Syne"/>
                <a:sym typeface="Syne"/>
              </a:defRPr>
            </a:lvl1pPr>
            <a:lvl2pPr marL="914400" marR="0" lvl="1"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2pPr>
            <a:lvl3pPr marL="1371600" marR="0" lvl="2"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3pPr>
            <a:lvl4pPr marL="1828800" marR="0" lvl="3"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4pPr>
            <a:lvl5pPr marL="2286000" marR="0" lvl="4"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5pPr>
            <a:lvl6pPr marL="2743200" marR="0" lvl="5"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6pPr>
            <a:lvl7pPr marL="3200400" marR="0" lvl="6"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7pPr>
            <a:lvl8pPr marL="3657600" marR="0" lvl="7"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8pPr>
            <a:lvl9pPr marL="4114800" marR="0" lvl="8"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9pPr>
          </a:lstStyle>
          <a:p>
            <a:pPr marL="285750" indent="-285750" algn="l">
              <a:spcAft>
                <a:spcPts val="1200"/>
              </a:spcAft>
              <a:buFont typeface="Arial" panose="020B0604020202020204" pitchFamily="34" charset="0"/>
              <a:buChar char="•"/>
            </a:pPr>
            <a:r>
              <a:rPr lang="en-US" sz="1800"/>
              <a:t>Constructor khởi tạo context và purchaseHistory.</a:t>
            </a:r>
            <a:endParaRPr lang="vi-VN" sz="1800"/>
          </a:p>
        </p:txBody>
      </p:sp>
      <p:sp>
        <p:nvSpPr>
          <p:cNvPr id="5" name="Google Shape;335;p40">
            <a:extLst>
              <a:ext uri="{FF2B5EF4-FFF2-40B4-BE49-F238E27FC236}">
                <a16:creationId xmlns:a16="http://schemas.microsoft.com/office/drawing/2014/main" id="{46A2BA75-C710-87B1-8770-1BA9292500D4}"/>
              </a:ext>
            </a:extLst>
          </p:cNvPr>
          <p:cNvSpPr txBox="1">
            <a:spLocks/>
          </p:cNvSpPr>
          <p:nvPr/>
        </p:nvSpPr>
        <p:spPr>
          <a:xfrm>
            <a:off x="999904" y="407145"/>
            <a:ext cx="4417718" cy="51575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2100"/>
              <a:buFont typeface="Syne"/>
              <a:buNone/>
              <a:defRPr sz="1600" b="0" i="0" u="none" strike="noStrike" cap="none">
                <a:solidFill>
                  <a:schemeClr val="dk1"/>
                </a:solidFill>
                <a:latin typeface="Syne"/>
                <a:ea typeface="Syne"/>
                <a:cs typeface="Syne"/>
                <a:sym typeface="Syne"/>
              </a:defRPr>
            </a:lvl1pPr>
            <a:lvl2pPr marL="914400" marR="0" lvl="1"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2pPr>
            <a:lvl3pPr marL="1371600" marR="0" lvl="2"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3pPr>
            <a:lvl4pPr marL="1828800" marR="0" lvl="3"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4pPr>
            <a:lvl5pPr marL="2286000" marR="0" lvl="4"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5pPr>
            <a:lvl6pPr marL="2743200" marR="0" lvl="5"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6pPr>
            <a:lvl7pPr marL="3200400" marR="0" lvl="6"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7pPr>
            <a:lvl8pPr marL="3657600" marR="0" lvl="7"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8pPr>
            <a:lvl9pPr marL="4114800" marR="0" lvl="8"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9pPr>
          </a:lstStyle>
          <a:p>
            <a:pPr marL="285750" indent="-285750" algn="l">
              <a:spcAft>
                <a:spcPts val="1200"/>
              </a:spcAft>
              <a:buFont typeface="Arial" panose="020B0604020202020204" pitchFamily="34" charset="0"/>
              <a:buChar char="•"/>
            </a:pPr>
            <a:r>
              <a:rPr lang="vi-VN" sz="1800" b="1"/>
              <a:t>Constructor</a:t>
            </a:r>
            <a:endParaRPr lang="vi-VN" sz="1800"/>
          </a:p>
        </p:txBody>
      </p:sp>
      <p:sp>
        <p:nvSpPr>
          <p:cNvPr id="9" name="Subtitle 8">
            <a:extLst>
              <a:ext uri="{FF2B5EF4-FFF2-40B4-BE49-F238E27FC236}">
                <a16:creationId xmlns:a16="http://schemas.microsoft.com/office/drawing/2014/main" id="{25D22E8F-683B-0C3B-3749-CC4C7E993BC5}"/>
              </a:ext>
            </a:extLst>
          </p:cNvPr>
          <p:cNvSpPr>
            <a:spLocks noGrp="1"/>
          </p:cNvSpPr>
          <p:nvPr>
            <p:ph type="subTitle" idx="1"/>
          </p:nvPr>
        </p:nvSpPr>
        <p:spPr/>
        <p:txBody>
          <a:bodyPr/>
          <a:lstStyle/>
          <a:p>
            <a:endParaRPr lang="en-US"/>
          </a:p>
        </p:txBody>
      </p:sp>
      <p:pic>
        <p:nvPicPr>
          <p:cNvPr id="3" name="Picture 2">
            <a:extLst>
              <a:ext uri="{FF2B5EF4-FFF2-40B4-BE49-F238E27FC236}">
                <a16:creationId xmlns:a16="http://schemas.microsoft.com/office/drawing/2014/main" id="{61825F06-CEDC-05AD-E75D-F9E8CF440824}"/>
              </a:ext>
            </a:extLst>
          </p:cNvPr>
          <p:cNvPicPr>
            <a:picLocks noChangeAspect="1"/>
          </p:cNvPicPr>
          <p:nvPr/>
        </p:nvPicPr>
        <p:blipFill>
          <a:blip r:embed="rId3"/>
          <a:stretch>
            <a:fillRect/>
          </a:stretch>
        </p:blipFill>
        <p:spPr>
          <a:xfrm>
            <a:off x="818626" y="804616"/>
            <a:ext cx="7506748" cy="3534268"/>
          </a:xfrm>
          <a:prstGeom prst="rect">
            <a:avLst/>
          </a:prstGeom>
        </p:spPr>
      </p:pic>
    </p:spTree>
    <p:extLst>
      <p:ext uri="{BB962C8B-B14F-4D97-AF65-F5344CB8AC3E}">
        <p14:creationId xmlns:p14="http://schemas.microsoft.com/office/powerpoint/2010/main" val="247386930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4" name="Google Shape;1460;p74">
            <a:extLst>
              <a:ext uri="{FF2B5EF4-FFF2-40B4-BE49-F238E27FC236}">
                <a16:creationId xmlns:a16="http://schemas.microsoft.com/office/drawing/2014/main" id="{E06D66F6-623E-7896-D86C-7E3B918A78D5}"/>
              </a:ext>
            </a:extLst>
          </p:cNvPr>
          <p:cNvSpPr/>
          <p:nvPr/>
        </p:nvSpPr>
        <p:spPr>
          <a:xfrm>
            <a:off x="7663688" y="-306158"/>
            <a:ext cx="2320494" cy="2476717"/>
          </a:xfrm>
          <a:custGeom>
            <a:avLst/>
            <a:gdLst/>
            <a:ahLst/>
            <a:cxnLst/>
            <a:rect l="l" t="t" r="r" b="b"/>
            <a:pathLst>
              <a:path w="146265" h="156112" extrusionOk="0">
                <a:moveTo>
                  <a:pt x="5411" y="0"/>
                </a:moveTo>
                <a:cubicBezTo>
                  <a:pt x="5411" y="0"/>
                  <a:pt x="1" y="28329"/>
                  <a:pt x="20548" y="36870"/>
                </a:cubicBezTo>
                <a:cubicBezTo>
                  <a:pt x="24058" y="38329"/>
                  <a:pt x="27694" y="38893"/>
                  <a:pt x="31373" y="38893"/>
                </a:cubicBezTo>
                <a:cubicBezTo>
                  <a:pt x="43912" y="38893"/>
                  <a:pt x="56943" y="32338"/>
                  <a:pt x="67152" y="32338"/>
                </a:cubicBezTo>
                <a:cubicBezTo>
                  <a:pt x="71479" y="32338"/>
                  <a:pt x="75300" y="33516"/>
                  <a:pt x="78361" y="36870"/>
                </a:cubicBezTo>
                <a:cubicBezTo>
                  <a:pt x="90793" y="50426"/>
                  <a:pt x="72190" y="65958"/>
                  <a:pt x="96993" y="74500"/>
                </a:cubicBezTo>
                <a:cubicBezTo>
                  <a:pt x="105899" y="77600"/>
                  <a:pt x="114015" y="83740"/>
                  <a:pt x="115717" y="93497"/>
                </a:cubicBezTo>
                <a:cubicBezTo>
                  <a:pt x="117814" y="105503"/>
                  <a:pt x="109060" y="112403"/>
                  <a:pt x="105504" y="122646"/>
                </a:cubicBezTo>
                <a:cubicBezTo>
                  <a:pt x="103559" y="128148"/>
                  <a:pt x="104744" y="135078"/>
                  <a:pt x="107024" y="140245"/>
                </a:cubicBezTo>
                <a:cubicBezTo>
                  <a:pt x="109699" y="146294"/>
                  <a:pt x="114501" y="151218"/>
                  <a:pt x="120580" y="153832"/>
                </a:cubicBezTo>
                <a:cubicBezTo>
                  <a:pt x="124167" y="155413"/>
                  <a:pt x="128027" y="156081"/>
                  <a:pt x="131918" y="156112"/>
                </a:cubicBezTo>
                <a:cubicBezTo>
                  <a:pt x="133438" y="156112"/>
                  <a:pt x="146265" y="155200"/>
                  <a:pt x="146265" y="153650"/>
                </a:cubicBezTo>
                <a:lnTo>
                  <a:pt x="1462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334;p40">
            <a:extLst>
              <a:ext uri="{FF2B5EF4-FFF2-40B4-BE49-F238E27FC236}">
                <a16:creationId xmlns:a16="http://schemas.microsoft.com/office/drawing/2014/main" id="{FEAE93B9-F5CD-D820-686F-47DE22CF7AF3}"/>
              </a:ext>
            </a:extLst>
          </p:cNvPr>
          <p:cNvSpPr txBox="1">
            <a:spLocks/>
          </p:cNvSpPr>
          <p:nvPr/>
        </p:nvSpPr>
        <p:spPr>
          <a:xfrm>
            <a:off x="2985372" y="95262"/>
            <a:ext cx="4864500" cy="6450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marR="0" lvl="0" indent="0" algn="r" rtl="0">
              <a:lnSpc>
                <a:spcPct val="90000"/>
              </a:lnSpc>
              <a:spcBef>
                <a:spcPts val="0"/>
              </a:spcBef>
              <a:spcAft>
                <a:spcPts val="0"/>
              </a:spcAft>
              <a:buClr>
                <a:schemeClr val="dk2"/>
              </a:buClr>
              <a:buSzPts val="5200"/>
              <a:buFont typeface="Commissioner"/>
              <a:buNone/>
              <a:defRPr sz="4500" b="0" i="0" u="none" strike="noStrike" cap="none">
                <a:solidFill>
                  <a:schemeClr val="dk2"/>
                </a:solidFill>
                <a:latin typeface="Commissioner ExtraBold"/>
                <a:ea typeface="Commissioner ExtraBold"/>
                <a:cs typeface="Commissioner ExtraBold"/>
                <a:sym typeface="Commissioner ExtraBold"/>
              </a:defRPr>
            </a:lvl1pPr>
            <a:lvl2pPr marR="0" lvl="1"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2pPr>
            <a:lvl3pPr marR="0" lvl="2"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3pPr>
            <a:lvl4pPr marR="0" lvl="3"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4pPr>
            <a:lvl5pPr marR="0" lvl="4"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5pPr>
            <a:lvl6pPr marR="0" lvl="5"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6pPr>
            <a:lvl7pPr marR="0" lvl="6"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7pPr>
            <a:lvl8pPr marR="0" lvl="7"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8pPr>
            <a:lvl9pPr marR="0" lvl="8"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9pPr>
          </a:lstStyle>
          <a:p>
            <a:pPr algn="l">
              <a:buSzPts val="4700"/>
            </a:pPr>
            <a:r>
              <a:rPr lang="vi-VN" sz="2400"/>
              <a:t>Adapter: </a:t>
            </a:r>
            <a:r>
              <a:rPr lang="vi-VN" sz="2400" u="sng"/>
              <a:t>LichSuMuaOrderAdapter</a:t>
            </a:r>
          </a:p>
        </p:txBody>
      </p:sp>
      <p:sp>
        <p:nvSpPr>
          <p:cNvPr id="7" name="Google Shape;335;p40">
            <a:extLst>
              <a:ext uri="{FF2B5EF4-FFF2-40B4-BE49-F238E27FC236}">
                <a16:creationId xmlns:a16="http://schemas.microsoft.com/office/drawing/2014/main" id="{DDBE5839-9F47-5D01-774B-B7385957D4BF}"/>
              </a:ext>
            </a:extLst>
          </p:cNvPr>
          <p:cNvSpPr txBox="1">
            <a:spLocks/>
          </p:cNvSpPr>
          <p:nvPr/>
        </p:nvSpPr>
        <p:spPr>
          <a:xfrm>
            <a:off x="2222454" y="1257905"/>
            <a:ext cx="6771190" cy="443013"/>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2100"/>
              <a:buFont typeface="Syne"/>
              <a:buNone/>
              <a:defRPr sz="1600" b="0" i="0" u="none" strike="noStrike" cap="none">
                <a:solidFill>
                  <a:schemeClr val="dk1"/>
                </a:solidFill>
                <a:latin typeface="Syne"/>
                <a:ea typeface="Syne"/>
                <a:cs typeface="Syne"/>
                <a:sym typeface="Syne"/>
              </a:defRPr>
            </a:lvl1pPr>
            <a:lvl2pPr marL="914400" marR="0" lvl="1"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2pPr>
            <a:lvl3pPr marL="1371600" marR="0" lvl="2"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3pPr>
            <a:lvl4pPr marL="1828800" marR="0" lvl="3"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4pPr>
            <a:lvl5pPr marL="2286000" marR="0" lvl="4"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5pPr>
            <a:lvl6pPr marL="2743200" marR="0" lvl="5"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6pPr>
            <a:lvl7pPr marL="3200400" marR="0" lvl="6"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7pPr>
            <a:lvl8pPr marL="3657600" marR="0" lvl="7"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8pPr>
            <a:lvl9pPr marL="4114800" marR="0" lvl="8"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9pPr>
          </a:lstStyle>
          <a:p>
            <a:pPr marL="285750" indent="-285750" algn="l">
              <a:spcAft>
                <a:spcPts val="1200"/>
              </a:spcAft>
              <a:buFont typeface="Arial" panose="020B0604020202020204" pitchFamily="34" charset="0"/>
              <a:buChar char="•"/>
            </a:pPr>
            <a:r>
              <a:rPr lang="vi-VN" sz="2000"/>
              <a:t>Trả về số lượng đơn hàng trong lịch sử mua hàng.</a:t>
            </a:r>
            <a:endParaRPr lang="vi-VN" sz="1800"/>
          </a:p>
        </p:txBody>
      </p:sp>
      <p:sp>
        <p:nvSpPr>
          <p:cNvPr id="5" name="Google Shape;335;p40">
            <a:extLst>
              <a:ext uri="{FF2B5EF4-FFF2-40B4-BE49-F238E27FC236}">
                <a16:creationId xmlns:a16="http://schemas.microsoft.com/office/drawing/2014/main" id="{46A2BA75-C710-87B1-8770-1BA9292500D4}"/>
              </a:ext>
            </a:extLst>
          </p:cNvPr>
          <p:cNvSpPr txBox="1">
            <a:spLocks/>
          </p:cNvSpPr>
          <p:nvPr/>
        </p:nvSpPr>
        <p:spPr>
          <a:xfrm>
            <a:off x="999904" y="407145"/>
            <a:ext cx="4417718" cy="51575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2100"/>
              <a:buFont typeface="Syne"/>
              <a:buNone/>
              <a:defRPr sz="1600" b="0" i="0" u="none" strike="noStrike" cap="none">
                <a:solidFill>
                  <a:schemeClr val="dk1"/>
                </a:solidFill>
                <a:latin typeface="Syne"/>
                <a:ea typeface="Syne"/>
                <a:cs typeface="Syne"/>
                <a:sym typeface="Syne"/>
              </a:defRPr>
            </a:lvl1pPr>
            <a:lvl2pPr marL="914400" marR="0" lvl="1"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2pPr>
            <a:lvl3pPr marL="1371600" marR="0" lvl="2"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3pPr>
            <a:lvl4pPr marL="1828800" marR="0" lvl="3"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4pPr>
            <a:lvl5pPr marL="2286000" marR="0" lvl="4"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5pPr>
            <a:lvl6pPr marL="2743200" marR="0" lvl="5"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6pPr>
            <a:lvl7pPr marL="3200400" marR="0" lvl="6"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7pPr>
            <a:lvl8pPr marL="3657600" marR="0" lvl="7"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8pPr>
            <a:lvl9pPr marL="4114800" marR="0" lvl="8"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9pPr>
          </a:lstStyle>
          <a:p>
            <a:pPr marL="285750" indent="-285750" algn="l">
              <a:spcAft>
                <a:spcPts val="1200"/>
              </a:spcAft>
              <a:buFont typeface="Arial" panose="020B0604020202020204" pitchFamily="34" charset="0"/>
              <a:buChar char="•"/>
            </a:pPr>
            <a:r>
              <a:rPr lang="vi-VN" sz="1800" b="1"/>
              <a:t>getCount:</a:t>
            </a:r>
            <a:endParaRPr lang="vi-VN" sz="1800"/>
          </a:p>
        </p:txBody>
      </p:sp>
      <p:sp>
        <p:nvSpPr>
          <p:cNvPr id="9" name="Subtitle 8">
            <a:extLst>
              <a:ext uri="{FF2B5EF4-FFF2-40B4-BE49-F238E27FC236}">
                <a16:creationId xmlns:a16="http://schemas.microsoft.com/office/drawing/2014/main" id="{25D22E8F-683B-0C3B-3749-CC4C7E993BC5}"/>
              </a:ext>
            </a:extLst>
          </p:cNvPr>
          <p:cNvSpPr>
            <a:spLocks noGrp="1"/>
          </p:cNvSpPr>
          <p:nvPr>
            <p:ph type="subTitle" idx="1"/>
          </p:nvPr>
        </p:nvSpPr>
        <p:spPr/>
        <p:txBody>
          <a:bodyPr/>
          <a:lstStyle/>
          <a:p>
            <a:endParaRPr lang="en-US"/>
          </a:p>
        </p:txBody>
      </p:sp>
      <p:pic>
        <p:nvPicPr>
          <p:cNvPr id="8" name="Picture 7">
            <a:extLst>
              <a:ext uri="{FF2B5EF4-FFF2-40B4-BE49-F238E27FC236}">
                <a16:creationId xmlns:a16="http://schemas.microsoft.com/office/drawing/2014/main" id="{E2477627-B1D8-24FF-C620-2385B2E64CDE}"/>
              </a:ext>
            </a:extLst>
          </p:cNvPr>
          <p:cNvPicPr>
            <a:picLocks noChangeAspect="1"/>
          </p:cNvPicPr>
          <p:nvPr/>
        </p:nvPicPr>
        <p:blipFill>
          <a:blip r:embed="rId3"/>
          <a:stretch>
            <a:fillRect/>
          </a:stretch>
        </p:blipFill>
        <p:spPr>
          <a:xfrm>
            <a:off x="2791304" y="471857"/>
            <a:ext cx="5858693" cy="695422"/>
          </a:xfrm>
          <a:prstGeom prst="rect">
            <a:avLst/>
          </a:prstGeom>
        </p:spPr>
      </p:pic>
      <p:sp>
        <p:nvSpPr>
          <p:cNvPr id="10" name="Google Shape;335;p40">
            <a:extLst>
              <a:ext uri="{FF2B5EF4-FFF2-40B4-BE49-F238E27FC236}">
                <a16:creationId xmlns:a16="http://schemas.microsoft.com/office/drawing/2014/main" id="{D8BAF93D-67F8-C7EE-45E9-15F2A761D0C9}"/>
              </a:ext>
            </a:extLst>
          </p:cNvPr>
          <p:cNvSpPr txBox="1">
            <a:spLocks/>
          </p:cNvSpPr>
          <p:nvPr/>
        </p:nvSpPr>
        <p:spPr>
          <a:xfrm>
            <a:off x="13595" y="1931560"/>
            <a:ext cx="4417718" cy="51575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2100"/>
              <a:buFont typeface="Syne"/>
              <a:buNone/>
              <a:defRPr sz="1600" b="0" i="0" u="none" strike="noStrike" cap="none">
                <a:solidFill>
                  <a:schemeClr val="dk1"/>
                </a:solidFill>
                <a:latin typeface="Syne"/>
                <a:ea typeface="Syne"/>
                <a:cs typeface="Syne"/>
                <a:sym typeface="Syne"/>
              </a:defRPr>
            </a:lvl1pPr>
            <a:lvl2pPr marL="914400" marR="0" lvl="1"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2pPr>
            <a:lvl3pPr marL="1371600" marR="0" lvl="2"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3pPr>
            <a:lvl4pPr marL="1828800" marR="0" lvl="3"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4pPr>
            <a:lvl5pPr marL="2286000" marR="0" lvl="4"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5pPr>
            <a:lvl6pPr marL="2743200" marR="0" lvl="5"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6pPr>
            <a:lvl7pPr marL="3200400" marR="0" lvl="6"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7pPr>
            <a:lvl8pPr marL="3657600" marR="0" lvl="7"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8pPr>
            <a:lvl9pPr marL="4114800" marR="0" lvl="8"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9pPr>
          </a:lstStyle>
          <a:p>
            <a:pPr marL="285750" indent="-285750" algn="l">
              <a:spcAft>
                <a:spcPts val="1200"/>
              </a:spcAft>
              <a:buFont typeface="Arial" panose="020B0604020202020204" pitchFamily="34" charset="0"/>
              <a:buChar char="•"/>
            </a:pPr>
            <a:r>
              <a:rPr lang="vi-VN" sz="1800" b="1"/>
              <a:t>getItem</a:t>
            </a:r>
            <a:endParaRPr lang="vi-VN" sz="1800"/>
          </a:p>
        </p:txBody>
      </p:sp>
      <p:pic>
        <p:nvPicPr>
          <p:cNvPr id="12" name="Picture 11">
            <a:extLst>
              <a:ext uri="{FF2B5EF4-FFF2-40B4-BE49-F238E27FC236}">
                <a16:creationId xmlns:a16="http://schemas.microsoft.com/office/drawing/2014/main" id="{78101CED-86FC-C984-FFBC-BE6FEB2C2912}"/>
              </a:ext>
            </a:extLst>
          </p:cNvPr>
          <p:cNvPicPr>
            <a:picLocks noChangeAspect="1"/>
          </p:cNvPicPr>
          <p:nvPr/>
        </p:nvPicPr>
        <p:blipFill>
          <a:blip r:embed="rId4"/>
          <a:stretch>
            <a:fillRect/>
          </a:stretch>
        </p:blipFill>
        <p:spPr>
          <a:xfrm>
            <a:off x="1594576" y="2029161"/>
            <a:ext cx="6862819" cy="602299"/>
          </a:xfrm>
          <a:prstGeom prst="rect">
            <a:avLst/>
          </a:prstGeom>
        </p:spPr>
      </p:pic>
      <p:sp>
        <p:nvSpPr>
          <p:cNvPr id="14" name="Google Shape;335;p40">
            <a:extLst>
              <a:ext uri="{FF2B5EF4-FFF2-40B4-BE49-F238E27FC236}">
                <a16:creationId xmlns:a16="http://schemas.microsoft.com/office/drawing/2014/main" id="{BF143452-7CB2-9D78-3D14-776603A96070}"/>
              </a:ext>
            </a:extLst>
          </p:cNvPr>
          <p:cNvSpPr txBox="1">
            <a:spLocks/>
          </p:cNvSpPr>
          <p:nvPr/>
        </p:nvSpPr>
        <p:spPr>
          <a:xfrm>
            <a:off x="1401141" y="2804198"/>
            <a:ext cx="6771190" cy="443013"/>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2100"/>
              <a:buFont typeface="Syne"/>
              <a:buNone/>
              <a:defRPr sz="1600" b="0" i="0" u="none" strike="noStrike" cap="none">
                <a:solidFill>
                  <a:schemeClr val="dk1"/>
                </a:solidFill>
                <a:latin typeface="Syne"/>
                <a:ea typeface="Syne"/>
                <a:cs typeface="Syne"/>
                <a:sym typeface="Syne"/>
              </a:defRPr>
            </a:lvl1pPr>
            <a:lvl2pPr marL="914400" marR="0" lvl="1"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2pPr>
            <a:lvl3pPr marL="1371600" marR="0" lvl="2"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3pPr>
            <a:lvl4pPr marL="1828800" marR="0" lvl="3"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4pPr>
            <a:lvl5pPr marL="2286000" marR="0" lvl="4"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5pPr>
            <a:lvl6pPr marL="2743200" marR="0" lvl="5"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6pPr>
            <a:lvl7pPr marL="3200400" marR="0" lvl="6"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7pPr>
            <a:lvl8pPr marL="3657600" marR="0" lvl="7"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8pPr>
            <a:lvl9pPr marL="4114800" marR="0" lvl="8"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9pPr>
          </a:lstStyle>
          <a:p>
            <a:pPr marL="285750" indent="-285750" algn="l">
              <a:spcAft>
                <a:spcPts val="1200"/>
              </a:spcAft>
              <a:buFont typeface="Arial" panose="020B0604020202020204" pitchFamily="34" charset="0"/>
              <a:buChar char="•"/>
            </a:pPr>
            <a:r>
              <a:rPr lang="vi-VN" sz="2000"/>
              <a:t>Trả về đối tượng Order tại vị trí position.</a:t>
            </a:r>
            <a:endParaRPr lang="vi-VN" sz="1800"/>
          </a:p>
        </p:txBody>
      </p:sp>
      <p:pic>
        <p:nvPicPr>
          <p:cNvPr id="16" name="Picture 15">
            <a:extLst>
              <a:ext uri="{FF2B5EF4-FFF2-40B4-BE49-F238E27FC236}">
                <a16:creationId xmlns:a16="http://schemas.microsoft.com/office/drawing/2014/main" id="{5C75EAB3-725E-E1AA-224C-BBC342365D01}"/>
              </a:ext>
            </a:extLst>
          </p:cNvPr>
          <p:cNvPicPr>
            <a:picLocks noChangeAspect="1"/>
          </p:cNvPicPr>
          <p:nvPr/>
        </p:nvPicPr>
        <p:blipFill>
          <a:blip r:embed="rId5"/>
          <a:stretch>
            <a:fillRect/>
          </a:stretch>
        </p:blipFill>
        <p:spPr>
          <a:xfrm>
            <a:off x="1909785" y="3367858"/>
            <a:ext cx="5753903" cy="733527"/>
          </a:xfrm>
          <a:prstGeom prst="rect">
            <a:avLst/>
          </a:prstGeom>
        </p:spPr>
      </p:pic>
      <p:sp>
        <p:nvSpPr>
          <p:cNvPr id="17" name="Google Shape;335;p40">
            <a:extLst>
              <a:ext uri="{FF2B5EF4-FFF2-40B4-BE49-F238E27FC236}">
                <a16:creationId xmlns:a16="http://schemas.microsoft.com/office/drawing/2014/main" id="{72C7CEE2-FD97-25BA-B393-397DE0756F53}"/>
              </a:ext>
            </a:extLst>
          </p:cNvPr>
          <p:cNvSpPr txBox="1">
            <a:spLocks/>
          </p:cNvSpPr>
          <p:nvPr/>
        </p:nvSpPr>
        <p:spPr>
          <a:xfrm>
            <a:off x="154282" y="3375639"/>
            <a:ext cx="4417718" cy="51575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2100"/>
              <a:buFont typeface="Syne"/>
              <a:buNone/>
              <a:defRPr sz="1600" b="0" i="0" u="none" strike="noStrike" cap="none">
                <a:solidFill>
                  <a:schemeClr val="dk1"/>
                </a:solidFill>
                <a:latin typeface="Syne"/>
                <a:ea typeface="Syne"/>
                <a:cs typeface="Syne"/>
                <a:sym typeface="Syne"/>
              </a:defRPr>
            </a:lvl1pPr>
            <a:lvl2pPr marL="914400" marR="0" lvl="1"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2pPr>
            <a:lvl3pPr marL="1371600" marR="0" lvl="2"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3pPr>
            <a:lvl4pPr marL="1828800" marR="0" lvl="3"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4pPr>
            <a:lvl5pPr marL="2286000" marR="0" lvl="4"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5pPr>
            <a:lvl6pPr marL="2743200" marR="0" lvl="5"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6pPr>
            <a:lvl7pPr marL="3200400" marR="0" lvl="6"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7pPr>
            <a:lvl8pPr marL="3657600" marR="0" lvl="7"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8pPr>
            <a:lvl9pPr marL="4114800" marR="0" lvl="8"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9pPr>
          </a:lstStyle>
          <a:p>
            <a:pPr marL="285750" indent="-285750" algn="l">
              <a:spcAft>
                <a:spcPts val="1200"/>
              </a:spcAft>
              <a:buFont typeface="Arial" panose="020B0604020202020204" pitchFamily="34" charset="0"/>
              <a:buChar char="•"/>
            </a:pPr>
            <a:r>
              <a:rPr lang="vi-VN" sz="1800" b="1"/>
              <a:t>getItemId:</a:t>
            </a:r>
            <a:endParaRPr lang="vi-VN" sz="1800"/>
          </a:p>
        </p:txBody>
      </p:sp>
      <p:sp>
        <p:nvSpPr>
          <p:cNvPr id="18" name="Google Shape;335;p40">
            <a:extLst>
              <a:ext uri="{FF2B5EF4-FFF2-40B4-BE49-F238E27FC236}">
                <a16:creationId xmlns:a16="http://schemas.microsoft.com/office/drawing/2014/main" id="{46460E3E-A2E1-0C5C-C5F2-0011456B562F}"/>
              </a:ext>
            </a:extLst>
          </p:cNvPr>
          <p:cNvSpPr txBox="1">
            <a:spLocks/>
          </p:cNvSpPr>
          <p:nvPr/>
        </p:nvSpPr>
        <p:spPr>
          <a:xfrm>
            <a:off x="1832525" y="4289926"/>
            <a:ext cx="6771190" cy="443013"/>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2100"/>
              <a:buFont typeface="Syne"/>
              <a:buNone/>
              <a:defRPr sz="1600" b="0" i="0" u="none" strike="noStrike" cap="none">
                <a:solidFill>
                  <a:schemeClr val="dk1"/>
                </a:solidFill>
                <a:latin typeface="Syne"/>
                <a:ea typeface="Syne"/>
                <a:cs typeface="Syne"/>
                <a:sym typeface="Syne"/>
              </a:defRPr>
            </a:lvl1pPr>
            <a:lvl2pPr marL="914400" marR="0" lvl="1"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2pPr>
            <a:lvl3pPr marL="1371600" marR="0" lvl="2"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3pPr>
            <a:lvl4pPr marL="1828800" marR="0" lvl="3"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4pPr>
            <a:lvl5pPr marL="2286000" marR="0" lvl="4"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5pPr>
            <a:lvl6pPr marL="2743200" marR="0" lvl="5"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6pPr>
            <a:lvl7pPr marL="3200400" marR="0" lvl="6"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7pPr>
            <a:lvl8pPr marL="3657600" marR="0" lvl="7"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8pPr>
            <a:lvl9pPr marL="4114800" marR="0" lvl="8"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9pPr>
          </a:lstStyle>
          <a:p>
            <a:pPr marL="285750" indent="-285750" algn="l">
              <a:spcAft>
                <a:spcPts val="1200"/>
              </a:spcAft>
              <a:buFont typeface="Arial" panose="020B0604020202020204" pitchFamily="34" charset="0"/>
              <a:buChar char="•"/>
            </a:pPr>
            <a:r>
              <a:rPr lang="vi-VN" sz="2000"/>
              <a:t>Trả về vị trí của mục trong danh sách.</a:t>
            </a:r>
            <a:endParaRPr lang="vi-VN" sz="1800"/>
          </a:p>
        </p:txBody>
      </p:sp>
    </p:spTree>
    <p:extLst>
      <p:ext uri="{BB962C8B-B14F-4D97-AF65-F5344CB8AC3E}">
        <p14:creationId xmlns:p14="http://schemas.microsoft.com/office/powerpoint/2010/main" val="307223391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4" name="Google Shape;1460;p74">
            <a:extLst>
              <a:ext uri="{FF2B5EF4-FFF2-40B4-BE49-F238E27FC236}">
                <a16:creationId xmlns:a16="http://schemas.microsoft.com/office/drawing/2014/main" id="{E06D66F6-623E-7896-D86C-7E3B918A78D5}"/>
              </a:ext>
            </a:extLst>
          </p:cNvPr>
          <p:cNvSpPr/>
          <p:nvPr/>
        </p:nvSpPr>
        <p:spPr>
          <a:xfrm>
            <a:off x="7663688" y="-306158"/>
            <a:ext cx="2320494" cy="2476717"/>
          </a:xfrm>
          <a:custGeom>
            <a:avLst/>
            <a:gdLst/>
            <a:ahLst/>
            <a:cxnLst/>
            <a:rect l="l" t="t" r="r" b="b"/>
            <a:pathLst>
              <a:path w="146265" h="156112" extrusionOk="0">
                <a:moveTo>
                  <a:pt x="5411" y="0"/>
                </a:moveTo>
                <a:cubicBezTo>
                  <a:pt x="5411" y="0"/>
                  <a:pt x="1" y="28329"/>
                  <a:pt x="20548" y="36870"/>
                </a:cubicBezTo>
                <a:cubicBezTo>
                  <a:pt x="24058" y="38329"/>
                  <a:pt x="27694" y="38893"/>
                  <a:pt x="31373" y="38893"/>
                </a:cubicBezTo>
                <a:cubicBezTo>
                  <a:pt x="43912" y="38893"/>
                  <a:pt x="56943" y="32338"/>
                  <a:pt x="67152" y="32338"/>
                </a:cubicBezTo>
                <a:cubicBezTo>
                  <a:pt x="71479" y="32338"/>
                  <a:pt x="75300" y="33516"/>
                  <a:pt x="78361" y="36870"/>
                </a:cubicBezTo>
                <a:cubicBezTo>
                  <a:pt x="90793" y="50426"/>
                  <a:pt x="72190" y="65958"/>
                  <a:pt x="96993" y="74500"/>
                </a:cubicBezTo>
                <a:cubicBezTo>
                  <a:pt x="105899" y="77600"/>
                  <a:pt x="114015" y="83740"/>
                  <a:pt x="115717" y="93497"/>
                </a:cubicBezTo>
                <a:cubicBezTo>
                  <a:pt x="117814" y="105503"/>
                  <a:pt x="109060" y="112403"/>
                  <a:pt x="105504" y="122646"/>
                </a:cubicBezTo>
                <a:cubicBezTo>
                  <a:pt x="103559" y="128148"/>
                  <a:pt x="104744" y="135078"/>
                  <a:pt x="107024" y="140245"/>
                </a:cubicBezTo>
                <a:cubicBezTo>
                  <a:pt x="109699" y="146294"/>
                  <a:pt x="114501" y="151218"/>
                  <a:pt x="120580" y="153832"/>
                </a:cubicBezTo>
                <a:cubicBezTo>
                  <a:pt x="124167" y="155413"/>
                  <a:pt x="128027" y="156081"/>
                  <a:pt x="131918" y="156112"/>
                </a:cubicBezTo>
                <a:cubicBezTo>
                  <a:pt x="133438" y="156112"/>
                  <a:pt x="146265" y="155200"/>
                  <a:pt x="146265" y="153650"/>
                </a:cubicBezTo>
                <a:lnTo>
                  <a:pt x="1462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334;p40">
            <a:extLst>
              <a:ext uri="{FF2B5EF4-FFF2-40B4-BE49-F238E27FC236}">
                <a16:creationId xmlns:a16="http://schemas.microsoft.com/office/drawing/2014/main" id="{FEAE93B9-F5CD-D820-686F-47DE22CF7AF3}"/>
              </a:ext>
            </a:extLst>
          </p:cNvPr>
          <p:cNvSpPr txBox="1">
            <a:spLocks/>
          </p:cNvSpPr>
          <p:nvPr/>
        </p:nvSpPr>
        <p:spPr>
          <a:xfrm>
            <a:off x="2985372" y="95262"/>
            <a:ext cx="4864500" cy="6450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marR="0" lvl="0" indent="0" algn="r" rtl="0">
              <a:lnSpc>
                <a:spcPct val="90000"/>
              </a:lnSpc>
              <a:spcBef>
                <a:spcPts val="0"/>
              </a:spcBef>
              <a:spcAft>
                <a:spcPts val="0"/>
              </a:spcAft>
              <a:buClr>
                <a:schemeClr val="dk2"/>
              </a:buClr>
              <a:buSzPts val="5200"/>
              <a:buFont typeface="Commissioner"/>
              <a:buNone/>
              <a:defRPr sz="4500" b="0" i="0" u="none" strike="noStrike" cap="none">
                <a:solidFill>
                  <a:schemeClr val="dk2"/>
                </a:solidFill>
                <a:latin typeface="Commissioner ExtraBold"/>
                <a:ea typeface="Commissioner ExtraBold"/>
                <a:cs typeface="Commissioner ExtraBold"/>
                <a:sym typeface="Commissioner ExtraBold"/>
              </a:defRPr>
            </a:lvl1pPr>
            <a:lvl2pPr marR="0" lvl="1"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2pPr>
            <a:lvl3pPr marR="0" lvl="2"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3pPr>
            <a:lvl4pPr marR="0" lvl="3"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4pPr>
            <a:lvl5pPr marR="0" lvl="4"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5pPr>
            <a:lvl6pPr marR="0" lvl="5"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6pPr>
            <a:lvl7pPr marR="0" lvl="6"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7pPr>
            <a:lvl8pPr marR="0" lvl="7"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8pPr>
            <a:lvl9pPr marR="0" lvl="8"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9pPr>
          </a:lstStyle>
          <a:p>
            <a:pPr algn="l">
              <a:buSzPts val="4700"/>
            </a:pPr>
            <a:r>
              <a:rPr lang="vi-VN" sz="2400"/>
              <a:t>Adapter: </a:t>
            </a:r>
            <a:r>
              <a:rPr lang="vi-VN" sz="2400" u="sng"/>
              <a:t>LichSuMuaOrderAdapter</a:t>
            </a:r>
          </a:p>
        </p:txBody>
      </p:sp>
      <p:sp>
        <p:nvSpPr>
          <p:cNvPr id="5" name="Google Shape;335;p40">
            <a:extLst>
              <a:ext uri="{FF2B5EF4-FFF2-40B4-BE49-F238E27FC236}">
                <a16:creationId xmlns:a16="http://schemas.microsoft.com/office/drawing/2014/main" id="{46A2BA75-C710-87B1-8770-1BA9292500D4}"/>
              </a:ext>
            </a:extLst>
          </p:cNvPr>
          <p:cNvSpPr txBox="1">
            <a:spLocks/>
          </p:cNvSpPr>
          <p:nvPr/>
        </p:nvSpPr>
        <p:spPr>
          <a:xfrm>
            <a:off x="1294128" y="224504"/>
            <a:ext cx="4417718" cy="51575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2100"/>
              <a:buFont typeface="Syne"/>
              <a:buNone/>
              <a:defRPr sz="1600" b="0" i="0" u="none" strike="noStrike" cap="none">
                <a:solidFill>
                  <a:schemeClr val="dk1"/>
                </a:solidFill>
                <a:latin typeface="Syne"/>
                <a:ea typeface="Syne"/>
                <a:cs typeface="Syne"/>
                <a:sym typeface="Syne"/>
              </a:defRPr>
            </a:lvl1pPr>
            <a:lvl2pPr marL="914400" marR="0" lvl="1"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2pPr>
            <a:lvl3pPr marL="1371600" marR="0" lvl="2"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3pPr>
            <a:lvl4pPr marL="1828800" marR="0" lvl="3"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4pPr>
            <a:lvl5pPr marL="2286000" marR="0" lvl="4"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5pPr>
            <a:lvl6pPr marL="2743200" marR="0" lvl="5"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6pPr>
            <a:lvl7pPr marL="3200400" marR="0" lvl="6"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7pPr>
            <a:lvl8pPr marL="3657600" marR="0" lvl="7"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8pPr>
            <a:lvl9pPr marL="4114800" marR="0" lvl="8"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9pPr>
          </a:lstStyle>
          <a:p>
            <a:pPr marL="285750" indent="-285750" algn="l">
              <a:spcAft>
                <a:spcPts val="1200"/>
              </a:spcAft>
              <a:buFont typeface="Arial" panose="020B0604020202020204" pitchFamily="34" charset="0"/>
              <a:buChar char="•"/>
            </a:pPr>
            <a:r>
              <a:rPr lang="vi-VN" sz="1800" b="1"/>
              <a:t>getView:</a:t>
            </a:r>
            <a:endParaRPr lang="vi-VN" sz="1800"/>
          </a:p>
        </p:txBody>
      </p:sp>
      <p:sp>
        <p:nvSpPr>
          <p:cNvPr id="9" name="Subtitle 8">
            <a:extLst>
              <a:ext uri="{FF2B5EF4-FFF2-40B4-BE49-F238E27FC236}">
                <a16:creationId xmlns:a16="http://schemas.microsoft.com/office/drawing/2014/main" id="{25D22E8F-683B-0C3B-3749-CC4C7E993BC5}"/>
              </a:ext>
            </a:extLst>
          </p:cNvPr>
          <p:cNvSpPr>
            <a:spLocks noGrp="1"/>
          </p:cNvSpPr>
          <p:nvPr>
            <p:ph type="subTitle" idx="1"/>
          </p:nvPr>
        </p:nvSpPr>
        <p:spPr/>
        <p:txBody>
          <a:bodyPr/>
          <a:lstStyle/>
          <a:p>
            <a:endParaRPr lang="en-US"/>
          </a:p>
        </p:txBody>
      </p:sp>
      <p:pic>
        <p:nvPicPr>
          <p:cNvPr id="3" name="Picture 2">
            <a:extLst>
              <a:ext uri="{FF2B5EF4-FFF2-40B4-BE49-F238E27FC236}">
                <a16:creationId xmlns:a16="http://schemas.microsoft.com/office/drawing/2014/main" id="{CD8A48FA-DAEF-D75E-A6AF-8A5C1AF8A798}"/>
              </a:ext>
            </a:extLst>
          </p:cNvPr>
          <p:cNvPicPr>
            <a:picLocks noChangeAspect="1"/>
          </p:cNvPicPr>
          <p:nvPr/>
        </p:nvPicPr>
        <p:blipFill>
          <a:blip r:embed="rId3"/>
          <a:stretch>
            <a:fillRect/>
          </a:stretch>
        </p:blipFill>
        <p:spPr>
          <a:xfrm>
            <a:off x="115445" y="602796"/>
            <a:ext cx="6805296" cy="4316200"/>
          </a:xfrm>
          <a:prstGeom prst="rect">
            <a:avLst/>
          </a:prstGeom>
        </p:spPr>
      </p:pic>
      <p:pic>
        <p:nvPicPr>
          <p:cNvPr id="13" name="Picture 12">
            <a:extLst>
              <a:ext uri="{FF2B5EF4-FFF2-40B4-BE49-F238E27FC236}">
                <a16:creationId xmlns:a16="http://schemas.microsoft.com/office/drawing/2014/main" id="{791EA138-E5D5-02EE-A256-2CF3EDB9B396}"/>
              </a:ext>
            </a:extLst>
          </p:cNvPr>
          <p:cNvPicPr>
            <a:picLocks noChangeAspect="1"/>
          </p:cNvPicPr>
          <p:nvPr/>
        </p:nvPicPr>
        <p:blipFill>
          <a:blip r:embed="rId4"/>
          <a:stretch>
            <a:fillRect/>
          </a:stretch>
        </p:blipFill>
        <p:spPr>
          <a:xfrm>
            <a:off x="5711846" y="1529070"/>
            <a:ext cx="3444205" cy="2039561"/>
          </a:xfrm>
          <a:prstGeom prst="rect">
            <a:avLst/>
          </a:prstGeom>
        </p:spPr>
      </p:pic>
    </p:spTree>
    <p:extLst>
      <p:ext uri="{BB962C8B-B14F-4D97-AF65-F5344CB8AC3E}">
        <p14:creationId xmlns:p14="http://schemas.microsoft.com/office/powerpoint/2010/main" val="191604655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4" name="Google Shape;1460;p74">
            <a:extLst>
              <a:ext uri="{FF2B5EF4-FFF2-40B4-BE49-F238E27FC236}">
                <a16:creationId xmlns:a16="http://schemas.microsoft.com/office/drawing/2014/main" id="{E06D66F6-623E-7896-D86C-7E3B918A78D5}"/>
              </a:ext>
            </a:extLst>
          </p:cNvPr>
          <p:cNvSpPr/>
          <p:nvPr/>
        </p:nvSpPr>
        <p:spPr>
          <a:xfrm>
            <a:off x="7663688" y="-306158"/>
            <a:ext cx="2320494" cy="2476717"/>
          </a:xfrm>
          <a:custGeom>
            <a:avLst/>
            <a:gdLst/>
            <a:ahLst/>
            <a:cxnLst/>
            <a:rect l="l" t="t" r="r" b="b"/>
            <a:pathLst>
              <a:path w="146265" h="156112" extrusionOk="0">
                <a:moveTo>
                  <a:pt x="5411" y="0"/>
                </a:moveTo>
                <a:cubicBezTo>
                  <a:pt x="5411" y="0"/>
                  <a:pt x="1" y="28329"/>
                  <a:pt x="20548" y="36870"/>
                </a:cubicBezTo>
                <a:cubicBezTo>
                  <a:pt x="24058" y="38329"/>
                  <a:pt x="27694" y="38893"/>
                  <a:pt x="31373" y="38893"/>
                </a:cubicBezTo>
                <a:cubicBezTo>
                  <a:pt x="43912" y="38893"/>
                  <a:pt x="56943" y="32338"/>
                  <a:pt x="67152" y="32338"/>
                </a:cubicBezTo>
                <a:cubicBezTo>
                  <a:pt x="71479" y="32338"/>
                  <a:pt x="75300" y="33516"/>
                  <a:pt x="78361" y="36870"/>
                </a:cubicBezTo>
                <a:cubicBezTo>
                  <a:pt x="90793" y="50426"/>
                  <a:pt x="72190" y="65958"/>
                  <a:pt x="96993" y="74500"/>
                </a:cubicBezTo>
                <a:cubicBezTo>
                  <a:pt x="105899" y="77600"/>
                  <a:pt x="114015" y="83740"/>
                  <a:pt x="115717" y="93497"/>
                </a:cubicBezTo>
                <a:cubicBezTo>
                  <a:pt x="117814" y="105503"/>
                  <a:pt x="109060" y="112403"/>
                  <a:pt x="105504" y="122646"/>
                </a:cubicBezTo>
                <a:cubicBezTo>
                  <a:pt x="103559" y="128148"/>
                  <a:pt x="104744" y="135078"/>
                  <a:pt x="107024" y="140245"/>
                </a:cubicBezTo>
                <a:cubicBezTo>
                  <a:pt x="109699" y="146294"/>
                  <a:pt x="114501" y="151218"/>
                  <a:pt x="120580" y="153832"/>
                </a:cubicBezTo>
                <a:cubicBezTo>
                  <a:pt x="124167" y="155413"/>
                  <a:pt x="128027" y="156081"/>
                  <a:pt x="131918" y="156112"/>
                </a:cubicBezTo>
                <a:cubicBezTo>
                  <a:pt x="133438" y="156112"/>
                  <a:pt x="146265" y="155200"/>
                  <a:pt x="146265" y="153650"/>
                </a:cubicBezTo>
                <a:lnTo>
                  <a:pt x="1462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334;p40">
            <a:extLst>
              <a:ext uri="{FF2B5EF4-FFF2-40B4-BE49-F238E27FC236}">
                <a16:creationId xmlns:a16="http://schemas.microsoft.com/office/drawing/2014/main" id="{FEAE93B9-F5CD-D820-686F-47DE22CF7AF3}"/>
              </a:ext>
            </a:extLst>
          </p:cNvPr>
          <p:cNvSpPr txBox="1">
            <a:spLocks/>
          </p:cNvSpPr>
          <p:nvPr/>
        </p:nvSpPr>
        <p:spPr>
          <a:xfrm>
            <a:off x="2985372" y="95262"/>
            <a:ext cx="4864500" cy="6450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marR="0" lvl="0" indent="0" algn="r" rtl="0">
              <a:lnSpc>
                <a:spcPct val="90000"/>
              </a:lnSpc>
              <a:spcBef>
                <a:spcPts val="0"/>
              </a:spcBef>
              <a:spcAft>
                <a:spcPts val="0"/>
              </a:spcAft>
              <a:buClr>
                <a:schemeClr val="dk2"/>
              </a:buClr>
              <a:buSzPts val="5200"/>
              <a:buFont typeface="Commissioner"/>
              <a:buNone/>
              <a:defRPr sz="4500" b="0" i="0" u="none" strike="noStrike" cap="none">
                <a:solidFill>
                  <a:schemeClr val="dk2"/>
                </a:solidFill>
                <a:latin typeface="Commissioner ExtraBold"/>
                <a:ea typeface="Commissioner ExtraBold"/>
                <a:cs typeface="Commissioner ExtraBold"/>
                <a:sym typeface="Commissioner ExtraBold"/>
              </a:defRPr>
            </a:lvl1pPr>
            <a:lvl2pPr marR="0" lvl="1"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2pPr>
            <a:lvl3pPr marR="0" lvl="2"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3pPr>
            <a:lvl4pPr marR="0" lvl="3"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4pPr>
            <a:lvl5pPr marR="0" lvl="4"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5pPr>
            <a:lvl6pPr marR="0" lvl="5"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6pPr>
            <a:lvl7pPr marR="0" lvl="6"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7pPr>
            <a:lvl8pPr marR="0" lvl="7"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8pPr>
            <a:lvl9pPr marR="0" lvl="8"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9pPr>
          </a:lstStyle>
          <a:p>
            <a:pPr algn="l">
              <a:buSzPts val="4700"/>
            </a:pPr>
            <a:r>
              <a:rPr lang="vi-VN" sz="2400"/>
              <a:t>Adapter: </a:t>
            </a:r>
            <a:r>
              <a:rPr lang="vi-VN" sz="2400" u="sng"/>
              <a:t>LichSuMuaOrderAdapter</a:t>
            </a:r>
          </a:p>
        </p:txBody>
      </p:sp>
      <p:sp>
        <p:nvSpPr>
          <p:cNvPr id="5" name="Google Shape;335;p40">
            <a:extLst>
              <a:ext uri="{FF2B5EF4-FFF2-40B4-BE49-F238E27FC236}">
                <a16:creationId xmlns:a16="http://schemas.microsoft.com/office/drawing/2014/main" id="{46A2BA75-C710-87B1-8770-1BA9292500D4}"/>
              </a:ext>
            </a:extLst>
          </p:cNvPr>
          <p:cNvSpPr txBox="1">
            <a:spLocks/>
          </p:cNvSpPr>
          <p:nvPr/>
        </p:nvSpPr>
        <p:spPr>
          <a:xfrm>
            <a:off x="1111660" y="625924"/>
            <a:ext cx="4417718" cy="51575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2100"/>
              <a:buFont typeface="Syne"/>
              <a:buNone/>
              <a:defRPr sz="1600" b="0" i="0" u="none" strike="noStrike" cap="none">
                <a:solidFill>
                  <a:schemeClr val="dk1"/>
                </a:solidFill>
                <a:latin typeface="Syne"/>
                <a:ea typeface="Syne"/>
                <a:cs typeface="Syne"/>
                <a:sym typeface="Syne"/>
              </a:defRPr>
            </a:lvl1pPr>
            <a:lvl2pPr marL="914400" marR="0" lvl="1"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2pPr>
            <a:lvl3pPr marL="1371600" marR="0" lvl="2"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3pPr>
            <a:lvl4pPr marL="1828800" marR="0" lvl="3"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4pPr>
            <a:lvl5pPr marL="2286000" marR="0" lvl="4"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5pPr>
            <a:lvl6pPr marL="2743200" marR="0" lvl="5"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6pPr>
            <a:lvl7pPr marL="3200400" marR="0" lvl="6"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7pPr>
            <a:lvl8pPr marL="3657600" marR="0" lvl="7"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8pPr>
            <a:lvl9pPr marL="4114800" marR="0" lvl="8"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9pPr>
          </a:lstStyle>
          <a:p>
            <a:pPr marL="285750" indent="-285750" algn="l">
              <a:spcAft>
                <a:spcPts val="1200"/>
              </a:spcAft>
              <a:buFont typeface="Arial" panose="020B0604020202020204" pitchFamily="34" charset="0"/>
              <a:buChar char="•"/>
            </a:pPr>
            <a:r>
              <a:rPr lang="vi-VN" sz="1800" b="1"/>
              <a:t>getView:</a:t>
            </a:r>
            <a:endParaRPr lang="vi-VN" sz="1800"/>
          </a:p>
        </p:txBody>
      </p:sp>
      <p:sp>
        <p:nvSpPr>
          <p:cNvPr id="9" name="Subtitle 8">
            <a:extLst>
              <a:ext uri="{FF2B5EF4-FFF2-40B4-BE49-F238E27FC236}">
                <a16:creationId xmlns:a16="http://schemas.microsoft.com/office/drawing/2014/main" id="{25D22E8F-683B-0C3B-3749-CC4C7E993BC5}"/>
              </a:ext>
            </a:extLst>
          </p:cNvPr>
          <p:cNvSpPr>
            <a:spLocks noGrp="1"/>
          </p:cNvSpPr>
          <p:nvPr>
            <p:ph type="subTitle" idx="1"/>
          </p:nvPr>
        </p:nvSpPr>
        <p:spPr/>
        <p:txBody>
          <a:bodyPr/>
          <a:lstStyle/>
          <a:p>
            <a:endParaRPr lang="en-US"/>
          </a:p>
        </p:txBody>
      </p:sp>
      <p:sp>
        <p:nvSpPr>
          <p:cNvPr id="7" name="Google Shape;335;p40">
            <a:extLst>
              <a:ext uri="{FF2B5EF4-FFF2-40B4-BE49-F238E27FC236}">
                <a16:creationId xmlns:a16="http://schemas.microsoft.com/office/drawing/2014/main" id="{1B63AEE3-08F4-C13B-7795-D79B35215D16}"/>
              </a:ext>
            </a:extLst>
          </p:cNvPr>
          <p:cNvSpPr txBox="1">
            <a:spLocks/>
          </p:cNvSpPr>
          <p:nvPr/>
        </p:nvSpPr>
        <p:spPr>
          <a:xfrm>
            <a:off x="731520" y="1219688"/>
            <a:ext cx="7978605" cy="443013"/>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2100"/>
              <a:buFont typeface="Syne"/>
              <a:buNone/>
              <a:defRPr sz="1600" b="0" i="0" u="none" strike="noStrike" cap="none">
                <a:solidFill>
                  <a:schemeClr val="dk1"/>
                </a:solidFill>
                <a:latin typeface="Syne"/>
                <a:ea typeface="Syne"/>
                <a:cs typeface="Syne"/>
                <a:sym typeface="Syne"/>
              </a:defRPr>
            </a:lvl1pPr>
            <a:lvl2pPr marL="914400" marR="0" lvl="1"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2pPr>
            <a:lvl3pPr marL="1371600" marR="0" lvl="2"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3pPr>
            <a:lvl4pPr marL="1828800" marR="0" lvl="3"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4pPr>
            <a:lvl5pPr marL="2286000" marR="0" lvl="4"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5pPr>
            <a:lvl6pPr marL="2743200" marR="0" lvl="5"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6pPr>
            <a:lvl7pPr marL="3200400" marR="0" lvl="6"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7pPr>
            <a:lvl8pPr marL="3657600" marR="0" lvl="7"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8pPr>
            <a:lvl9pPr marL="4114800" marR="0" lvl="8"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9pPr>
          </a:lstStyle>
          <a:p>
            <a:pPr marL="285750" indent="-285750" algn="l">
              <a:spcAft>
                <a:spcPts val="1200"/>
              </a:spcAft>
              <a:buFont typeface="Arial" panose="020B0604020202020204" pitchFamily="34" charset="0"/>
              <a:buChar char="•"/>
            </a:pPr>
            <a:r>
              <a:rPr lang="vi-VN" sz="2000"/>
              <a:t>View Recycling: Kiểm tra nếu convertView là null. Nếu null, sử dụng LayoutInflater để tạo view mới từ file layout purchase_history_item.</a:t>
            </a:r>
          </a:p>
          <a:p>
            <a:pPr marL="285750" indent="-285750" algn="l">
              <a:spcAft>
                <a:spcPts val="1200"/>
              </a:spcAft>
              <a:buFont typeface="Arial" panose="020B0604020202020204" pitchFamily="34" charset="0"/>
              <a:buChar char="•"/>
            </a:pPr>
            <a:r>
              <a:rPr lang="vi-VN" sz="2000"/>
              <a:t>Item Click Listener: Thiết lập sự kiện khi người dùng nhấp vào mục. Khi nhấp vào, tạo một Intent để chuyển đến NguoiDungActivity và truyền thông tin orderID của đơn hàng được chọn.</a:t>
            </a:r>
          </a:p>
        </p:txBody>
      </p:sp>
    </p:spTree>
    <p:extLst>
      <p:ext uri="{BB962C8B-B14F-4D97-AF65-F5344CB8AC3E}">
        <p14:creationId xmlns:p14="http://schemas.microsoft.com/office/powerpoint/2010/main" val="155059829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4" name="Google Shape;1460;p74">
            <a:extLst>
              <a:ext uri="{FF2B5EF4-FFF2-40B4-BE49-F238E27FC236}">
                <a16:creationId xmlns:a16="http://schemas.microsoft.com/office/drawing/2014/main" id="{E06D66F6-623E-7896-D86C-7E3B918A78D5}"/>
              </a:ext>
            </a:extLst>
          </p:cNvPr>
          <p:cNvSpPr/>
          <p:nvPr/>
        </p:nvSpPr>
        <p:spPr>
          <a:xfrm>
            <a:off x="7811699" y="-307292"/>
            <a:ext cx="2320494" cy="2476717"/>
          </a:xfrm>
          <a:custGeom>
            <a:avLst/>
            <a:gdLst/>
            <a:ahLst/>
            <a:cxnLst/>
            <a:rect l="l" t="t" r="r" b="b"/>
            <a:pathLst>
              <a:path w="146265" h="156112" extrusionOk="0">
                <a:moveTo>
                  <a:pt x="5411" y="0"/>
                </a:moveTo>
                <a:cubicBezTo>
                  <a:pt x="5411" y="0"/>
                  <a:pt x="1" y="28329"/>
                  <a:pt x="20548" y="36870"/>
                </a:cubicBezTo>
                <a:cubicBezTo>
                  <a:pt x="24058" y="38329"/>
                  <a:pt x="27694" y="38893"/>
                  <a:pt x="31373" y="38893"/>
                </a:cubicBezTo>
                <a:cubicBezTo>
                  <a:pt x="43912" y="38893"/>
                  <a:pt x="56943" y="32338"/>
                  <a:pt x="67152" y="32338"/>
                </a:cubicBezTo>
                <a:cubicBezTo>
                  <a:pt x="71479" y="32338"/>
                  <a:pt x="75300" y="33516"/>
                  <a:pt x="78361" y="36870"/>
                </a:cubicBezTo>
                <a:cubicBezTo>
                  <a:pt x="90793" y="50426"/>
                  <a:pt x="72190" y="65958"/>
                  <a:pt x="96993" y="74500"/>
                </a:cubicBezTo>
                <a:cubicBezTo>
                  <a:pt x="105899" y="77600"/>
                  <a:pt x="114015" y="83740"/>
                  <a:pt x="115717" y="93497"/>
                </a:cubicBezTo>
                <a:cubicBezTo>
                  <a:pt x="117814" y="105503"/>
                  <a:pt x="109060" y="112403"/>
                  <a:pt x="105504" y="122646"/>
                </a:cubicBezTo>
                <a:cubicBezTo>
                  <a:pt x="103559" y="128148"/>
                  <a:pt x="104744" y="135078"/>
                  <a:pt x="107024" y="140245"/>
                </a:cubicBezTo>
                <a:cubicBezTo>
                  <a:pt x="109699" y="146294"/>
                  <a:pt x="114501" y="151218"/>
                  <a:pt x="120580" y="153832"/>
                </a:cubicBezTo>
                <a:cubicBezTo>
                  <a:pt x="124167" y="155413"/>
                  <a:pt x="128027" y="156081"/>
                  <a:pt x="131918" y="156112"/>
                </a:cubicBezTo>
                <a:cubicBezTo>
                  <a:pt x="133438" y="156112"/>
                  <a:pt x="146265" y="155200"/>
                  <a:pt x="146265" y="153650"/>
                </a:cubicBezTo>
                <a:lnTo>
                  <a:pt x="1462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335;p40">
            <a:extLst>
              <a:ext uri="{FF2B5EF4-FFF2-40B4-BE49-F238E27FC236}">
                <a16:creationId xmlns:a16="http://schemas.microsoft.com/office/drawing/2014/main" id="{DDBE5839-9F47-5D01-774B-B7385957D4BF}"/>
              </a:ext>
            </a:extLst>
          </p:cNvPr>
          <p:cNvSpPr txBox="1">
            <a:spLocks/>
          </p:cNvSpPr>
          <p:nvPr/>
        </p:nvSpPr>
        <p:spPr>
          <a:xfrm>
            <a:off x="980818" y="1137552"/>
            <a:ext cx="8042120" cy="907609"/>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2100"/>
              <a:buFont typeface="Syne"/>
              <a:buNone/>
              <a:defRPr sz="1600" b="0" i="0" u="none" strike="noStrike" cap="none">
                <a:solidFill>
                  <a:schemeClr val="dk1"/>
                </a:solidFill>
                <a:latin typeface="Syne"/>
                <a:ea typeface="Syne"/>
                <a:cs typeface="Syne"/>
                <a:sym typeface="Syne"/>
              </a:defRPr>
            </a:lvl1pPr>
            <a:lvl2pPr marL="914400" marR="0" lvl="1"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2pPr>
            <a:lvl3pPr marL="1371600" marR="0" lvl="2"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3pPr>
            <a:lvl4pPr marL="1828800" marR="0" lvl="3"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4pPr>
            <a:lvl5pPr marL="2286000" marR="0" lvl="4"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5pPr>
            <a:lvl6pPr marL="2743200" marR="0" lvl="5"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6pPr>
            <a:lvl7pPr marL="3200400" marR="0" lvl="6"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7pPr>
            <a:lvl8pPr marL="3657600" marR="0" lvl="7"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8pPr>
            <a:lvl9pPr marL="4114800" marR="0" lvl="8"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9pPr>
          </a:lstStyle>
          <a:p>
            <a:pPr marL="285750" indent="-285750" algn="l">
              <a:spcAft>
                <a:spcPts val="1200"/>
              </a:spcAft>
              <a:buFont typeface="Arial" panose="020B0604020202020204" pitchFamily="34" charset="0"/>
              <a:buChar char="•"/>
            </a:pPr>
            <a:r>
              <a:rPr lang="vi-VN" sz="1800"/>
              <a:t>LichSuMuaAdapter được sử dụng để:</a:t>
            </a:r>
          </a:p>
          <a:p>
            <a:pPr marL="285750" indent="-285750" algn="l">
              <a:spcAft>
                <a:spcPts val="1200"/>
              </a:spcAft>
              <a:buFont typeface="Arial" panose="020B0604020202020204" pitchFamily="34" charset="0"/>
              <a:buChar char="•"/>
            </a:pPr>
            <a:r>
              <a:rPr lang="vi-VN" sz="1800"/>
              <a:t>Hiển Thị Dữ Liệu: Chuyển đổi từng đối tượng Order thành một mục danh sách trong ListView hoặc GridView.</a:t>
            </a:r>
          </a:p>
          <a:p>
            <a:pPr marL="285750" indent="-285750" algn="l">
              <a:spcAft>
                <a:spcPts val="1200"/>
              </a:spcAft>
              <a:buFont typeface="Arial" panose="020B0604020202020204" pitchFamily="34" charset="0"/>
              <a:buChar char="•"/>
            </a:pPr>
            <a:r>
              <a:rPr lang="vi-VN" sz="1800"/>
              <a:t>Quản Lý Lịch Sử Mua Hàng: Hiển thị thông tin chi tiết của đơn hàng bao gồm tên sản phẩm và hình ảnh.</a:t>
            </a:r>
          </a:p>
          <a:p>
            <a:pPr marL="285750" indent="-285750" algn="l">
              <a:spcAft>
                <a:spcPts val="1200"/>
              </a:spcAft>
              <a:buFont typeface="Arial" panose="020B0604020202020204" pitchFamily="34" charset="0"/>
              <a:buChar char="•"/>
            </a:pPr>
            <a:r>
              <a:rPr lang="vi-VN" sz="1800"/>
              <a:t>Tái Sử Dụng View: Sử dụng lại các view đã tạo trước đó để tối ưu hóa hiệu năng và giảm thiểu việc tạo view mới không cần thiết.</a:t>
            </a:r>
          </a:p>
          <a:p>
            <a:pPr marL="285750" indent="-285750" algn="l">
              <a:spcAft>
                <a:spcPts val="1200"/>
              </a:spcAft>
              <a:buFont typeface="Arial" panose="020B0604020202020204" pitchFamily="34" charset="0"/>
              <a:buChar char="•"/>
            </a:pPr>
            <a:r>
              <a:rPr lang="vi-VN" sz="1800"/>
              <a:t>Xử Lý Sự Kiện Nhấp Chuột: Cho phép người dùng nhấp vào một mục để xem chi tiết đơn hàng trong một activity khác (NguoiDungActivity).</a:t>
            </a:r>
          </a:p>
        </p:txBody>
      </p:sp>
      <p:sp>
        <p:nvSpPr>
          <p:cNvPr id="8" name="Google Shape;335;p40">
            <a:extLst>
              <a:ext uri="{FF2B5EF4-FFF2-40B4-BE49-F238E27FC236}">
                <a16:creationId xmlns:a16="http://schemas.microsoft.com/office/drawing/2014/main" id="{166AC797-0AEA-F438-DD81-8A9A41A71CE7}"/>
              </a:ext>
            </a:extLst>
          </p:cNvPr>
          <p:cNvSpPr txBox="1">
            <a:spLocks/>
          </p:cNvSpPr>
          <p:nvPr/>
        </p:nvSpPr>
        <p:spPr>
          <a:xfrm>
            <a:off x="980818" y="627058"/>
            <a:ext cx="5454706" cy="51575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2100"/>
              <a:buFont typeface="Syne"/>
              <a:buNone/>
              <a:defRPr sz="1600" b="0" i="0" u="none" strike="noStrike" cap="none">
                <a:solidFill>
                  <a:schemeClr val="dk1"/>
                </a:solidFill>
                <a:latin typeface="Syne"/>
                <a:ea typeface="Syne"/>
                <a:cs typeface="Syne"/>
                <a:sym typeface="Syne"/>
              </a:defRPr>
            </a:lvl1pPr>
            <a:lvl2pPr marL="914400" marR="0" lvl="1"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2pPr>
            <a:lvl3pPr marL="1371600" marR="0" lvl="2"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3pPr>
            <a:lvl4pPr marL="1828800" marR="0" lvl="3"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4pPr>
            <a:lvl5pPr marL="2286000" marR="0" lvl="4"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5pPr>
            <a:lvl6pPr marL="2743200" marR="0" lvl="5"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6pPr>
            <a:lvl7pPr marL="3200400" marR="0" lvl="6"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7pPr>
            <a:lvl8pPr marL="3657600" marR="0" lvl="7"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8pPr>
            <a:lvl9pPr marL="4114800" marR="0" lvl="8"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9pPr>
          </a:lstStyle>
          <a:p>
            <a:pPr marL="285750" indent="-285750" algn="l">
              <a:spcAft>
                <a:spcPts val="1200"/>
              </a:spcAft>
              <a:buFont typeface="Arial" panose="020B0604020202020204" pitchFamily="34" charset="0"/>
              <a:buChar char="•"/>
            </a:pPr>
            <a:r>
              <a:rPr lang="vi-VN" sz="1800" b="1"/>
              <a:t>Mục Đích của LichSuMuaOrderAdapter</a:t>
            </a:r>
            <a:endParaRPr lang="vi-VN" sz="1800"/>
          </a:p>
        </p:txBody>
      </p:sp>
      <p:sp>
        <p:nvSpPr>
          <p:cNvPr id="2" name="Google Shape;334;p40">
            <a:extLst>
              <a:ext uri="{FF2B5EF4-FFF2-40B4-BE49-F238E27FC236}">
                <a16:creationId xmlns:a16="http://schemas.microsoft.com/office/drawing/2014/main" id="{9F38FDF0-9071-E076-4778-BB28268B143C}"/>
              </a:ext>
            </a:extLst>
          </p:cNvPr>
          <p:cNvSpPr txBox="1">
            <a:spLocks/>
          </p:cNvSpPr>
          <p:nvPr/>
        </p:nvSpPr>
        <p:spPr>
          <a:xfrm>
            <a:off x="2947199" y="115582"/>
            <a:ext cx="4864500" cy="6450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marR="0" lvl="0" indent="0" algn="r" rtl="0">
              <a:lnSpc>
                <a:spcPct val="90000"/>
              </a:lnSpc>
              <a:spcBef>
                <a:spcPts val="0"/>
              </a:spcBef>
              <a:spcAft>
                <a:spcPts val="0"/>
              </a:spcAft>
              <a:buClr>
                <a:schemeClr val="dk2"/>
              </a:buClr>
              <a:buSzPts val="5200"/>
              <a:buFont typeface="Commissioner"/>
              <a:buNone/>
              <a:defRPr sz="4500" b="0" i="0" u="none" strike="noStrike" cap="none">
                <a:solidFill>
                  <a:schemeClr val="dk2"/>
                </a:solidFill>
                <a:latin typeface="Commissioner ExtraBold"/>
                <a:ea typeface="Commissioner ExtraBold"/>
                <a:cs typeface="Commissioner ExtraBold"/>
                <a:sym typeface="Commissioner ExtraBold"/>
              </a:defRPr>
            </a:lvl1pPr>
            <a:lvl2pPr marR="0" lvl="1"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2pPr>
            <a:lvl3pPr marR="0" lvl="2"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3pPr>
            <a:lvl4pPr marR="0" lvl="3"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4pPr>
            <a:lvl5pPr marR="0" lvl="4"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5pPr>
            <a:lvl6pPr marR="0" lvl="5"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6pPr>
            <a:lvl7pPr marR="0" lvl="6"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7pPr>
            <a:lvl8pPr marR="0" lvl="7"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8pPr>
            <a:lvl9pPr marR="0" lvl="8"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9pPr>
          </a:lstStyle>
          <a:p>
            <a:pPr algn="l">
              <a:buSzPts val="4700"/>
            </a:pPr>
            <a:r>
              <a:rPr lang="vi-VN" sz="2400"/>
              <a:t>Adapter: </a:t>
            </a:r>
            <a:r>
              <a:rPr lang="vi-VN" sz="2400" u="sng"/>
              <a:t>LichSuMuaOrderAdapter</a:t>
            </a:r>
          </a:p>
        </p:txBody>
      </p:sp>
    </p:spTree>
    <p:extLst>
      <p:ext uri="{BB962C8B-B14F-4D97-AF65-F5344CB8AC3E}">
        <p14:creationId xmlns:p14="http://schemas.microsoft.com/office/powerpoint/2010/main" val="169245707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Google Shape;352;p41"/>
          <p:cNvSpPr/>
          <p:nvPr/>
        </p:nvSpPr>
        <p:spPr>
          <a:xfrm>
            <a:off x="719012" y="1120139"/>
            <a:ext cx="7705975" cy="720143"/>
          </a:xfrm>
          <a:prstGeom prst="roundRect">
            <a:avLst>
              <a:gd name="adj" fmla="val 50000"/>
            </a:avLst>
          </a:prstGeom>
          <a:solidFill>
            <a:schemeClr val="accent2">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41"/>
          <p:cNvSpPr txBox="1">
            <a:spLocks noGrp="1"/>
          </p:cNvSpPr>
          <p:nvPr>
            <p:ph type="title"/>
          </p:nvPr>
        </p:nvSpPr>
        <p:spPr>
          <a:xfrm>
            <a:off x="-387625" y="668389"/>
            <a:ext cx="10257182" cy="1714925"/>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vi-VN" sz="3200"/>
              <a:t>Phần 4: Các Activity</a:t>
            </a:r>
            <a:endParaRPr lang="en-US" sz="3200" b="0"/>
          </a:p>
        </p:txBody>
      </p:sp>
      <p:sp>
        <p:nvSpPr>
          <p:cNvPr id="3" name="Subtitle 2">
            <a:extLst>
              <a:ext uri="{FF2B5EF4-FFF2-40B4-BE49-F238E27FC236}">
                <a16:creationId xmlns:a16="http://schemas.microsoft.com/office/drawing/2014/main" id="{FC609038-A586-7D9A-7486-EC9C41E965EF}"/>
              </a:ext>
            </a:extLst>
          </p:cNvPr>
          <p:cNvSpPr>
            <a:spLocks noGrp="1"/>
          </p:cNvSpPr>
          <p:nvPr>
            <p:ph type="subTitle" idx="1"/>
          </p:nvPr>
        </p:nvSpPr>
        <p:spPr/>
        <p:txBody>
          <a:bodyPr/>
          <a:lstStyle/>
          <a:p>
            <a:endParaRPr lang="en-US"/>
          </a:p>
        </p:txBody>
      </p:sp>
      <p:sp>
        <p:nvSpPr>
          <p:cNvPr id="4" name="AutoShape 4" descr="Crud Icon - Free Download Design &amp; Development Icons | IconScout">
            <a:extLst>
              <a:ext uri="{FF2B5EF4-FFF2-40B4-BE49-F238E27FC236}">
                <a16:creationId xmlns:a16="http://schemas.microsoft.com/office/drawing/2014/main" id="{7A996AC2-4219-3EE6-7DBB-1489F6E44518}"/>
              </a:ext>
            </a:extLst>
          </p:cNvPr>
          <p:cNvSpPr>
            <a:spLocks noChangeAspect="1" noChangeArrowheads="1"/>
          </p:cNvSpPr>
          <p:nvPr/>
        </p:nvSpPr>
        <p:spPr bwMode="auto">
          <a:xfrm>
            <a:off x="4419600" y="2419350"/>
            <a:ext cx="3067050" cy="30670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074" name="Picture 2" descr="Activity icons for free download | Freepik">
            <a:extLst>
              <a:ext uri="{FF2B5EF4-FFF2-40B4-BE49-F238E27FC236}">
                <a16:creationId xmlns:a16="http://schemas.microsoft.com/office/drawing/2014/main" id="{9F6DDBC0-8A9E-E7B8-4EC5-6EECA20137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25043" y="1970767"/>
            <a:ext cx="2989113" cy="2989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998783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4" name="Google Shape;1460;p74">
            <a:extLst>
              <a:ext uri="{FF2B5EF4-FFF2-40B4-BE49-F238E27FC236}">
                <a16:creationId xmlns:a16="http://schemas.microsoft.com/office/drawing/2014/main" id="{E06D66F6-623E-7896-D86C-7E3B918A78D5}"/>
              </a:ext>
            </a:extLst>
          </p:cNvPr>
          <p:cNvSpPr/>
          <p:nvPr/>
        </p:nvSpPr>
        <p:spPr>
          <a:xfrm>
            <a:off x="7811699" y="-307292"/>
            <a:ext cx="2320494" cy="2476717"/>
          </a:xfrm>
          <a:custGeom>
            <a:avLst/>
            <a:gdLst/>
            <a:ahLst/>
            <a:cxnLst/>
            <a:rect l="l" t="t" r="r" b="b"/>
            <a:pathLst>
              <a:path w="146265" h="156112" extrusionOk="0">
                <a:moveTo>
                  <a:pt x="5411" y="0"/>
                </a:moveTo>
                <a:cubicBezTo>
                  <a:pt x="5411" y="0"/>
                  <a:pt x="1" y="28329"/>
                  <a:pt x="20548" y="36870"/>
                </a:cubicBezTo>
                <a:cubicBezTo>
                  <a:pt x="24058" y="38329"/>
                  <a:pt x="27694" y="38893"/>
                  <a:pt x="31373" y="38893"/>
                </a:cubicBezTo>
                <a:cubicBezTo>
                  <a:pt x="43912" y="38893"/>
                  <a:pt x="56943" y="32338"/>
                  <a:pt x="67152" y="32338"/>
                </a:cubicBezTo>
                <a:cubicBezTo>
                  <a:pt x="71479" y="32338"/>
                  <a:pt x="75300" y="33516"/>
                  <a:pt x="78361" y="36870"/>
                </a:cubicBezTo>
                <a:cubicBezTo>
                  <a:pt x="90793" y="50426"/>
                  <a:pt x="72190" y="65958"/>
                  <a:pt x="96993" y="74500"/>
                </a:cubicBezTo>
                <a:cubicBezTo>
                  <a:pt x="105899" y="77600"/>
                  <a:pt x="114015" y="83740"/>
                  <a:pt x="115717" y="93497"/>
                </a:cubicBezTo>
                <a:cubicBezTo>
                  <a:pt x="117814" y="105503"/>
                  <a:pt x="109060" y="112403"/>
                  <a:pt x="105504" y="122646"/>
                </a:cubicBezTo>
                <a:cubicBezTo>
                  <a:pt x="103559" y="128148"/>
                  <a:pt x="104744" y="135078"/>
                  <a:pt x="107024" y="140245"/>
                </a:cubicBezTo>
                <a:cubicBezTo>
                  <a:pt x="109699" y="146294"/>
                  <a:pt x="114501" y="151218"/>
                  <a:pt x="120580" y="153832"/>
                </a:cubicBezTo>
                <a:cubicBezTo>
                  <a:pt x="124167" y="155413"/>
                  <a:pt x="128027" y="156081"/>
                  <a:pt x="131918" y="156112"/>
                </a:cubicBezTo>
                <a:cubicBezTo>
                  <a:pt x="133438" y="156112"/>
                  <a:pt x="146265" y="155200"/>
                  <a:pt x="146265" y="153650"/>
                </a:cubicBezTo>
                <a:lnTo>
                  <a:pt x="1462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335;p40">
            <a:extLst>
              <a:ext uri="{FF2B5EF4-FFF2-40B4-BE49-F238E27FC236}">
                <a16:creationId xmlns:a16="http://schemas.microsoft.com/office/drawing/2014/main" id="{DDBE5839-9F47-5D01-774B-B7385957D4BF}"/>
              </a:ext>
            </a:extLst>
          </p:cNvPr>
          <p:cNvSpPr txBox="1">
            <a:spLocks/>
          </p:cNvSpPr>
          <p:nvPr/>
        </p:nvSpPr>
        <p:spPr>
          <a:xfrm>
            <a:off x="825654" y="999723"/>
            <a:ext cx="8042120" cy="907609"/>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2100"/>
              <a:buFont typeface="Syne"/>
              <a:buNone/>
              <a:defRPr sz="1600" b="0" i="0" u="none" strike="noStrike" cap="none">
                <a:solidFill>
                  <a:schemeClr val="dk1"/>
                </a:solidFill>
                <a:latin typeface="Syne"/>
                <a:ea typeface="Syne"/>
                <a:cs typeface="Syne"/>
                <a:sym typeface="Syne"/>
              </a:defRPr>
            </a:lvl1pPr>
            <a:lvl2pPr marL="914400" marR="0" lvl="1"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2pPr>
            <a:lvl3pPr marL="1371600" marR="0" lvl="2"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3pPr>
            <a:lvl4pPr marL="1828800" marR="0" lvl="3"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4pPr>
            <a:lvl5pPr marL="2286000" marR="0" lvl="4"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5pPr>
            <a:lvl6pPr marL="2743200" marR="0" lvl="5"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6pPr>
            <a:lvl7pPr marL="3200400" marR="0" lvl="6"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7pPr>
            <a:lvl8pPr marL="3657600" marR="0" lvl="7"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8pPr>
            <a:lvl9pPr marL="4114800" marR="0" lvl="8"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9pPr>
          </a:lstStyle>
          <a:p>
            <a:pPr marL="285750" indent="-285750" algn="l">
              <a:spcAft>
                <a:spcPts val="1200"/>
              </a:spcAft>
              <a:buFont typeface="Arial" panose="020B0604020202020204" pitchFamily="34" charset="0"/>
              <a:buChar char="•"/>
            </a:pPr>
            <a:r>
              <a:rPr lang="vi-VN" sz="1800" b="1"/>
              <a:t>Activity</a:t>
            </a:r>
            <a:r>
              <a:rPr lang="vi-VN" sz="1800"/>
              <a:t> là một thành phần của ứng dụng được sử dụng để cung cấp một màn hình giao diện người dùng cho người dùng tương tác. </a:t>
            </a:r>
          </a:p>
          <a:p>
            <a:pPr marL="285750" indent="-285750" algn="l">
              <a:spcAft>
                <a:spcPts val="1200"/>
              </a:spcAft>
              <a:buFont typeface="Arial" panose="020B0604020202020204" pitchFamily="34" charset="0"/>
              <a:buChar char="•"/>
            </a:pPr>
            <a:r>
              <a:rPr lang="vi-VN" sz="1800"/>
              <a:t>Mỗi Activity thường đại diện cho một màn hình hoặc một phần của giao diện người dùng, nơi người dùng có thể thực hiện các hành động nhất định như nhập liệu, hiển thị thông tin, hoặc tương tác với dữ liệu.</a:t>
            </a:r>
          </a:p>
        </p:txBody>
      </p:sp>
      <p:sp>
        <p:nvSpPr>
          <p:cNvPr id="2" name="Google Shape;334;p40">
            <a:extLst>
              <a:ext uri="{FF2B5EF4-FFF2-40B4-BE49-F238E27FC236}">
                <a16:creationId xmlns:a16="http://schemas.microsoft.com/office/drawing/2014/main" id="{9F38FDF0-9071-E076-4778-BB28268B143C}"/>
              </a:ext>
            </a:extLst>
          </p:cNvPr>
          <p:cNvSpPr txBox="1">
            <a:spLocks/>
          </p:cNvSpPr>
          <p:nvPr/>
        </p:nvSpPr>
        <p:spPr>
          <a:xfrm>
            <a:off x="4003274" y="92630"/>
            <a:ext cx="4864500" cy="6450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marR="0" lvl="0" indent="0" algn="r" rtl="0">
              <a:lnSpc>
                <a:spcPct val="90000"/>
              </a:lnSpc>
              <a:spcBef>
                <a:spcPts val="0"/>
              </a:spcBef>
              <a:spcAft>
                <a:spcPts val="0"/>
              </a:spcAft>
              <a:buClr>
                <a:schemeClr val="dk2"/>
              </a:buClr>
              <a:buSzPts val="5200"/>
              <a:buFont typeface="Commissioner"/>
              <a:buNone/>
              <a:defRPr sz="4500" b="0" i="0" u="none" strike="noStrike" cap="none">
                <a:solidFill>
                  <a:schemeClr val="dk2"/>
                </a:solidFill>
                <a:latin typeface="Commissioner ExtraBold"/>
                <a:ea typeface="Commissioner ExtraBold"/>
                <a:cs typeface="Commissioner ExtraBold"/>
                <a:sym typeface="Commissioner ExtraBold"/>
              </a:defRPr>
            </a:lvl1pPr>
            <a:lvl2pPr marR="0" lvl="1"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2pPr>
            <a:lvl3pPr marR="0" lvl="2"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3pPr>
            <a:lvl4pPr marR="0" lvl="3"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4pPr>
            <a:lvl5pPr marR="0" lvl="4"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5pPr>
            <a:lvl6pPr marR="0" lvl="5"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6pPr>
            <a:lvl7pPr marR="0" lvl="6"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7pPr>
            <a:lvl8pPr marR="0" lvl="7"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8pPr>
            <a:lvl9pPr marR="0" lvl="8"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9pPr>
          </a:lstStyle>
          <a:p>
            <a:pPr algn="l">
              <a:buSzPts val="4700"/>
            </a:pPr>
            <a:r>
              <a:rPr lang="vi-VN" sz="2400"/>
              <a:t>Khái niệm</a:t>
            </a:r>
            <a:endParaRPr lang="vi-VN" sz="2400" u="sng"/>
          </a:p>
        </p:txBody>
      </p:sp>
    </p:spTree>
    <p:extLst>
      <p:ext uri="{BB962C8B-B14F-4D97-AF65-F5344CB8AC3E}">
        <p14:creationId xmlns:p14="http://schemas.microsoft.com/office/powerpoint/2010/main" val="20330308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Google Shape;352;p41"/>
          <p:cNvSpPr/>
          <p:nvPr/>
        </p:nvSpPr>
        <p:spPr>
          <a:xfrm>
            <a:off x="719012" y="1120139"/>
            <a:ext cx="7705975" cy="720143"/>
          </a:xfrm>
          <a:prstGeom prst="roundRect">
            <a:avLst>
              <a:gd name="adj" fmla="val 50000"/>
            </a:avLst>
          </a:prstGeom>
          <a:solidFill>
            <a:schemeClr val="accent2">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41"/>
          <p:cNvSpPr txBox="1">
            <a:spLocks noGrp="1"/>
          </p:cNvSpPr>
          <p:nvPr>
            <p:ph type="title"/>
          </p:nvPr>
        </p:nvSpPr>
        <p:spPr>
          <a:xfrm>
            <a:off x="-387625" y="668389"/>
            <a:ext cx="10257182" cy="1714925"/>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vi-VN" sz="3200"/>
              <a:t>Phần 1:</a:t>
            </a:r>
            <a:r>
              <a:rPr lang="vi-VN" sz="3200" b="0"/>
              <a:t>Bảng dữ liệu TruyenDBHelper</a:t>
            </a:r>
            <a:endParaRPr lang="en-US" sz="3200" b="0"/>
          </a:p>
        </p:txBody>
      </p:sp>
      <p:sp>
        <p:nvSpPr>
          <p:cNvPr id="3" name="Subtitle 2">
            <a:extLst>
              <a:ext uri="{FF2B5EF4-FFF2-40B4-BE49-F238E27FC236}">
                <a16:creationId xmlns:a16="http://schemas.microsoft.com/office/drawing/2014/main" id="{FC609038-A586-7D9A-7486-EC9C41E965EF}"/>
              </a:ext>
            </a:extLst>
          </p:cNvPr>
          <p:cNvSpPr>
            <a:spLocks noGrp="1"/>
          </p:cNvSpPr>
          <p:nvPr>
            <p:ph type="subTitle" idx="1"/>
          </p:nvPr>
        </p:nvSpPr>
        <p:spPr/>
        <p:txBody>
          <a:bodyPr/>
          <a:lstStyle/>
          <a:p>
            <a:endParaRPr lang="en-US"/>
          </a:p>
        </p:txBody>
      </p:sp>
      <p:pic>
        <p:nvPicPr>
          <p:cNvPr id="12" name="Picture 11" descr="A black and white drawing of a cylinder&#10;&#10;Description automatically generated">
            <a:extLst>
              <a:ext uri="{FF2B5EF4-FFF2-40B4-BE49-F238E27FC236}">
                <a16:creationId xmlns:a16="http://schemas.microsoft.com/office/drawing/2014/main" id="{DF1A9CEB-315A-F25C-5C77-43CA06684B23}"/>
              </a:ext>
            </a:extLst>
          </p:cNvPr>
          <p:cNvPicPr>
            <a:picLocks noChangeAspect="1"/>
          </p:cNvPicPr>
          <p:nvPr/>
        </p:nvPicPr>
        <p:blipFill>
          <a:blip r:embed="rId3"/>
          <a:stretch>
            <a:fillRect/>
          </a:stretch>
        </p:blipFill>
        <p:spPr>
          <a:xfrm>
            <a:off x="3457922" y="1999326"/>
            <a:ext cx="2817547" cy="2817547"/>
          </a:xfrm>
          <a:prstGeom prst="rect">
            <a:avLst/>
          </a:prstGeom>
        </p:spPr>
      </p:pic>
    </p:spTree>
    <p:extLst>
      <p:ext uri="{BB962C8B-B14F-4D97-AF65-F5344CB8AC3E}">
        <p14:creationId xmlns:p14="http://schemas.microsoft.com/office/powerpoint/2010/main" val="156483003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4" name="Google Shape;1460;p74">
            <a:extLst>
              <a:ext uri="{FF2B5EF4-FFF2-40B4-BE49-F238E27FC236}">
                <a16:creationId xmlns:a16="http://schemas.microsoft.com/office/drawing/2014/main" id="{E06D66F6-623E-7896-D86C-7E3B918A78D5}"/>
              </a:ext>
            </a:extLst>
          </p:cNvPr>
          <p:cNvSpPr/>
          <p:nvPr/>
        </p:nvSpPr>
        <p:spPr>
          <a:xfrm>
            <a:off x="7811699" y="-307292"/>
            <a:ext cx="2320494" cy="2476717"/>
          </a:xfrm>
          <a:custGeom>
            <a:avLst/>
            <a:gdLst/>
            <a:ahLst/>
            <a:cxnLst/>
            <a:rect l="l" t="t" r="r" b="b"/>
            <a:pathLst>
              <a:path w="146265" h="156112" extrusionOk="0">
                <a:moveTo>
                  <a:pt x="5411" y="0"/>
                </a:moveTo>
                <a:cubicBezTo>
                  <a:pt x="5411" y="0"/>
                  <a:pt x="1" y="28329"/>
                  <a:pt x="20548" y="36870"/>
                </a:cubicBezTo>
                <a:cubicBezTo>
                  <a:pt x="24058" y="38329"/>
                  <a:pt x="27694" y="38893"/>
                  <a:pt x="31373" y="38893"/>
                </a:cubicBezTo>
                <a:cubicBezTo>
                  <a:pt x="43912" y="38893"/>
                  <a:pt x="56943" y="32338"/>
                  <a:pt x="67152" y="32338"/>
                </a:cubicBezTo>
                <a:cubicBezTo>
                  <a:pt x="71479" y="32338"/>
                  <a:pt x="75300" y="33516"/>
                  <a:pt x="78361" y="36870"/>
                </a:cubicBezTo>
                <a:cubicBezTo>
                  <a:pt x="90793" y="50426"/>
                  <a:pt x="72190" y="65958"/>
                  <a:pt x="96993" y="74500"/>
                </a:cubicBezTo>
                <a:cubicBezTo>
                  <a:pt x="105899" y="77600"/>
                  <a:pt x="114015" y="83740"/>
                  <a:pt x="115717" y="93497"/>
                </a:cubicBezTo>
                <a:cubicBezTo>
                  <a:pt x="117814" y="105503"/>
                  <a:pt x="109060" y="112403"/>
                  <a:pt x="105504" y="122646"/>
                </a:cubicBezTo>
                <a:cubicBezTo>
                  <a:pt x="103559" y="128148"/>
                  <a:pt x="104744" y="135078"/>
                  <a:pt x="107024" y="140245"/>
                </a:cubicBezTo>
                <a:cubicBezTo>
                  <a:pt x="109699" y="146294"/>
                  <a:pt x="114501" y="151218"/>
                  <a:pt x="120580" y="153832"/>
                </a:cubicBezTo>
                <a:cubicBezTo>
                  <a:pt x="124167" y="155413"/>
                  <a:pt x="128027" y="156081"/>
                  <a:pt x="131918" y="156112"/>
                </a:cubicBezTo>
                <a:cubicBezTo>
                  <a:pt x="133438" y="156112"/>
                  <a:pt x="146265" y="155200"/>
                  <a:pt x="146265" y="153650"/>
                </a:cubicBezTo>
                <a:lnTo>
                  <a:pt x="1462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334;p40">
            <a:extLst>
              <a:ext uri="{FF2B5EF4-FFF2-40B4-BE49-F238E27FC236}">
                <a16:creationId xmlns:a16="http://schemas.microsoft.com/office/drawing/2014/main" id="{9F38FDF0-9071-E076-4778-BB28268B143C}"/>
              </a:ext>
            </a:extLst>
          </p:cNvPr>
          <p:cNvSpPr txBox="1">
            <a:spLocks/>
          </p:cNvSpPr>
          <p:nvPr/>
        </p:nvSpPr>
        <p:spPr>
          <a:xfrm>
            <a:off x="4003274" y="92630"/>
            <a:ext cx="4864500" cy="6450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marR="0" lvl="0" indent="0" algn="r" rtl="0">
              <a:lnSpc>
                <a:spcPct val="90000"/>
              </a:lnSpc>
              <a:spcBef>
                <a:spcPts val="0"/>
              </a:spcBef>
              <a:spcAft>
                <a:spcPts val="0"/>
              </a:spcAft>
              <a:buClr>
                <a:schemeClr val="dk2"/>
              </a:buClr>
              <a:buSzPts val="5200"/>
              <a:buFont typeface="Commissioner"/>
              <a:buNone/>
              <a:defRPr sz="4500" b="0" i="0" u="none" strike="noStrike" cap="none">
                <a:solidFill>
                  <a:schemeClr val="dk2"/>
                </a:solidFill>
                <a:latin typeface="Commissioner ExtraBold"/>
                <a:ea typeface="Commissioner ExtraBold"/>
                <a:cs typeface="Commissioner ExtraBold"/>
                <a:sym typeface="Commissioner ExtraBold"/>
              </a:defRPr>
            </a:lvl1pPr>
            <a:lvl2pPr marR="0" lvl="1"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2pPr>
            <a:lvl3pPr marR="0" lvl="2"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3pPr>
            <a:lvl4pPr marR="0" lvl="3"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4pPr>
            <a:lvl5pPr marR="0" lvl="4"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5pPr>
            <a:lvl6pPr marR="0" lvl="5"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6pPr>
            <a:lvl7pPr marR="0" lvl="6"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7pPr>
            <a:lvl8pPr marR="0" lvl="7"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8pPr>
            <a:lvl9pPr marR="0" lvl="8"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9pPr>
          </a:lstStyle>
          <a:p>
            <a:pPr algn="l">
              <a:buSzPts val="4700"/>
            </a:pPr>
            <a:r>
              <a:rPr lang="vi-VN" sz="2400"/>
              <a:t>Khái niệm</a:t>
            </a:r>
            <a:endParaRPr lang="vi-VN" sz="2400" u="sng"/>
          </a:p>
        </p:txBody>
      </p:sp>
      <p:sp>
        <p:nvSpPr>
          <p:cNvPr id="3" name="Google Shape;335;p40">
            <a:extLst>
              <a:ext uri="{FF2B5EF4-FFF2-40B4-BE49-F238E27FC236}">
                <a16:creationId xmlns:a16="http://schemas.microsoft.com/office/drawing/2014/main" id="{EC9C142C-7429-6A70-5D5C-C7101EC254D3}"/>
              </a:ext>
            </a:extLst>
          </p:cNvPr>
          <p:cNvSpPr txBox="1">
            <a:spLocks/>
          </p:cNvSpPr>
          <p:nvPr/>
        </p:nvSpPr>
        <p:spPr>
          <a:xfrm>
            <a:off x="762666" y="545918"/>
            <a:ext cx="8209280" cy="907609"/>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2100"/>
              <a:buFont typeface="Syne"/>
              <a:buNone/>
              <a:defRPr sz="1600" b="0" i="0" u="none" strike="noStrike" cap="none">
                <a:solidFill>
                  <a:schemeClr val="dk1"/>
                </a:solidFill>
                <a:latin typeface="Syne"/>
                <a:ea typeface="Syne"/>
                <a:cs typeface="Syne"/>
                <a:sym typeface="Syne"/>
              </a:defRPr>
            </a:lvl1pPr>
            <a:lvl2pPr marL="914400" marR="0" lvl="1"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2pPr>
            <a:lvl3pPr marL="1371600" marR="0" lvl="2"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3pPr>
            <a:lvl4pPr marL="1828800" marR="0" lvl="3"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4pPr>
            <a:lvl5pPr marL="2286000" marR="0" lvl="4"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5pPr>
            <a:lvl6pPr marL="2743200" marR="0" lvl="5"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6pPr>
            <a:lvl7pPr marL="3200400" marR="0" lvl="6"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7pPr>
            <a:lvl8pPr marL="3657600" marR="0" lvl="7"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8pPr>
            <a:lvl9pPr marL="4114800" marR="0" lvl="8"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9pPr>
          </a:lstStyle>
          <a:p>
            <a:pPr marL="0" indent="0" algn="l">
              <a:spcAft>
                <a:spcPts val="1200"/>
              </a:spcAft>
            </a:pPr>
            <a:r>
              <a:rPr lang="vi-VN" sz="1700" b="1"/>
              <a:t>Các đặc điểm chính của một Activity là:</a:t>
            </a:r>
          </a:p>
          <a:p>
            <a:pPr marL="285750" indent="-285750" algn="l">
              <a:spcAft>
                <a:spcPts val="1200"/>
              </a:spcAft>
              <a:buFont typeface="Arial" panose="020B0604020202020204" pitchFamily="34" charset="0"/>
              <a:buChar char="•"/>
            </a:pPr>
            <a:r>
              <a:rPr lang="vi-VN" sz="1700" b="1"/>
              <a:t>Màn hình giao diện: </a:t>
            </a:r>
            <a:r>
              <a:rPr lang="vi-VN" sz="1700"/>
              <a:t>Activity định nghĩa giao diện người dùng thông qua file layout XML hoặc tạo giao diện người dùng trực tiếp trong phương thức onCreate().</a:t>
            </a:r>
          </a:p>
          <a:p>
            <a:pPr marL="285750" indent="-285750" algn="l">
              <a:spcAft>
                <a:spcPts val="1200"/>
              </a:spcAft>
              <a:buFont typeface="Arial" panose="020B0604020202020204" pitchFamily="34" charset="0"/>
              <a:buChar char="•"/>
            </a:pPr>
            <a:r>
              <a:rPr lang="vi-VN" sz="1700" b="1"/>
              <a:t>Luồng điều khiển: </a:t>
            </a:r>
            <a:r>
              <a:rPr lang="vi-VN" sz="1700"/>
              <a:t>Activity cung cấp các phương thức để quản lý luồng điều khiển của ứng dụng, chẳng hạn như khi ứng dụng bắt đầu, tạm dừng, hoặc kết thúc.</a:t>
            </a:r>
          </a:p>
          <a:p>
            <a:pPr marL="285750" indent="-285750" algn="l">
              <a:spcAft>
                <a:spcPts val="1200"/>
              </a:spcAft>
              <a:buFont typeface="Arial" panose="020B0604020202020204" pitchFamily="34" charset="0"/>
              <a:buChar char="•"/>
            </a:pPr>
            <a:r>
              <a:rPr lang="vi-VN" sz="1700" b="1"/>
              <a:t>Xử lý sự kiện: </a:t>
            </a:r>
            <a:r>
              <a:rPr lang="vi-VN" sz="1700"/>
              <a:t>Người phát triển có thể triển khai các sự kiện để xử lý các tương tác từ người dùng, chẳng hạn như khi click vào button, nhập liệu từ bàn phím, hoặc chọn từ danh sách.</a:t>
            </a:r>
          </a:p>
          <a:p>
            <a:pPr marL="285750" indent="-285750" algn="l">
              <a:spcAft>
                <a:spcPts val="1200"/>
              </a:spcAft>
              <a:buFont typeface="Arial" panose="020B0604020202020204" pitchFamily="34" charset="0"/>
              <a:buChar char="•"/>
            </a:pPr>
            <a:r>
              <a:rPr lang="vi-VN" sz="1700" b="1"/>
              <a:t>Quản lý vòng đời: </a:t>
            </a:r>
            <a:r>
              <a:rPr lang="vi-VN" sz="1700"/>
              <a:t>Activity có thể đi qua nhiều trạng thái khác nhau trong quá trình sử dụng (vòng đời), từ khi nó được khởi tạo, hiển thị, tạm dừng, đến khi bị hủy.</a:t>
            </a:r>
          </a:p>
          <a:p>
            <a:pPr marL="285750" indent="-285750" algn="l">
              <a:spcAft>
                <a:spcPts val="1200"/>
              </a:spcAft>
              <a:buFont typeface="Arial" panose="020B0604020202020204" pitchFamily="34" charset="0"/>
              <a:buChar char="•"/>
            </a:pPr>
            <a:r>
              <a:rPr lang="vi-VN" sz="1700" b="1"/>
              <a:t>Tương tác với các thành phần khác: </a:t>
            </a:r>
            <a:r>
              <a:rPr lang="vi-VN" sz="1700"/>
              <a:t>Activity có thể tương tác với các thành phần khác trong ứng dụng, chẳng hạn như các Fragment, Service, hoặc Content Provider.</a:t>
            </a:r>
          </a:p>
        </p:txBody>
      </p:sp>
    </p:spTree>
    <p:extLst>
      <p:ext uri="{BB962C8B-B14F-4D97-AF65-F5344CB8AC3E}">
        <p14:creationId xmlns:p14="http://schemas.microsoft.com/office/powerpoint/2010/main" val="353160017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4" name="Google Shape;1460;p74">
            <a:extLst>
              <a:ext uri="{FF2B5EF4-FFF2-40B4-BE49-F238E27FC236}">
                <a16:creationId xmlns:a16="http://schemas.microsoft.com/office/drawing/2014/main" id="{E06D66F6-623E-7896-D86C-7E3B918A78D5}"/>
              </a:ext>
            </a:extLst>
          </p:cNvPr>
          <p:cNvSpPr/>
          <p:nvPr/>
        </p:nvSpPr>
        <p:spPr>
          <a:xfrm>
            <a:off x="7811699" y="-307292"/>
            <a:ext cx="2320494" cy="2476717"/>
          </a:xfrm>
          <a:custGeom>
            <a:avLst/>
            <a:gdLst/>
            <a:ahLst/>
            <a:cxnLst/>
            <a:rect l="l" t="t" r="r" b="b"/>
            <a:pathLst>
              <a:path w="146265" h="156112" extrusionOk="0">
                <a:moveTo>
                  <a:pt x="5411" y="0"/>
                </a:moveTo>
                <a:cubicBezTo>
                  <a:pt x="5411" y="0"/>
                  <a:pt x="1" y="28329"/>
                  <a:pt x="20548" y="36870"/>
                </a:cubicBezTo>
                <a:cubicBezTo>
                  <a:pt x="24058" y="38329"/>
                  <a:pt x="27694" y="38893"/>
                  <a:pt x="31373" y="38893"/>
                </a:cubicBezTo>
                <a:cubicBezTo>
                  <a:pt x="43912" y="38893"/>
                  <a:pt x="56943" y="32338"/>
                  <a:pt x="67152" y="32338"/>
                </a:cubicBezTo>
                <a:cubicBezTo>
                  <a:pt x="71479" y="32338"/>
                  <a:pt x="75300" y="33516"/>
                  <a:pt x="78361" y="36870"/>
                </a:cubicBezTo>
                <a:cubicBezTo>
                  <a:pt x="90793" y="50426"/>
                  <a:pt x="72190" y="65958"/>
                  <a:pt x="96993" y="74500"/>
                </a:cubicBezTo>
                <a:cubicBezTo>
                  <a:pt x="105899" y="77600"/>
                  <a:pt x="114015" y="83740"/>
                  <a:pt x="115717" y="93497"/>
                </a:cubicBezTo>
                <a:cubicBezTo>
                  <a:pt x="117814" y="105503"/>
                  <a:pt x="109060" y="112403"/>
                  <a:pt x="105504" y="122646"/>
                </a:cubicBezTo>
                <a:cubicBezTo>
                  <a:pt x="103559" y="128148"/>
                  <a:pt x="104744" y="135078"/>
                  <a:pt x="107024" y="140245"/>
                </a:cubicBezTo>
                <a:cubicBezTo>
                  <a:pt x="109699" y="146294"/>
                  <a:pt x="114501" y="151218"/>
                  <a:pt x="120580" y="153832"/>
                </a:cubicBezTo>
                <a:cubicBezTo>
                  <a:pt x="124167" y="155413"/>
                  <a:pt x="128027" y="156081"/>
                  <a:pt x="131918" y="156112"/>
                </a:cubicBezTo>
                <a:cubicBezTo>
                  <a:pt x="133438" y="156112"/>
                  <a:pt x="146265" y="155200"/>
                  <a:pt x="146265" y="153650"/>
                </a:cubicBezTo>
                <a:lnTo>
                  <a:pt x="1462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334;p40">
            <a:extLst>
              <a:ext uri="{FF2B5EF4-FFF2-40B4-BE49-F238E27FC236}">
                <a16:creationId xmlns:a16="http://schemas.microsoft.com/office/drawing/2014/main" id="{9F38FDF0-9071-E076-4778-BB28268B143C}"/>
              </a:ext>
            </a:extLst>
          </p:cNvPr>
          <p:cNvSpPr txBox="1">
            <a:spLocks/>
          </p:cNvSpPr>
          <p:nvPr/>
        </p:nvSpPr>
        <p:spPr>
          <a:xfrm>
            <a:off x="2947199" y="115582"/>
            <a:ext cx="4864500" cy="6450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marR="0" lvl="0" indent="0" algn="r" rtl="0">
              <a:lnSpc>
                <a:spcPct val="90000"/>
              </a:lnSpc>
              <a:spcBef>
                <a:spcPts val="0"/>
              </a:spcBef>
              <a:spcAft>
                <a:spcPts val="0"/>
              </a:spcAft>
              <a:buClr>
                <a:schemeClr val="dk2"/>
              </a:buClr>
              <a:buSzPts val="5200"/>
              <a:buFont typeface="Commissioner"/>
              <a:buNone/>
              <a:defRPr sz="4500" b="0" i="0" u="none" strike="noStrike" cap="none">
                <a:solidFill>
                  <a:schemeClr val="dk2"/>
                </a:solidFill>
                <a:latin typeface="Commissioner ExtraBold"/>
                <a:ea typeface="Commissioner ExtraBold"/>
                <a:cs typeface="Commissioner ExtraBold"/>
                <a:sym typeface="Commissioner ExtraBold"/>
              </a:defRPr>
            </a:lvl1pPr>
            <a:lvl2pPr marR="0" lvl="1"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2pPr>
            <a:lvl3pPr marR="0" lvl="2"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3pPr>
            <a:lvl4pPr marR="0" lvl="3"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4pPr>
            <a:lvl5pPr marR="0" lvl="4"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5pPr>
            <a:lvl6pPr marR="0" lvl="5"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6pPr>
            <a:lvl7pPr marR="0" lvl="6"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7pPr>
            <a:lvl8pPr marR="0" lvl="7"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8pPr>
            <a:lvl9pPr marR="0" lvl="8"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9pPr>
          </a:lstStyle>
          <a:p>
            <a:pPr algn="l">
              <a:buSzPts val="4700"/>
            </a:pPr>
            <a:r>
              <a:rPr lang="vi-VN" sz="2400"/>
              <a:t>Activity: </a:t>
            </a:r>
            <a:r>
              <a:rPr lang="vi-VN" sz="2400" u="sng"/>
              <a:t>SplashActivity</a:t>
            </a:r>
          </a:p>
        </p:txBody>
      </p:sp>
      <p:pic>
        <p:nvPicPr>
          <p:cNvPr id="5" name="Picture 4">
            <a:extLst>
              <a:ext uri="{FF2B5EF4-FFF2-40B4-BE49-F238E27FC236}">
                <a16:creationId xmlns:a16="http://schemas.microsoft.com/office/drawing/2014/main" id="{48BB1B63-E8A6-12BE-F60A-DA18CA3D8EB3}"/>
              </a:ext>
            </a:extLst>
          </p:cNvPr>
          <p:cNvPicPr>
            <a:picLocks noChangeAspect="1"/>
          </p:cNvPicPr>
          <p:nvPr/>
        </p:nvPicPr>
        <p:blipFill rotWithShape="1">
          <a:blip r:embed="rId3"/>
          <a:srcRect l="4032" t="1897" r="5219"/>
          <a:stretch/>
        </p:blipFill>
        <p:spPr>
          <a:xfrm>
            <a:off x="3884733" y="692464"/>
            <a:ext cx="1849144" cy="4169087"/>
          </a:xfrm>
          <a:prstGeom prst="rect">
            <a:avLst/>
          </a:prstGeom>
        </p:spPr>
      </p:pic>
    </p:spTree>
    <p:extLst>
      <p:ext uri="{BB962C8B-B14F-4D97-AF65-F5344CB8AC3E}">
        <p14:creationId xmlns:p14="http://schemas.microsoft.com/office/powerpoint/2010/main" val="418141259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4" name="Google Shape;1460;p74">
            <a:extLst>
              <a:ext uri="{FF2B5EF4-FFF2-40B4-BE49-F238E27FC236}">
                <a16:creationId xmlns:a16="http://schemas.microsoft.com/office/drawing/2014/main" id="{E06D66F6-623E-7896-D86C-7E3B918A78D5}"/>
              </a:ext>
            </a:extLst>
          </p:cNvPr>
          <p:cNvSpPr/>
          <p:nvPr/>
        </p:nvSpPr>
        <p:spPr>
          <a:xfrm>
            <a:off x="7811699" y="-307292"/>
            <a:ext cx="2320494" cy="2476717"/>
          </a:xfrm>
          <a:custGeom>
            <a:avLst/>
            <a:gdLst/>
            <a:ahLst/>
            <a:cxnLst/>
            <a:rect l="l" t="t" r="r" b="b"/>
            <a:pathLst>
              <a:path w="146265" h="156112" extrusionOk="0">
                <a:moveTo>
                  <a:pt x="5411" y="0"/>
                </a:moveTo>
                <a:cubicBezTo>
                  <a:pt x="5411" y="0"/>
                  <a:pt x="1" y="28329"/>
                  <a:pt x="20548" y="36870"/>
                </a:cubicBezTo>
                <a:cubicBezTo>
                  <a:pt x="24058" y="38329"/>
                  <a:pt x="27694" y="38893"/>
                  <a:pt x="31373" y="38893"/>
                </a:cubicBezTo>
                <a:cubicBezTo>
                  <a:pt x="43912" y="38893"/>
                  <a:pt x="56943" y="32338"/>
                  <a:pt x="67152" y="32338"/>
                </a:cubicBezTo>
                <a:cubicBezTo>
                  <a:pt x="71479" y="32338"/>
                  <a:pt x="75300" y="33516"/>
                  <a:pt x="78361" y="36870"/>
                </a:cubicBezTo>
                <a:cubicBezTo>
                  <a:pt x="90793" y="50426"/>
                  <a:pt x="72190" y="65958"/>
                  <a:pt x="96993" y="74500"/>
                </a:cubicBezTo>
                <a:cubicBezTo>
                  <a:pt x="105899" y="77600"/>
                  <a:pt x="114015" y="83740"/>
                  <a:pt x="115717" y="93497"/>
                </a:cubicBezTo>
                <a:cubicBezTo>
                  <a:pt x="117814" y="105503"/>
                  <a:pt x="109060" y="112403"/>
                  <a:pt x="105504" y="122646"/>
                </a:cubicBezTo>
                <a:cubicBezTo>
                  <a:pt x="103559" y="128148"/>
                  <a:pt x="104744" y="135078"/>
                  <a:pt x="107024" y="140245"/>
                </a:cubicBezTo>
                <a:cubicBezTo>
                  <a:pt x="109699" y="146294"/>
                  <a:pt x="114501" y="151218"/>
                  <a:pt x="120580" y="153832"/>
                </a:cubicBezTo>
                <a:cubicBezTo>
                  <a:pt x="124167" y="155413"/>
                  <a:pt x="128027" y="156081"/>
                  <a:pt x="131918" y="156112"/>
                </a:cubicBezTo>
                <a:cubicBezTo>
                  <a:pt x="133438" y="156112"/>
                  <a:pt x="146265" y="155200"/>
                  <a:pt x="146265" y="153650"/>
                </a:cubicBezTo>
                <a:lnTo>
                  <a:pt x="1462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335;p40">
            <a:extLst>
              <a:ext uri="{FF2B5EF4-FFF2-40B4-BE49-F238E27FC236}">
                <a16:creationId xmlns:a16="http://schemas.microsoft.com/office/drawing/2014/main" id="{DDBE5839-9F47-5D01-774B-B7385957D4BF}"/>
              </a:ext>
            </a:extLst>
          </p:cNvPr>
          <p:cNvSpPr txBox="1">
            <a:spLocks/>
          </p:cNvSpPr>
          <p:nvPr/>
        </p:nvSpPr>
        <p:spPr>
          <a:xfrm>
            <a:off x="980818" y="2592299"/>
            <a:ext cx="8042120" cy="907609"/>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2100"/>
              <a:buFont typeface="Syne"/>
              <a:buNone/>
              <a:defRPr sz="1600" b="0" i="0" u="none" strike="noStrike" cap="none">
                <a:solidFill>
                  <a:schemeClr val="dk1"/>
                </a:solidFill>
                <a:latin typeface="Syne"/>
                <a:ea typeface="Syne"/>
                <a:cs typeface="Syne"/>
                <a:sym typeface="Syne"/>
              </a:defRPr>
            </a:lvl1pPr>
            <a:lvl2pPr marL="914400" marR="0" lvl="1"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2pPr>
            <a:lvl3pPr marL="1371600" marR="0" lvl="2"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3pPr>
            <a:lvl4pPr marL="1828800" marR="0" lvl="3"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4pPr>
            <a:lvl5pPr marL="2286000" marR="0" lvl="4"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5pPr>
            <a:lvl6pPr marL="2743200" marR="0" lvl="5"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6pPr>
            <a:lvl7pPr marL="3200400" marR="0" lvl="6"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7pPr>
            <a:lvl8pPr marL="3657600" marR="0" lvl="7"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8pPr>
            <a:lvl9pPr marL="4114800" marR="0" lvl="8"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9pPr>
          </a:lstStyle>
          <a:p>
            <a:pPr marL="285750" indent="-285750" algn="l">
              <a:spcAft>
                <a:spcPts val="1200"/>
              </a:spcAft>
              <a:buFont typeface="Arial" panose="020B0604020202020204" pitchFamily="34" charset="0"/>
              <a:buChar char="•"/>
            </a:pPr>
            <a:r>
              <a:rPr lang="vi-VN" sz="1800"/>
              <a:t>public class Splash_Activity extends AppCompatActivity: </a:t>
            </a:r>
          </a:p>
          <a:p>
            <a:pPr marL="285750" indent="-285750" algn="l">
              <a:spcAft>
                <a:spcPts val="1200"/>
              </a:spcAft>
              <a:buFont typeface="Arial" panose="020B0604020202020204" pitchFamily="34" charset="0"/>
              <a:buChar char="•"/>
            </a:pPr>
            <a:r>
              <a:rPr lang="vi-VN" sz="1800"/>
              <a:t>Splash_Activity là một lớp kế thừa từ AppCompatActivity. Đây là một Activity, một thành phần cơ bản trong ứng dụng Android, đại diện cho một màn hình giao diện người dùng.</a:t>
            </a:r>
          </a:p>
          <a:p>
            <a:pPr marL="285750" indent="-285750" algn="l">
              <a:spcAft>
                <a:spcPts val="1200"/>
              </a:spcAft>
              <a:buFont typeface="Arial" panose="020B0604020202020204" pitchFamily="34" charset="0"/>
              <a:buChar char="•"/>
            </a:pPr>
            <a:r>
              <a:rPr lang="vi-VN" sz="1800"/>
              <a:t>private ActivitySplashBinding binding: Biến binding được sử dụng để ánh xạ các thành phần giao diện trong tệp layout XML (activity_splash.xml) vào mã nguồn Java thông qua View Binding</a:t>
            </a:r>
          </a:p>
        </p:txBody>
      </p:sp>
      <p:sp>
        <p:nvSpPr>
          <p:cNvPr id="8" name="Google Shape;335;p40">
            <a:extLst>
              <a:ext uri="{FF2B5EF4-FFF2-40B4-BE49-F238E27FC236}">
                <a16:creationId xmlns:a16="http://schemas.microsoft.com/office/drawing/2014/main" id="{166AC797-0AEA-F438-DD81-8A9A41A71CE7}"/>
              </a:ext>
            </a:extLst>
          </p:cNvPr>
          <p:cNvSpPr txBox="1">
            <a:spLocks/>
          </p:cNvSpPr>
          <p:nvPr/>
        </p:nvSpPr>
        <p:spPr>
          <a:xfrm>
            <a:off x="980818" y="627058"/>
            <a:ext cx="3005028" cy="51575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2100"/>
              <a:buFont typeface="Syne"/>
              <a:buNone/>
              <a:defRPr sz="1600" b="0" i="0" u="none" strike="noStrike" cap="none">
                <a:solidFill>
                  <a:schemeClr val="dk1"/>
                </a:solidFill>
                <a:latin typeface="Syne"/>
                <a:ea typeface="Syne"/>
                <a:cs typeface="Syne"/>
                <a:sym typeface="Syne"/>
              </a:defRPr>
            </a:lvl1pPr>
            <a:lvl2pPr marL="914400" marR="0" lvl="1"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2pPr>
            <a:lvl3pPr marL="1371600" marR="0" lvl="2"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3pPr>
            <a:lvl4pPr marL="1828800" marR="0" lvl="3"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4pPr>
            <a:lvl5pPr marL="2286000" marR="0" lvl="4"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5pPr>
            <a:lvl6pPr marL="2743200" marR="0" lvl="5"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6pPr>
            <a:lvl7pPr marL="3200400" marR="0" lvl="6"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7pPr>
            <a:lvl8pPr marL="3657600" marR="0" lvl="7"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8pPr>
            <a:lvl9pPr marL="4114800" marR="0" lvl="8"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9pPr>
          </a:lstStyle>
          <a:p>
            <a:pPr marL="285750" indent="-285750" algn="l">
              <a:spcAft>
                <a:spcPts val="1200"/>
              </a:spcAft>
              <a:buFont typeface="Arial" panose="020B0604020202020204" pitchFamily="34" charset="0"/>
              <a:buChar char="•"/>
            </a:pPr>
            <a:r>
              <a:rPr lang="vi-VN" sz="1800" b="1"/>
              <a:t>Khai báo và Khởi tạo</a:t>
            </a:r>
            <a:endParaRPr lang="vi-VN" sz="1800"/>
          </a:p>
        </p:txBody>
      </p:sp>
      <p:sp>
        <p:nvSpPr>
          <p:cNvPr id="2" name="Google Shape;334;p40">
            <a:extLst>
              <a:ext uri="{FF2B5EF4-FFF2-40B4-BE49-F238E27FC236}">
                <a16:creationId xmlns:a16="http://schemas.microsoft.com/office/drawing/2014/main" id="{9F38FDF0-9071-E076-4778-BB28268B143C}"/>
              </a:ext>
            </a:extLst>
          </p:cNvPr>
          <p:cNvSpPr txBox="1">
            <a:spLocks/>
          </p:cNvSpPr>
          <p:nvPr/>
        </p:nvSpPr>
        <p:spPr>
          <a:xfrm>
            <a:off x="2947199" y="115582"/>
            <a:ext cx="4864500" cy="6450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marR="0" lvl="0" indent="0" algn="r" rtl="0">
              <a:lnSpc>
                <a:spcPct val="90000"/>
              </a:lnSpc>
              <a:spcBef>
                <a:spcPts val="0"/>
              </a:spcBef>
              <a:spcAft>
                <a:spcPts val="0"/>
              </a:spcAft>
              <a:buClr>
                <a:schemeClr val="dk2"/>
              </a:buClr>
              <a:buSzPts val="5200"/>
              <a:buFont typeface="Commissioner"/>
              <a:buNone/>
              <a:defRPr sz="4500" b="0" i="0" u="none" strike="noStrike" cap="none">
                <a:solidFill>
                  <a:schemeClr val="dk2"/>
                </a:solidFill>
                <a:latin typeface="Commissioner ExtraBold"/>
                <a:ea typeface="Commissioner ExtraBold"/>
                <a:cs typeface="Commissioner ExtraBold"/>
                <a:sym typeface="Commissioner ExtraBold"/>
              </a:defRPr>
            </a:lvl1pPr>
            <a:lvl2pPr marR="0" lvl="1"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2pPr>
            <a:lvl3pPr marR="0" lvl="2"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3pPr>
            <a:lvl4pPr marR="0" lvl="3"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4pPr>
            <a:lvl5pPr marR="0" lvl="4"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5pPr>
            <a:lvl6pPr marR="0" lvl="5"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6pPr>
            <a:lvl7pPr marR="0" lvl="6"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7pPr>
            <a:lvl8pPr marR="0" lvl="7"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8pPr>
            <a:lvl9pPr marR="0" lvl="8"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9pPr>
          </a:lstStyle>
          <a:p>
            <a:pPr algn="l">
              <a:buSzPts val="4700"/>
            </a:pPr>
            <a:r>
              <a:rPr lang="vi-VN" sz="2400"/>
              <a:t>Activity: </a:t>
            </a:r>
            <a:r>
              <a:rPr lang="vi-VN" sz="2400" u="sng"/>
              <a:t>SplashActivity</a:t>
            </a:r>
          </a:p>
        </p:txBody>
      </p:sp>
      <p:pic>
        <p:nvPicPr>
          <p:cNvPr id="5" name="Picture 4">
            <a:extLst>
              <a:ext uri="{FF2B5EF4-FFF2-40B4-BE49-F238E27FC236}">
                <a16:creationId xmlns:a16="http://schemas.microsoft.com/office/drawing/2014/main" id="{D7237F4F-F0BA-60B7-4C32-FA174DD9F115}"/>
              </a:ext>
            </a:extLst>
          </p:cNvPr>
          <p:cNvPicPr>
            <a:picLocks noChangeAspect="1"/>
          </p:cNvPicPr>
          <p:nvPr/>
        </p:nvPicPr>
        <p:blipFill>
          <a:blip r:embed="rId3"/>
          <a:stretch>
            <a:fillRect/>
          </a:stretch>
        </p:blipFill>
        <p:spPr>
          <a:xfrm>
            <a:off x="1932817" y="1042911"/>
            <a:ext cx="6357905" cy="1301703"/>
          </a:xfrm>
          <a:prstGeom prst="rect">
            <a:avLst/>
          </a:prstGeom>
        </p:spPr>
      </p:pic>
    </p:spTree>
    <p:extLst>
      <p:ext uri="{BB962C8B-B14F-4D97-AF65-F5344CB8AC3E}">
        <p14:creationId xmlns:p14="http://schemas.microsoft.com/office/powerpoint/2010/main" val="28762943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4" name="Google Shape;1460;p74">
            <a:extLst>
              <a:ext uri="{FF2B5EF4-FFF2-40B4-BE49-F238E27FC236}">
                <a16:creationId xmlns:a16="http://schemas.microsoft.com/office/drawing/2014/main" id="{E06D66F6-623E-7896-D86C-7E3B918A78D5}"/>
              </a:ext>
            </a:extLst>
          </p:cNvPr>
          <p:cNvSpPr/>
          <p:nvPr/>
        </p:nvSpPr>
        <p:spPr>
          <a:xfrm>
            <a:off x="7811699" y="-307292"/>
            <a:ext cx="2320494" cy="2476717"/>
          </a:xfrm>
          <a:custGeom>
            <a:avLst/>
            <a:gdLst/>
            <a:ahLst/>
            <a:cxnLst/>
            <a:rect l="l" t="t" r="r" b="b"/>
            <a:pathLst>
              <a:path w="146265" h="156112" extrusionOk="0">
                <a:moveTo>
                  <a:pt x="5411" y="0"/>
                </a:moveTo>
                <a:cubicBezTo>
                  <a:pt x="5411" y="0"/>
                  <a:pt x="1" y="28329"/>
                  <a:pt x="20548" y="36870"/>
                </a:cubicBezTo>
                <a:cubicBezTo>
                  <a:pt x="24058" y="38329"/>
                  <a:pt x="27694" y="38893"/>
                  <a:pt x="31373" y="38893"/>
                </a:cubicBezTo>
                <a:cubicBezTo>
                  <a:pt x="43912" y="38893"/>
                  <a:pt x="56943" y="32338"/>
                  <a:pt x="67152" y="32338"/>
                </a:cubicBezTo>
                <a:cubicBezTo>
                  <a:pt x="71479" y="32338"/>
                  <a:pt x="75300" y="33516"/>
                  <a:pt x="78361" y="36870"/>
                </a:cubicBezTo>
                <a:cubicBezTo>
                  <a:pt x="90793" y="50426"/>
                  <a:pt x="72190" y="65958"/>
                  <a:pt x="96993" y="74500"/>
                </a:cubicBezTo>
                <a:cubicBezTo>
                  <a:pt x="105899" y="77600"/>
                  <a:pt x="114015" y="83740"/>
                  <a:pt x="115717" y="93497"/>
                </a:cubicBezTo>
                <a:cubicBezTo>
                  <a:pt x="117814" y="105503"/>
                  <a:pt x="109060" y="112403"/>
                  <a:pt x="105504" y="122646"/>
                </a:cubicBezTo>
                <a:cubicBezTo>
                  <a:pt x="103559" y="128148"/>
                  <a:pt x="104744" y="135078"/>
                  <a:pt x="107024" y="140245"/>
                </a:cubicBezTo>
                <a:cubicBezTo>
                  <a:pt x="109699" y="146294"/>
                  <a:pt x="114501" y="151218"/>
                  <a:pt x="120580" y="153832"/>
                </a:cubicBezTo>
                <a:cubicBezTo>
                  <a:pt x="124167" y="155413"/>
                  <a:pt x="128027" y="156081"/>
                  <a:pt x="131918" y="156112"/>
                </a:cubicBezTo>
                <a:cubicBezTo>
                  <a:pt x="133438" y="156112"/>
                  <a:pt x="146265" y="155200"/>
                  <a:pt x="146265" y="153650"/>
                </a:cubicBezTo>
                <a:lnTo>
                  <a:pt x="1462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335;p40">
            <a:extLst>
              <a:ext uri="{FF2B5EF4-FFF2-40B4-BE49-F238E27FC236}">
                <a16:creationId xmlns:a16="http://schemas.microsoft.com/office/drawing/2014/main" id="{DDBE5839-9F47-5D01-774B-B7385957D4BF}"/>
              </a:ext>
            </a:extLst>
          </p:cNvPr>
          <p:cNvSpPr txBox="1">
            <a:spLocks/>
          </p:cNvSpPr>
          <p:nvPr/>
        </p:nvSpPr>
        <p:spPr>
          <a:xfrm>
            <a:off x="1389184" y="1712279"/>
            <a:ext cx="6499546" cy="41380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2100"/>
              <a:buFont typeface="Syne"/>
              <a:buNone/>
              <a:defRPr sz="1600" b="0" i="0" u="none" strike="noStrike" cap="none">
                <a:solidFill>
                  <a:schemeClr val="dk1"/>
                </a:solidFill>
                <a:latin typeface="Syne"/>
                <a:ea typeface="Syne"/>
                <a:cs typeface="Syne"/>
                <a:sym typeface="Syne"/>
              </a:defRPr>
            </a:lvl1pPr>
            <a:lvl2pPr marL="914400" marR="0" lvl="1"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2pPr>
            <a:lvl3pPr marL="1371600" marR="0" lvl="2"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3pPr>
            <a:lvl4pPr marL="1828800" marR="0" lvl="3"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4pPr>
            <a:lvl5pPr marL="2286000" marR="0" lvl="4"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5pPr>
            <a:lvl6pPr marL="2743200" marR="0" lvl="5"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6pPr>
            <a:lvl7pPr marL="3200400" marR="0" lvl="6"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7pPr>
            <a:lvl8pPr marL="3657600" marR="0" lvl="7"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8pPr>
            <a:lvl9pPr marL="4114800" marR="0" lvl="8"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9pPr>
          </a:lstStyle>
          <a:p>
            <a:pPr marL="285750" indent="-285750" algn="l">
              <a:spcAft>
                <a:spcPts val="1200"/>
              </a:spcAft>
              <a:buFont typeface="Arial" panose="020B0604020202020204" pitchFamily="34" charset="0"/>
              <a:buChar char="•"/>
            </a:pPr>
            <a:r>
              <a:rPr lang="vi-VN" sz="1800"/>
              <a:t>public class Splash_Activity extends AppCompatActivity: </a:t>
            </a:r>
          </a:p>
          <a:p>
            <a:pPr marL="285750" indent="-285750" algn="l">
              <a:spcAft>
                <a:spcPts val="1200"/>
              </a:spcAft>
              <a:buFont typeface="Arial" panose="020B0604020202020204" pitchFamily="34" charset="0"/>
              <a:buChar char="•"/>
            </a:pPr>
            <a:r>
              <a:rPr lang="vi-VN" sz="1800"/>
              <a:t>Splash_Activity là một lớp kế thừa từ AppCompatActivity. Đây là một Activity, một thành phần cơ bản trong ứng dụng Android, đại diện cho một màn hình giao diện người dùng.</a:t>
            </a:r>
          </a:p>
          <a:p>
            <a:pPr marL="285750" indent="-285750" algn="l">
              <a:spcAft>
                <a:spcPts val="1200"/>
              </a:spcAft>
              <a:buFont typeface="Arial" panose="020B0604020202020204" pitchFamily="34" charset="0"/>
              <a:buChar char="•"/>
            </a:pPr>
            <a:r>
              <a:rPr lang="vi-VN" sz="1800"/>
              <a:t>private ActivitySplashBinding binding: Biến binding được sử dụng để ánh xạ các thành phần giao diện trong tệp layout XML (activity_splash.xml) vào mã nguồn Java thông qua View Binding</a:t>
            </a:r>
          </a:p>
        </p:txBody>
      </p:sp>
      <p:sp>
        <p:nvSpPr>
          <p:cNvPr id="8" name="Google Shape;335;p40">
            <a:extLst>
              <a:ext uri="{FF2B5EF4-FFF2-40B4-BE49-F238E27FC236}">
                <a16:creationId xmlns:a16="http://schemas.microsoft.com/office/drawing/2014/main" id="{166AC797-0AEA-F438-DD81-8A9A41A71CE7}"/>
              </a:ext>
            </a:extLst>
          </p:cNvPr>
          <p:cNvSpPr txBox="1">
            <a:spLocks/>
          </p:cNvSpPr>
          <p:nvPr/>
        </p:nvSpPr>
        <p:spPr>
          <a:xfrm>
            <a:off x="980818" y="627058"/>
            <a:ext cx="3813920" cy="51575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2100"/>
              <a:buFont typeface="Syne"/>
              <a:buNone/>
              <a:defRPr sz="1600" b="0" i="0" u="none" strike="noStrike" cap="none">
                <a:solidFill>
                  <a:schemeClr val="dk1"/>
                </a:solidFill>
                <a:latin typeface="Syne"/>
                <a:ea typeface="Syne"/>
                <a:cs typeface="Syne"/>
                <a:sym typeface="Syne"/>
              </a:defRPr>
            </a:lvl1pPr>
            <a:lvl2pPr marL="914400" marR="0" lvl="1"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2pPr>
            <a:lvl3pPr marL="1371600" marR="0" lvl="2"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3pPr>
            <a:lvl4pPr marL="1828800" marR="0" lvl="3"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4pPr>
            <a:lvl5pPr marL="2286000" marR="0" lvl="4"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5pPr>
            <a:lvl6pPr marL="2743200" marR="0" lvl="5"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6pPr>
            <a:lvl7pPr marL="3200400" marR="0" lvl="6"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7pPr>
            <a:lvl8pPr marL="3657600" marR="0" lvl="7"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8pPr>
            <a:lvl9pPr marL="4114800" marR="0" lvl="8"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9pPr>
          </a:lstStyle>
          <a:p>
            <a:pPr marL="285750" indent="-285750" algn="l">
              <a:spcAft>
                <a:spcPts val="1200"/>
              </a:spcAft>
              <a:buFont typeface="Arial" panose="020B0604020202020204" pitchFamily="34" charset="0"/>
              <a:buChar char="•"/>
            </a:pPr>
            <a:r>
              <a:rPr lang="vi-VN" sz="1800" b="1"/>
              <a:t>Phương thức onCreate()</a:t>
            </a:r>
            <a:endParaRPr lang="vi-VN" sz="1800"/>
          </a:p>
        </p:txBody>
      </p:sp>
      <p:sp>
        <p:nvSpPr>
          <p:cNvPr id="2" name="Google Shape;334;p40">
            <a:extLst>
              <a:ext uri="{FF2B5EF4-FFF2-40B4-BE49-F238E27FC236}">
                <a16:creationId xmlns:a16="http://schemas.microsoft.com/office/drawing/2014/main" id="{9F38FDF0-9071-E076-4778-BB28268B143C}"/>
              </a:ext>
            </a:extLst>
          </p:cNvPr>
          <p:cNvSpPr txBox="1">
            <a:spLocks/>
          </p:cNvSpPr>
          <p:nvPr/>
        </p:nvSpPr>
        <p:spPr>
          <a:xfrm>
            <a:off x="2947199" y="115582"/>
            <a:ext cx="4864500" cy="6450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marR="0" lvl="0" indent="0" algn="r" rtl="0">
              <a:lnSpc>
                <a:spcPct val="90000"/>
              </a:lnSpc>
              <a:spcBef>
                <a:spcPts val="0"/>
              </a:spcBef>
              <a:spcAft>
                <a:spcPts val="0"/>
              </a:spcAft>
              <a:buClr>
                <a:schemeClr val="dk2"/>
              </a:buClr>
              <a:buSzPts val="5200"/>
              <a:buFont typeface="Commissioner"/>
              <a:buNone/>
              <a:defRPr sz="4500" b="0" i="0" u="none" strike="noStrike" cap="none">
                <a:solidFill>
                  <a:schemeClr val="dk2"/>
                </a:solidFill>
                <a:latin typeface="Commissioner ExtraBold"/>
                <a:ea typeface="Commissioner ExtraBold"/>
                <a:cs typeface="Commissioner ExtraBold"/>
                <a:sym typeface="Commissioner ExtraBold"/>
              </a:defRPr>
            </a:lvl1pPr>
            <a:lvl2pPr marR="0" lvl="1"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2pPr>
            <a:lvl3pPr marR="0" lvl="2"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3pPr>
            <a:lvl4pPr marR="0" lvl="3"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4pPr>
            <a:lvl5pPr marR="0" lvl="4"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5pPr>
            <a:lvl6pPr marR="0" lvl="5"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6pPr>
            <a:lvl7pPr marR="0" lvl="6"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7pPr>
            <a:lvl8pPr marR="0" lvl="7"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8pPr>
            <a:lvl9pPr marR="0" lvl="8"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9pPr>
          </a:lstStyle>
          <a:p>
            <a:pPr algn="l">
              <a:buSzPts val="4700"/>
            </a:pPr>
            <a:r>
              <a:rPr lang="vi-VN" sz="2400"/>
              <a:t>Activity: </a:t>
            </a:r>
            <a:r>
              <a:rPr lang="vi-VN" sz="2400" u="sng"/>
              <a:t>SplashActivity</a:t>
            </a:r>
          </a:p>
        </p:txBody>
      </p:sp>
      <p:pic>
        <p:nvPicPr>
          <p:cNvPr id="6" name="Picture 5">
            <a:extLst>
              <a:ext uri="{FF2B5EF4-FFF2-40B4-BE49-F238E27FC236}">
                <a16:creationId xmlns:a16="http://schemas.microsoft.com/office/drawing/2014/main" id="{BABB6A7A-55D6-AF77-0CE0-DC1227E42570}"/>
              </a:ext>
            </a:extLst>
          </p:cNvPr>
          <p:cNvPicPr>
            <a:picLocks noChangeAspect="1"/>
          </p:cNvPicPr>
          <p:nvPr/>
        </p:nvPicPr>
        <p:blipFill>
          <a:blip r:embed="rId3"/>
          <a:stretch>
            <a:fillRect/>
          </a:stretch>
        </p:blipFill>
        <p:spPr>
          <a:xfrm>
            <a:off x="925696" y="1142816"/>
            <a:ext cx="7426521" cy="3768178"/>
          </a:xfrm>
          <a:prstGeom prst="rect">
            <a:avLst/>
          </a:prstGeom>
        </p:spPr>
      </p:pic>
    </p:spTree>
    <p:extLst>
      <p:ext uri="{BB962C8B-B14F-4D97-AF65-F5344CB8AC3E}">
        <p14:creationId xmlns:p14="http://schemas.microsoft.com/office/powerpoint/2010/main" val="167614050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4" name="Google Shape;1460;p74">
            <a:extLst>
              <a:ext uri="{FF2B5EF4-FFF2-40B4-BE49-F238E27FC236}">
                <a16:creationId xmlns:a16="http://schemas.microsoft.com/office/drawing/2014/main" id="{E06D66F6-623E-7896-D86C-7E3B918A78D5}"/>
              </a:ext>
            </a:extLst>
          </p:cNvPr>
          <p:cNvSpPr/>
          <p:nvPr/>
        </p:nvSpPr>
        <p:spPr>
          <a:xfrm>
            <a:off x="7811699" y="-307292"/>
            <a:ext cx="2320494" cy="2476717"/>
          </a:xfrm>
          <a:custGeom>
            <a:avLst/>
            <a:gdLst/>
            <a:ahLst/>
            <a:cxnLst/>
            <a:rect l="l" t="t" r="r" b="b"/>
            <a:pathLst>
              <a:path w="146265" h="156112" extrusionOk="0">
                <a:moveTo>
                  <a:pt x="5411" y="0"/>
                </a:moveTo>
                <a:cubicBezTo>
                  <a:pt x="5411" y="0"/>
                  <a:pt x="1" y="28329"/>
                  <a:pt x="20548" y="36870"/>
                </a:cubicBezTo>
                <a:cubicBezTo>
                  <a:pt x="24058" y="38329"/>
                  <a:pt x="27694" y="38893"/>
                  <a:pt x="31373" y="38893"/>
                </a:cubicBezTo>
                <a:cubicBezTo>
                  <a:pt x="43912" y="38893"/>
                  <a:pt x="56943" y="32338"/>
                  <a:pt x="67152" y="32338"/>
                </a:cubicBezTo>
                <a:cubicBezTo>
                  <a:pt x="71479" y="32338"/>
                  <a:pt x="75300" y="33516"/>
                  <a:pt x="78361" y="36870"/>
                </a:cubicBezTo>
                <a:cubicBezTo>
                  <a:pt x="90793" y="50426"/>
                  <a:pt x="72190" y="65958"/>
                  <a:pt x="96993" y="74500"/>
                </a:cubicBezTo>
                <a:cubicBezTo>
                  <a:pt x="105899" y="77600"/>
                  <a:pt x="114015" y="83740"/>
                  <a:pt x="115717" y="93497"/>
                </a:cubicBezTo>
                <a:cubicBezTo>
                  <a:pt x="117814" y="105503"/>
                  <a:pt x="109060" y="112403"/>
                  <a:pt x="105504" y="122646"/>
                </a:cubicBezTo>
                <a:cubicBezTo>
                  <a:pt x="103559" y="128148"/>
                  <a:pt x="104744" y="135078"/>
                  <a:pt x="107024" y="140245"/>
                </a:cubicBezTo>
                <a:cubicBezTo>
                  <a:pt x="109699" y="146294"/>
                  <a:pt x="114501" y="151218"/>
                  <a:pt x="120580" y="153832"/>
                </a:cubicBezTo>
                <a:cubicBezTo>
                  <a:pt x="124167" y="155413"/>
                  <a:pt x="128027" y="156081"/>
                  <a:pt x="131918" y="156112"/>
                </a:cubicBezTo>
                <a:cubicBezTo>
                  <a:pt x="133438" y="156112"/>
                  <a:pt x="146265" y="155200"/>
                  <a:pt x="146265" y="153650"/>
                </a:cubicBezTo>
                <a:lnTo>
                  <a:pt x="1462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335;p40">
            <a:extLst>
              <a:ext uri="{FF2B5EF4-FFF2-40B4-BE49-F238E27FC236}">
                <a16:creationId xmlns:a16="http://schemas.microsoft.com/office/drawing/2014/main" id="{DDBE5839-9F47-5D01-774B-B7385957D4BF}"/>
              </a:ext>
            </a:extLst>
          </p:cNvPr>
          <p:cNvSpPr txBox="1">
            <a:spLocks/>
          </p:cNvSpPr>
          <p:nvPr/>
        </p:nvSpPr>
        <p:spPr>
          <a:xfrm>
            <a:off x="963234" y="689840"/>
            <a:ext cx="8042120" cy="907609"/>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2100"/>
              <a:buFont typeface="Syne"/>
              <a:buNone/>
              <a:defRPr sz="1600" b="0" i="0" u="none" strike="noStrike" cap="none">
                <a:solidFill>
                  <a:schemeClr val="dk1"/>
                </a:solidFill>
                <a:latin typeface="Syne"/>
                <a:ea typeface="Syne"/>
                <a:cs typeface="Syne"/>
                <a:sym typeface="Syne"/>
              </a:defRPr>
            </a:lvl1pPr>
            <a:lvl2pPr marL="914400" marR="0" lvl="1"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2pPr>
            <a:lvl3pPr marL="1371600" marR="0" lvl="2"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3pPr>
            <a:lvl4pPr marL="1828800" marR="0" lvl="3"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4pPr>
            <a:lvl5pPr marL="2286000" marR="0" lvl="4"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5pPr>
            <a:lvl6pPr marL="2743200" marR="0" lvl="5"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6pPr>
            <a:lvl7pPr marL="3200400" marR="0" lvl="6"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7pPr>
            <a:lvl8pPr marL="3657600" marR="0" lvl="7"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8pPr>
            <a:lvl9pPr marL="4114800" marR="0" lvl="8"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9pPr>
          </a:lstStyle>
          <a:p>
            <a:pPr marL="285750" indent="-285750" algn="l">
              <a:spcAft>
                <a:spcPts val="1200"/>
              </a:spcAft>
              <a:buFont typeface="Arial" panose="020B0604020202020204" pitchFamily="34" charset="0"/>
              <a:buChar char="•"/>
            </a:pPr>
            <a:r>
              <a:rPr lang="vi-VN" sz="1800"/>
              <a:t>super.onCreate(savedInstanceState);: Gọi phương thức onCreate() của lớp cha (AppCompatActivity) để thực hiện các công việc khởi tạo cần thiết.</a:t>
            </a:r>
          </a:p>
          <a:p>
            <a:pPr marL="285750" indent="-285750" algn="l">
              <a:spcAft>
                <a:spcPts val="1200"/>
              </a:spcAft>
              <a:buFont typeface="Arial" panose="020B0604020202020204" pitchFamily="34" charset="0"/>
              <a:buChar char="•"/>
            </a:pPr>
            <a:r>
              <a:rPr lang="vi-VN" sz="1800"/>
              <a:t>binding = ActivitySplashBinding.inflate(getLayoutInflater());: Sử dụng View Binding để gán tệp layout XML cho Activity và khởi tạo biến binding để có thể truy cập các thành phần giao diện được ánh xạ.</a:t>
            </a:r>
          </a:p>
          <a:p>
            <a:pPr marL="285750" indent="-285750" algn="l">
              <a:spcAft>
                <a:spcPts val="1200"/>
              </a:spcAft>
              <a:buFont typeface="Arial" panose="020B0604020202020204" pitchFamily="34" charset="0"/>
              <a:buChar char="•"/>
            </a:pPr>
            <a:r>
              <a:rPr lang="vi-VN" sz="1800"/>
              <a:t>setContentView(binding.getRoot());: Đặt nội dung giao diện của Activity bằng cách sử dụng phương thức getRoot() của binding.animationSplash();: Gọi phương thức </a:t>
            </a:r>
          </a:p>
          <a:p>
            <a:pPr marL="285750" indent="-285750" algn="l">
              <a:spcAft>
                <a:spcPts val="1200"/>
              </a:spcAft>
              <a:buFont typeface="Arial" panose="020B0604020202020204" pitchFamily="34" charset="0"/>
              <a:buChar char="•"/>
            </a:pPr>
            <a:r>
              <a:rPr lang="vi-VN" sz="1800"/>
              <a:t>animationSplash() để thực hiện các hiệu ứng animation.</a:t>
            </a:r>
          </a:p>
          <a:p>
            <a:pPr marL="285750" indent="-285750" algn="l">
              <a:spcAft>
                <a:spcPts val="1200"/>
              </a:spcAft>
              <a:buFont typeface="Arial" panose="020B0604020202020204" pitchFamily="34" charset="0"/>
              <a:buChar char="•"/>
            </a:pPr>
            <a:r>
              <a:rPr lang="vi-VN" sz="1800"/>
              <a:t>new Handler().postDelayed(new Runnable() { ... }, 5000);: Sử dụng Handler để delay việc chuyển sang màn hình LoginActivity trong 5 giây (5000 milliseconds). Sau 5 giây, một Intent sẽ được tạo ra để chuyển sang LoginActivity.</a:t>
            </a:r>
          </a:p>
        </p:txBody>
      </p:sp>
      <p:sp>
        <p:nvSpPr>
          <p:cNvPr id="8" name="Google Shape;335;p40">
            <a:extLst>
              <a:ext uri="{FF2B5EF4-FFF2-40B4-BE49-F238E27FC236}">
                <a16:creationId xmlns:a16="http://schemas.microsoft.com/office/drawing/2014/main" id="{166AC797-0AEA-F438-DD81-8A9A41A71CE7}"/>
              </a:ext>
            </a:extLst>
          </p:cNvPr>
          <p:cNvSpPr txBox="1">
            <a:spLocks/>
          </p:cNvSpPr>
          <p:nvPr/>
        </p:nvSpPr>
        <p:spPr>
          <a:xfrm>
            <a:off x="963234" y="415308"/>
            <a:ext cx="3813920" cy="51575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2100"/>
              <a:buFont typeface="Syne"/>
              <a:buNone/>
              <a:defRPr sz="1600" b="0" i="0" u="none" strike="noStrike" cap="none">
                <a:solidFill>
                  <a:schemeClr val="dk1"/>
                </a:solidFill>
                <a:latin typeface="Syne"/>
                <a:ea typeface="Syne"/>
                <a:cs typeface="Syne"/>
                <a:sym typeface="Syne"/>
              </a:defRPr>
            </a:lvl1pPr>
            <a:lvl2pPr marL="914400" marR="0" lvl="1"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2pPr>
            <a:lvl3pPr marL="1371600" marR="0" lvl="2"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3pPr>
            <a:lvl4pPr marL="1828800" marR="0" lvl="3"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4pPr>
            <a:lvl5pPr marL="2286000" marR="0" lvl="4"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5pPr>
            <a:lvl6pPr marL="2743200" marR="0" lvl="5"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6pPr>
            <a:lvl7pPr marL="3200400" marR="0" lvl="6"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7pPr>
            <a:lvl8pPr marL="3657600" marR="0" lvl="7"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8pPr>
            <a:lvl9pPr marL="4114800" marR="0" lvl="8"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9pPr>
          </a:lstStyle>
          <a:p>
            <a:pPr marL="285750" indent="-285750" algn="l">
              <a:spcAft>
                <a:spcPts val="1200"/>
              </a:spcAft>
              <a:buFont typeface="Arial" panose="020B0604020202020204" pitchFamily="34" charset="0"/>
              <a:buChar char="•"/>
            </a:pPr>
            <a:r>
              <a:rPr lang="vi-VN" sz="1800" b="1"/>
              <a:t>Phương thức onCreate()</a:t>
            </a:r>
            <a:endParaRPr lang="vi-VN" sz="1800"/>
          </a:p>
        </p:txBody>
      </p:sp>
      <p:sp>
        <p:nvSpPr>
          <p:cNvPr id="2" name="Google Shape;334;p40">
            <a:extLst>
              <a:ext uri="{FF2B5EF4-FFF2-40B4-BE49-F238E27FC236}">
                <a16:creationId xmlns:a16="http://schemas.microsoft.com/office/drawing/2014/main" id="{9F38FDF0-9071-E076-4778-BB28268B143C}"/>
              </a:ext>
            </a:extLst>
          </p:cNvPr>
          <p:cNvSpPr txBox="1">
            <a:spLocks/>
          </p:cNvSpPr>
          <p:nvPr/>
        </p:nvSpPr>
        <p:spPr>
          <a:xfrm>
            <a:off x="3061499" y="44840"/>
            <a:ext cx="4864500" cy="6450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marR="0" lvl="0" indent="0" algn="r" rtl="0">
              <a:lnSpc>
                <a:spcPct val="90000"/>
              </a:lnSpc>
              <a:spcBef>
                <a:spcPts val="0"/>
              </a:spcBef>
              <a:spcAft>
                <a:spcPts val="0"/>
              </a:spcAft>
              <a:buClr>
                <a:schemeClr val="dk2"/>
              </a:buClr>
              <a:buSzPts val="5200"/>
              <a:buFont typeface="Commissioner"/>
              <a:buNone/>
              <a:defRPr sz="4500" b="0" i="0" u="none" strike="noStrike" cap="none">
                <a:solidFill>
                  <a:schemeClr val="dk2"/>
                </a:solidFill>
                <a:latin typeface="Commissioner ExtraBold"/>
                <a:ea typeface="Commissioner ExtraBold"/>
                <a:cs typeface="Commissioner ExtraBold"/>
                <a:sym typeface="Commissioner ExtraBold"/>
              </a:defRPr>
            </a:lvl1pPr>
            <a:lvl2pPr marR="0" lvl="1"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2pPr>
            <a:lvl3pPr marR="0" lvl="2"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3pPr>
            <a:lvl4pPr marR="0" lvl="3"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4pPr>
            <a:lvl5pPr marR="0" lvl="4"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5pPr>
            <a:lvl6pPr marR="0" lvl="5"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6pPr>
            <a:lvl7pPr marR="0" lvl="6"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7pPr>
            <a:lvl8pPr marR="0" lvl="7"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8pPr>
            <a:lvl9pPr marR="0" lvl="8"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9pPr>
          </a:lstStyle>
          <a:p>
            <a:pPr algn="l">
              <a:buSzPts val="4700"/>
            </a:pPr>
            <a:r>
              <a:rPr lang="vi-VN" sz="2400"/>
              <a:t>Activity: </a:t>
            </a:r>
            <a:r>
              <a:rPr lang="vi-VN" sz="2400" u="sng"/>
              <a:t>SplashActivity</a:t>
            </a:r>
          </a:p>
        </p:txBody>
      </p:sp>
    </p:spTree>
    <p:extLst>
      <p:ext uri="{BB962C8B-B14F-4D97-AF65-F5344CB8AC3E}">
        <p14:creationId xmlns:p14="http://schemas.microsoft.com/office/powerpoint/2010/main" val="197201297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4" name="Google Shape;1460;p74">
            <a:extLst>
              <a:ext uri="{FF2B5EF4-FFF2-40B4-BE49-F238E27FC236}">
                <a16:creationId xmlns:a16="http://schemas.microsoft.com/office/drawing/2014/main" id="{E06D66F6-623E-7896-D86C-7E3B918A78D5}"/>
              </a:ext>
            </a:extLst>
          </p:cNvPr>
          <p:cNvSpPr/>
          <p:nvPr/>
        </p:nvSpPr>
        <p:spPr>
          <a:xfrm>
            <a:off x="7811699" y="-307292"/>
            <a:ext cx="2320494" cy="2476717"/>
          </a:xfrm>
          <a:custGeom>
            <a:avLst/>
            <a:gdLst/>
            <a:ahLst/>
            <a:cxnLst/>
            <a:rect l="l" t="t" r="r" b="b"/>
            <a:pathLst>
              <a:path w="146265" h="156112" extrusionOk="0">
                <a:moveTo>
                  <a:pt x="5411" y="0"/>
                </a:moveTo>
                <a:cubicBezTo>
                  <a:pt x="5411" y="0"/>
                  <a:pt x="1" y="28329"/>
                  <a:pt x="20548" y="36870"/>
                </a:cubicBezTo>
                <a:cubicBezTo>
                  <a:pt x="24058" y="38329"/>
                  <a:pt x="27694" y="38893"/>
                  <a:pt x="31373" y="38893"/>
                </a:cubicBezTo>
                <a:cubicBezTo>
                  <a:pt x="43912" y="38893"/>
                  <a:pt x="56943" y="32338"/>
                  <a:pt x="67152" y="32338"/>
                </a:cubicBezTo>
                <a:cubicBezTo>
                  <a:pt x="71479" y="32338"/>
                  <a:pt x="75300" y="33516"/>
                  <a:pt x="78361" y="36870"/>
                </a:cubicBezTo>
                <a:cubicBezTo>
                  <a:pt x="90793" y="50426"/>
                  <a:pt x="72190" y="65958"/>
                  <a:pt x="96993" y="74500"/>
                </a:cubicBezTo>
                <a:cubicBezTo>
                  <a:pt x="105899" y="77600"/>
                  <a:pt x="114015" y="83740"/>
                  <a:pt x="115717" y="93497"/>
                </a:cubicBezTo>
                <a:cubicBezTo>
                  <a:pt x="117814" y="105503"/>
                  <a:pt x="109060" y="112403"/>
                  <a:pt x="105504" y="122646"/>
                </a:cubicBezTo>
                <a:cubicBezTo>
                  <a:pt x="103559" y="128148"/>
                  <a:pt x="104744" y="135078"/>
                  <a:pt x="107024" y="140245"/>
                </a:cubicBezTo>
                <a:cubicBezTo>
                  <a:pt x="109699" y="146294"/>
                  <a:pt x="114501" y="151218"/>
                  <a:pt x="120580" y="153832"/>
                </a:cubicBezTo>
                <a:cubicBezTo>
                  <a:pt x="124167" y="155413"/>
                  <a:pt x="128027" y="156081"/>
                  <a:pt x="131918" y="156112"/>
                </a:cubicBezTo>
                <a:cubicBezTo>
                  <a:pt x="133438" y="156112"/>
                  <a:pt x="146265" y="155200"/>
                  <a:pt x="146265" y="153650"/>
                </a:cubicBezTo>
                <a:lnTo>
                  <a:pt x="1462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335;p40">
            <a:extLst>
              <a:ext uri="{FF2B5EF4-FFF2-40B4-BE49-F238E27FC236}">
                <a16:creationId xmlns:a16="http://schemas.microsoft.com/office/drawing/2014/main" id="{DDBE5839-9F47-5D01-774B-B7385957D4BF}"/>
              </a:ext>
            </a:extLst>
          </p:cNvPr>
          <p:cNvSpPr txBox="1">
            <a:spLocks/>
          </p:cNvSpPr>
          <p:nvPr/>
        </p:nvSpPr>
        <p:spPr>
          <a:xfrm>
            <a:off x="2308456" y="1357182"/>
            <a:ext cx="4864500" cy="92815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2100"/>
              <a:buFont typeface="Syne"/>
              <a:buNone/>
              <a:defRPr sz="1600" b="0" i="0" u="none" strike="noStrike" cap="none">
                <a:solidFill>
                  <a:schemeClr val="dk1"/>
                </a:solidFill>
                <a:latin typeface="Syne"/>
                <a:ea typeface="Syne"/>
                <a:cs typeface="Syne"/>
                <a:sym typeface="Syne"/>
              </a:defRPr>
            </a:lvl1pPr>
            <a:lvl2pPr marL="914400" marR="0" lvl="1"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2pPr>
            <a:lvl3pPr marL="1371600" marR="0" lvl="2"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3pPr>
            <a:lvl4pPr marL="1828800" marR="0" lvl="3"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4pPr>
            <a:lvl5pPr marL="2286000" marR="0" lvl="4"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5pPr>
            <a:lvl6pPr marL="2743200" marR="0" lvl="5"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6pPr>
            <a:lvl7pPr marL="3200400" marR="0" lvl="6"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7pPr>
            <a:lvl8pPr marL="3657600" marR="0" lvl="7"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8pPr>
            <a:lvl9pPr marL="4114800" marR="0" lvl="8"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9pPr>
          </a:lstStyle>
          <a:p>
            <a:pPr marL="285750" indent="-285750" algn="l">
              <a:spcAft>
                <a:spcPts val="1200"/>
              </a:spcAft>
              <a:buFont typeface="Arial" panose="020B0604020202020204" pitchFamily="34" charset="0"/>
              <a:buChar char="•"/>
            </a:pPr>
            <a:r>
              <a:rPr lang="vi-VN" sz="1800"/>
              <a:t>public class Splash_Activity extends AppCompatActivity: </a:t>
            </a:r>
          </a:p>
          <a:p>
            <a:pPr marL="285750" indent="-285750" algn="l">
              <a:spcAft>
                <a:spcPts val="1200"/>
              </a:spcAft>
              <a:buFont typeface="Arial" panose="020B0604020202020204" pitchFamily="34" charset="0"/>
              <a:buChar char="•"/>
            </a:pPr>
            <a:r>
              <a:rPr lang="vi-VN" sz="1800"/>
              <a:t>Splash_Activity là một lớp kế thừa từ AppCompatActivity. Đây là một Activity, một thành phần cơ bản trong ứng dụng Android, đại diện cho một màn hình giao diện người dùng.</a:t>
            </a:r>
          </a:p>
          <a:p>
            <a:pPr marL="285750" indent="-285750" algn="l">
              <a:spcAft>
                <a:spcPts val="1200"/>
              </a:spcAft>
              <a:buFont typeface="Arial" panose="020B0604020202020204" pitchFamily="34" charset="0"/>
              <a:buChar char="•"/>
            </a:pPr>
            <a:r>
              <a:rPr lang="vi-VN" sz="1800"/>
              <a:t>private ActivitySplashBinding binding: Biến binding được sử dụng để ánh xạ các thành phần giao diện trong tệp layout XML (activity_splash.xml) vào mã nguồn Java thông qua View Binding</a:t>
            </a:r>
          </a:p>
        </p:txBody>
      </p:sp>
      <p:sp>
        <p:nvSpPr>
          <p:cNvPr id="8" name="Google Shape;335;p40">
            <a:extLst>
              <a:ext uri="{FF2B5EF4-FFF2-40B4-BE49-F238E27FC236}">
                <a16:creationId xmlns:a16="http://schemas.microsoft.com/office/drawing/2014/main" id="{166AC797-0AEA-F438-DD81-8A9A41A71CE7}"/>
              </a:ext>
            </a:extLst>
          </p:cNvPr>
          <p:cNvSpPr txBox="1">
            <a:spLocks/>
          </p:cNvSpPr>
          <p:nvPr/>
        </p:nvSpPr>
        <p:spPr>
          <a:xfrm>
            <a:off x="1039763" y="397129"/>
            <a:ext cx="4510387" cy="51575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2100"/>
              <a:buFont typeface="Syne"/>
              <a:buNone/>
              <a:defRPr sz="1600" b="0" i="0" u="none" strike="noStrike" cap="none">
                <a:solidFill>
                  <a:schemeClr val="dk1"/>
                </a:solidFill>
                <a:latin typeface="Syne"/>
                <a:ea typeface="Syne"/>
                <a:cs typeface="Syne"/>
                <a:sym typeface="Syne"/>
              </a:defRPr>
            </a:lvl1pPr>
            <a:lvl2pPr marL="914400" marR="0" lvl="1"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2pPr>
            <a:lvl3pPr marL="1371600" marR="0" lvl="2"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3pPr>
            <a:lvl4pPr marL="1828800" marR="0" lvl="3"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4pPr>
            <a:lvl5pPr marL="2286000" marR="0" lvl="4"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5pPr>
            <a:lvl6pPr marL="2743200" marR="0" lvl="5"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6pPr>
            <a:lvl7pPr marL="3200400" marR="0" lvl="6"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7pPr>
            <a:lvl8pPr marL="3657600" marR="0" lvl="7"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8pPr>
            <a:lvl9pPr marL="4114800" marR="0" lvl="8"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9pPr>
          </a:lstStyle>
          <a:p>
            <a:pPr marL="285750" indent="-285750" algn="l">
              <a:spcAft>
                <a:spcPts val="1200"/>
              </a:spcAft>
              <a:buFont typeface="Arial" panose="020B0604020202020204" pitchFamily="34" charset="0"/>
              <a:buChar char="•"/>
            </a:pPr>
            <a:r>
              <a:rPr lang="vi-VN" sz="1800" b="1"/>
              <a:t>Phương thức animationSplash()</a:t>
            </a:r>
            <a:endParaRPr lang="vi-VN" sz="1800"/>
          </a:p>
        </p:txBody>
      </p:sp>
      <p:sp>
        <p:nvSpPr>
          <p:cNvPr id="2" name="Google Shape;334;p40">
            <a:extLst>
              <a:ext uri="{FF2B5EF4-FFF2-40B4-BE49-F238E27FC236}">
                <a16:creationId xmlns:a16="http://schemas.microsoft.com/office/drawing/2014/main" id="{9F38FDF0-9071-E076-4778-BB28268B143C}"/>
              </a:ext>
            </a:extLst>
          </p:cNvPr>
          <p:cNvSpPr txBox="1">
            <a:spLocks/>
          </p:cNvSpPr>
          <p:nvPr/>
        </p:nvSpPr>
        <p:spPr>
          <a:xfrm>
            <a:off x="3117900" y="74629"/>
            <a:ext cx="4864500" cy="6450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marR="0" lvl="0" indent="0" algn="r" rtl="0">
              <a:lnSpc>
                <a:spcPct val="90000"/>
              </a:lnSpc>
              <a:spcBef>
                <a:spcPts val="0"/>
              </a:spcBef>
              <a:spcAft>
                <a:spcPts val="0"/>
              </a:spcAft>
              <a:buClr>
                <a:schemeClr val="dk2"/>
              </a:buClr>
              <a:buSzPts val="5200"/>
              <a:buFont typeface="Commissioner"/>
              <a:buNone/>
              <a:defRPr sz="4500" b="0" i="0" u="none" strike="noStrike" cap="none">
                <a:solidFill>
                  <a:schemeClr val="dk2"/>
                </a:solidFill>
                <a:latin typeface="Commissioner ExtraBold"/>
                <a:ea typeface="Commissioner ExtraBold"/>
                <a:cs typeface="Commissioner ExtraBold"/>
                <a:sym typeface="Commissioner ExtraBold"/>
              </a:defRPr>
            </a:lvl1pPr>
            <a:lvl2pPr marR="0" lvl="1"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2pPr>
            <a:lvl3pPr marR="0" lvl="2"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3pPr>
            <a:lvl4pPr marR="0" lvl="3"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4pPr>
            <a:lvl5pPr marR="0" lvl="4"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5pPr>
            <a:lvl6pPr marR="0" lvl="5"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6pPr>
            <a:lvl7pPr marR="0" lvl="6"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7pPr>
            <a:lvl8pPr marR="0" lvl="7"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8pPr>
            <a:lvl9pPr marR="0" lvl="8"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9pPr>
          </a:lstStyle>
          <a:p>
            <a:pPr algn="l">
              <a:buSzPts val="4700"/>
            </a:pPr>
            <a:r>
              <a:rPr lang="vi-VN" sz="2400"/>
              <a:t>Activity: </a:t>
            </a:r>
            <a:r>
              <a:rPr lang="vi-VN" sz="2400" u="sng"/>
              <a:t>SplashActivity</a:t>
            </a:r>
          </a:p>
        </p:txBody>
      </p:sp>
      <p:pic>
        <p:nvPicPr>
          <p:cNvPr id="5" name="Picture 4">
            <a:extLst>
              <a:ext uri="{FF2B5EF4-FFF2-40B4-BE49-F238E27FC236}">
                <a16:creationId xmlns:a16="http://schemas.microsoft.com/office/drawing/2014/main" id="{F9E8EB8D-576E-B776-AAEA-BC5A7EEA820C}"/>
              </a:ext>
            </a:extLst>
          </p:cNvPr>
          <p:cNvPicPr>
            <a:picLocks noChangeAspect="1"/>
          </p:cNvPicPr>
          <p:nvPr/>
        </p:nvPicPr>
        <p:blipFill>
          <a:blip r:embed="rId3"/>
          <a:stretch>
            <a:fillRect/>
          </a:stretch>
        </p:blipFill>
        <p:spPr>
          <a:xfrm>
            <a:off x="1039764" y="697956"/>
            <a:ext cx="7518812" cy="3367145"/>
          </a:xfrm>
          <a:prstGeom prst="rect">
            <a:avLst/>
          </a:prstGeom>
        </p:spPr>
      </p:pic>
      <p:pic>
        <p:nvPicPr>
          <p:cNvPr id="10" name="Picture 9">
            <a:extLst>
              <a:ext uri="{FF2B5EF4-FFF2-40B4-BE49-F238E27FC236}">
                <a16:creationId xmlns:a16="http://schemas.microsoft.com/office/drawing/2014/main" id="{3B60F712-7168-F96D-45B3-99F2DA64D3FF}"/>
              </a:ext>
            </a:extLst>
          </p:cNvPr>
          <p:cNvPicPr>
            <a:picLocks noChangeAspect="1"/>
          </p:cNvPicPr>
          <p:nvPr/>
        </p:nvPicPr>
        <p:blipFill>
          <a:blip r:embed="rId4"/>
          <a:stretch>
            <a:fillRect/>
          </a:stretch>
        </p:blipFill>
        <p:spPr>
          <a:xfrm>
            <a:off x="1039763" y="3392379"/>
            <a:ext cx="7518813" cy="1676492"/>
          </a:xfrm>
          <a:prstGeom prst="rect">
            <a:avLst/>
          </a:prstGeom>
        </p:spPr>
      </p:pic>
    </p:spTree>
    <p:extLst>
      <p:ext uri="{BB962C8B-B14F-4D97-AF65-F5344CB8AC3E}">
        <p14:creationId xmlns:p14="http://schemas.microsoft.com/office/powerpoint/2010/main" val="133644618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4" name="Google Shape;1460;p74">
            <a:extLst>
              <a:ext uri="{FF2B5EF4-FFF2-40B4-BE49-F238E27FC236}">
                <a16:creationId xmlns:a16="http://schemas.microsoft.com/office/drawing/2014/main" id="{E06D66F6-623E-7896-D86C-7E3B918A78D5}"/>
              </a:ext>
            </a:extLst>
          </p:cNvPr>
          <p:cNvSpPr/>
          <p:nvPr/>
        </p:nvSpPr>
        <p:spPr>
          <a:xfrm>
            <a:off x="7811699" y="-307292"/>
            <a:ext cx="2320494" cy="2476717"/>
          </a:xfrm>
          <a:custGeom>
            <a:avLst/>
            <a:gdLst/>
            <a:ahLst/>
            <a:cxnLst/>
            <a:rect l="l" t="t" r="r" b="b"/>
            <a:pathLst>
              <a:path w="146265" h="156112" extrusionOk="0">
                <a:moveTo>
                  <a:pt x="5411" y="0"/>
                </a:moveTo>
                <a:cubicBezTo>
                  <a:pt x="5411" y="0"/>
                  <a:pt x="1" y="28329"/>
                  <a:pt x="20548" y="36870"/>
                </a:cubicBezTo>
                <a:cubicBezTo>
                  <a:pt x="24058" y="38329"/>
                  <a:pt x="27694" y="38893"/>
                  <a:pt x="31373" y="38893"/>
                </a:cubicBezTo>
                <a:cubicBezTo>
                  <a:pt x="43912" y="38893"/>
                  <a:pt x="56943" y="32338"/>
                  <a:pt x="67152" y="32338"/>
                </a:cubicBezTo>
                <a:cubicBezTo>
                  <a:pt x="71479" y="32338"/>
                  <a:pt x="75300" y="33516"/>
                  <a:pt x="78361" y="36870"/>
                </a:cubicBezTo>
                <a:cubicBezTo>
                  <a:pt x="90793" y="50426"/>
                  <a:pt x="72190" y="65958"/>
                  <a:pt x="96993" y="74500"/>
                </a:cubicBezTo>
                <a:cubicBezTo>
                  <a:pt x="105899" y="77600"/>
                  <a:pt x="114015" y="83740"/>
                  <a:pt x="115717" y="93497"/>
                </a:cubicBezTo>
                <a:cubicBezTo>
                  <a:pt x="117814" y="105503"/>
                  <a:pt x="109060" y="112403"/>
                  <a:pt x="105504" y="122646"/>
                </a:cubicBezTo>
                <a:cubicBezTo>
                  <a:pt x="103559" y="128148"/>
                  <a:pt x="104744" y="135078"/>
                  <a:pt x="107024" y="140245"/>
                </a:cubicBezTo>
                <a:cubicBezTo>
                  <a:pt x="109699" y="146294"/>
                  <a:pt x="114501" y="151218"/>
                  <a:pt x="120580" y="153832"/>
                </a:cubicBezTo>
                <a:cubicBezTo>
                  <a:pt x="124167" y="155413"/>
                  <a:pt x="128027" y="156081"/>
                  <a:pt x="131918" y="156112"/>
                </a:cubicBezTo>
                <a:cubicBezTo>
                  <a:pt x="133438" y="156112"/>
                  <a:pt x="146265" y="155200"/>
                  <a:pt x="146265" y="153650"/>
                </a:cubicBezTo>
                <a:lnTo>
                  <a:pt x="1462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335;p40">
            <a:extLst>
              <a:ext uri="{FF2B5EF4-FFF2-40B4-BE49-F238E27FC236}">
                <a16:creationId xmlns:a16="http://schemas.microsoft.com/office/drawing/2014/main" id="{DDBE5839-9F47-5D01-774B-B7385957D4BF}"/>
              </a:ext>
            </a:extLst>
          </p:cNvPr>
          <p:cNvSpPr txBox="1">
            <a:spLocks/>
          </p:cNvSpPr>
          <p:nvPr/>
        </p:nvSpPr>
        <p:spPr>
          <a:xfrm>
            <a:off x="975947" y="822332"/>
            <a:ext cx="7754815" cy="92815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2100"/>
              <a:buFont typeface="Syne"/>
              <a:buNone/>
              <a:defRPr sz="1600" b="0" i="0" u="none" strike="noStrike" cap="none">
                <a:solidFill>
                  <a:schemeClr val="dk1"/>
                </a:solidFill>
                <a:latin typeface="Syne"/>
                <a:ea typeface="Syne"/>
                <a:cs typeface="Syne"/>
                <a:sym typeface="Syne"/>
              </a:defRPr>
            </a:lvl1pPr>
            <a:lvl2pPr marL="914400" marR="0" lvl="1"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2pPr>
            <a:lvl3pPr marL="1371600" marR="0" lvl="2"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3pPr>
            <a:lvl4pPr marL="1828800" marR="0" lvl="3"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4pPr>
            <a:lvl5pPr marL="2286000" marR="0" lvl="4"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5pPr>
            <a:lvl6pPr marL="2743200" marR="0" lvl="5"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6pPr>
            <a:lvl7pPr marL="3200400" marR="0" lvl="6"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7pPr>
            <a:lvl8pPr marL="3657600" marR="0" lvl="7"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8pPr>
            <a:lvl9pPr marL="4114800" marR="0" lvl="8"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9pPr>
          </a:lstStyle>
          <a:p>
            <a:pPr marL="285750" indent="-285750" algn="l">
              <a:spcAft>
                <a:spcPts val="1200"/>
              </a:spcAft>
              <a:buFont typeface="Arial" panose="020B0604020202020204" pitchFamily="34" charset="0"/>
              <a:buChar char="•"/>
            </a:pPr>
            <a:r>
              <a:rPr lang="vi-VN" sz="1800"/>
              <a:t>ObjectAnimator rotateAnimator = ObjectAnimator.ofFloat(binding.img, "rotation", 0f, 360f);: Tạo một ObjectAnimator để quay ImageView có id là img từ 0 đến 360 độ.</a:t>
            </a:r>
          </a:p>
          <a:p>
            <a:pPr marL="285750" indent="-285750" algn="l">
              <a:spcAft>
                <a:spcPts val="1200"/>
              </a:spcAft>
              <a:buFont typeface="Arial" panose="020B0604020202020204" pitchFamily="34" charset="0"/>
              <a:buChar char="•"/>
            </a:pPr>
            <a:r>
              <a:rPr lang="vi-VN" sz="1800"/>
              <a:t>rotateAnimator.setDuration(1000);: Thiết lập thời gian thực hiện animation là 1000 milliseconds (1 giây).</a:t>
            </a:r>
          </a:p>
          <a:p>
            <a:pPr marL="285750" indent="-285750" algn="l">
              <a:spcAft>
                <a:spcPts val="1200"/>
              </a:spcAft>
              <a:buFont typeface="Arial" panose="020B0604020202020204" pitchFamily="34" charset="0"/>
              <a:buChar char="•"/>
            </a:pPr>
            <a:r>
              <a:rPr lang="vi-VN" sz="1800"/>
              <a:t>rotateAnimator.setInterpolator(new LinearInterpolator());: Thiết lập Interpolator là LinearInterpolator để đảm bảo tốc độ quay đồng đều.</a:t>
            </a:r>
          </a:p>
          <a:p>
            <a:pPr marL="285750" indent="-285750" algn="l">
              <a:spcAft>
                <a:spcPts val="1200"/>
              </a:spcAft>
              <a:buFont typeface="Arial" panose="020B0604020202020204" pitchFamily="34" charset="0"/>
              <a:buChar char="•"/>
            </a:pPr>
            <a:r>
              <a:rPr lang="vi-VN" sz="1800"/>
              <a:t>ObjectAnimator translateYAnimator = ObjectAnimator.ofFloat(binding.img, "translationY", 0f, 900f);: Tạo một ObjectAnimator để di chuyển ImageView xuống dưới từ vị trí 0 đến 900 pixels trên trục y.translateYAnimator.setDuration(1000);: Thiết lập thời gian thực hiện animation là 1 giây.</a:t>
            </a:r>
          </a:p>
        </p:txBody>
      </p:sp>
      <p:sp>
        <p:nvSpPr>
          <p:cNvPr id="8" name="Google Shape;335;p40">
            <a:extLst>
              <a:ext uri="{FF2B5EF4-FFF2-40B4-BE49-F238E27FC236}">
                <a16:creationId xmlns:a16="http://schemas.microsoft.com/office/drawing/2014/main" id="{166AC797-0AEA-F438-DD81-8A9A41A71CE7}"/>
              </a:ext>
            </a:extLst>
          </p:cNvPr>
          <p:cNvSpPr txBox="1">
            <a:spLocks/>
          </p:cNvSpPr>
          <p:nvPr/>
        </p:nvSpPr>
        <p:spPr>
          <a:xfrm>
            <a:off x="1039763" y="487590"/>
            <a:ext cx="4510387" cy="51575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2100"/>
              <a:buFont typeface="Syne"/>
              <a:buNone/>
              <a:defRPr sz="1600" b="0" i="0" u="none" strike="noStrike" cap="none">
                <a:solidFill>
                  <a:schemeClr val="dk1"/>
                </a:solidFill>
                <a:latin typeface="Syne"/>
                <a:ea typeface="Syne"/>
                <a:cs typeface="Syne"/>
                <a:sym typeface="Syne"/>
              </a:defRPr>
            </a:lvl1pPr>
            <a:lvl2pPr marL="914400" marR="0" lvl="1"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2pPr>
            <a:lvl3pPr marL="1371600" marR="0" lvl="2"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3pPr>
            <a:lvl4pPr marL="1828800" marR="0" lvl="3"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4pPr>
            <a:lvl5pPr marL="2286000" marR="0" lvl="4"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5pPr>
            <a:lvl6pPr marL="2743200" marR="0" lvl="5"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6pPr>
            <a:lvl7pPr marL="3200400" marR="0" lvl="6"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7pPr>
            <a:lvl8pPr marL="3657600" marR="0" lvl="7"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8pPr>
            <a:lvl9pPr marL="4114800" marR="0" lvl="8"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9pPr>
          </a:lstStyle>
          <a:p>
            <a:pPr marL="285750" indent="-285750" algn="l">
              <a:spcAft>
                <a:spcPts val="1200"/>
              </a:spcAft>
              <a:buFont typeface="Arial" panose="020B0604020202020204" pitchFamily="34" charset="0"/>
              <a:buChar char="•"/>
            </a:pPr>
            <a:r>
              <a:rPr lang="vi-VN" sz="1800" b="1"/>
              <a:t>Phương thức animationSplash()</a:t>
            </a:r>
            <a:endParaRPr lang="vi-VN" sz="1800"/>
          </a:p>
        </p:txBody>
      </p:sp>
      <p:sp>
        <p:nvSpPr>
          <p:cNvPr id="2" name="Google Shape;334;p40">
            <a:extLst>
              <a:ext uri="{FF2B5EF4-FFF2-40B4-BE49-F238E27FC236}">
                <a16:creationId xmlns:a16="http://schemas.microsoft.com/office/drawing/2014/main" id="{9F38FDF0-9071-E076-4778-BB28268B143C}"/>
              </a:ext>
            </a:extLst>
          </p:cNvPr>
          <p:cNvSpPr txBox="1">
            <a:spLocks/>
          </p:cNvSpPr>
          <p:nvPr/>
        </p:nvSpPr>
        <p:spPr>
          <a:xfrm>
            <a:off x="3117900" y="74629"/>
            <a:ext cx="4864500" cy="6450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marR="0" lvl="0" indent="0" algn="r" rtl="0">
              <a:lnSpc>
                <a:spcPct val="90000"/>
              </a:lnSpc>
              <a:spcBef>
                <a:spcPts val="0"/>
              </a:spcBef>
              <a:spcAft>
                <a:spcPts val="0"/>
              </a:spcAft>
              <a:buClr>
                <a:schemeClr val="dk2"/>
              </a:buClr>
              <a:buSzPts val="5200"/>
              <a:buFont typeface="Commissioner"/>
              <a:buNone/>
              <a:defRPr sz="4500" b="0" i="0" u="none" strike="noStrike" cap="none">
                <a:solidFill>
                  <a:schemeClr val="dk2"/>
                </a:solidFill>
                <a:latin typeface="Commissioner ExtraBold"/>
                <a:ea typeface="Commissioner ExtraBold"/>
                <a:cs typeface="Commissioner ExtraBold"/>
                <a:sym typeface="Commissioner ExtraBold"/>
              </a:defRPr>
            </a:lvl1pPr>
            <a:lvl2pPr marR="0" lvl="1"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2pPr>
            <a:lvl3pPr marR="0" lvl="2"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3pPr>
            <a:lvl4pPr marR="0" lvl="3"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4pPr>
            <a:lvl5pPr marR="0" lvl="4"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5pPr>
            <a:lvl6pPr marR="0" lvl="5"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6pPr>
            <a:lvl7pPr marR="0" lvl="6"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7pPr>
            <a:lvl8pPr marR="0" lvl="7"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8pPr>
            <a:lvl9pPr marR="0" lvl="8"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9pPr>
          </a:lstStyle>
          <a:p>
            <a:pPr algn="l">
              <a:buSzPts val="4700"/>
            </a:pPr>
            <a:r>
              <a:rPr lang="vi-VN" sz="2400"/>
              <a:t>Activity: </a:t>
            </a:r>
            <a:r>
              <a:rPr lang="vi-VN" sz="2400" u="sng"/>
              <a:t>SplashActivity</a:t>
            </a:r>
          </a:p>
        </p:txBody>
      </p:sp>
    </p:spTree>
    <p:extLst>
      <p:ext uri="{BB962C8B-B14F-4D97-AF65-F5344CB8AC3E}">
        <p14:creationId xmlns:p14="http://schemas.microsoft.com/office/powerpoint/2010/main" val="67249890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4" name="Google Shape;1460;p74">
            <a:extLst>
              <a:ext uri="{FF2B5EF4-FFF2-40B4-BE49-F238E27FC236}">
                <a16:creationId xmlns:a16="http://schemas.microsoft.com/office/drawing/2014/main" id="{E06D66F6-623E-7896-D86C-7E3B918A78D5}"/>
              </a:ext>
            </a:extLst>
          </p:cNvPr>
          <p:cNvSpPr/>
          <p:nvPr/>
        </p:nvSpPr>
        <p:spPr>
          <a:xfrm>
            <a:off x="7811699" y="-307292"/>
            <a:ext cx="2320494" cy="2476717"/>
          </a:xfrm>
          <a:custGeom>
            <a:avLst/>
            <a:gdLst/>
            <a:ahLst/>
            <a:cxnLst/>
            <a:rect l="l" t="t" r="r" b="b"/>
            <a:pathLst>
              <a:path w="146265" h="156112" extrusionOk="0">
                <a:moveTo>
                  <a:pt x="5411" y="0"/>
                </a:moveTo>
                <a:cubicBezTo>
                  <a:pt x="5411" y="0"/>
                  <a:pt x="1" y="28329"/>
                  <a:pt x="20548" y="36870"/>
                </a:cubicBezTo>
                <a:cubicBezTo>
                  <a:pt x="24058" y="38329"/>
                  <a:pt x="27694" y="38893"/>
                  <a:pt x="31373" y="38893"/>
                </a:cubicBezTo>
                <a:cubicBezTo>
                  <a:pt x="43912" y="38893"/>
                  <a:pt x="56943" y="32338"/>
                  <a:pt x="67152" y="32338"/>
                </a:cubicBezTo>
                <a:cubicBezTo>
                  <a:pt x="71479" y="32338"/>
                  <a:pt x="75300" y="33516"/>
                  <a:pt x="78361" y="36870"/>
                </a:cubicBezTo>
                <a:cubicBezTo>
                  <a:pt x="90793" y="50426"/>
                  <a:pt x="72190" y="65958"/>
                  <a:pt x="96993" y="74500"/>
                </a:cubicBezTo>
                <a:cubicBezTo>
                  <a:pt x="105899" y="77600"/>
                  <a:pt x="114015" y="83740"/>
                  <a:pt x="115717" y="93497"/>
                </a:cubicBezTo>
                <a:cubicBezTo>
                  <a:pt x="117814" y="105503"/>
                  <a:pt x="109060" y="112403"/>
                  <a:pt x="105504" y="122646"/>
                </a:cubicBezTo>
                <a:cubicBezTo>
                  <a:pt x="103559" y="128148"/>
                  <a:pt x="104744" y="135078"/>
                  <a:pt x="107024" y="140245"/>
                </a:cubicBezTo>
                <a:cubicBezTo>
                  <a:pt x="109699" y="146294"/>
                  <a:pt x="114501" y="151218"/>
                  <a:pt x="120580" y="153832"/>
                </a:cubicBezTo>
                <a:cubicBezTo>
                  <a:pt x="124167" y="155413"/>
                  <a:pt x="128027" y="156081"/>
                  <a:pt x="131918" y="156112"/>
                </a:cubicBezTo>
                <a:cubicBezTo>
                  <a:pt x="133438" y="156112"/>
                  <a:pt x="146265" y="155200"/>
                  <a:pt x="146265" y="153650"/>
                </a:cubicBezTo>
                <a:lnTo>
                  <a:pt x="1462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335;p40">
            <a:extLst>
              <a:ext uri="{FF2B5EF4-FFF2-40B4-BE49-F238E27FC236}">
                <a16:creationId xmlns:a16="http://schemas.microsoft.com/office/drawing/2014/main" id="{DDBE5839-9F47-5D01-774B-B7385957D4BF}"/>
              </a:ext>
            </a:extLst>
          </p:cNvPr>
          <p:cNvSpPr txBox="1">
            <a:spLocks/>
          </p:cNvSpPr>
          <p:nvPr/>
        </p:nvSpPr>
        <p:spPr>
          <a:xfrm>
            <a:off x="835269" y="719629"/>
            <a:ext cx="7983415" cy="92815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2100"/>
              <a:buFont typeface="Syne"/>
              <a:buNone/>
              <a:defRPr sz="1600" b="0" i="0" u="none" strike="noStrike" cap="none">
                <a:solidFill>
                  <a:schemeClr val="dk1"/>
                </a:solidFill>
                <a:latin typeface="Syne"/>
                <a:ea typeface="Syne"/>
                <a:cs typeface="Syne"/>
                <a:sym typeface="Syne"/>
              </a:defRPr>
            </a:lvl1pPr>
            <a:lvl2pPr marL="914400" marR="0" lvl="1"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2pPr>
            <a:lvl3pPr marL="1371600" marR="0" lvl="2"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3pPr>
            <a:lvl4pPr marL="1828800" marR="0" lvl="3"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4pPr>
            <a:lvl5pPr marL="2286000" marR="0" lvl="4"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5pPr>
            <a:lvl6pPr marL="2743200" marR="0" lvl="5"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6pPr>
            <a:lvl7pPr marL="3200400" marR="0" lvl="6"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7pPr>
            <a:lvl8pPr marL="3657600" marR="0" lvl="7"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8pPr>
            <a:lvl9pPr marL="4114800" marR="0" lvl="8"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9pPr>
          </a:lstStyle>
          <a:p>
            <a:pPr marL="285750" indent="-285750" algn="l">
              <a:spcAft>
                <a:spcPts val="1200"/>
              </a:spcAft>
              <a:buFont typeface="Arial" panose="020B0604020202020204" pitchFamily="34" charset="0"/>
              <a:buChar char="•"/>
            </a:pPr>
            <a:r>
              <a:rPr lang="vi-VN" sz="1800"/>
              <a:t>translateYAnimator.setInterpolator(new AccelerateInterpolator());: Thiết lập Interpolator là AccelerateInterpolator để animation bắt đầu chậm và tăng tốc.</a:t>
            </a:r>
          </a:p>
          <a:p>
            <a:pPr marL="285750" indent="-285750" algn="l">
              <a:spcAft>
                <a:spcPts val="1200"/>
              </a:spcAft>
              <a:buFont typeface="Arial" panose="020B0604020202020204" pitchFamily="34" charset="0"/>
              <a:buChar char="•"/>
            </a:pPr>
            <a:r>
              <a:rPr lang="vi-VN" sz="1800"/>
              <a:t>ObjectAnimator scaleXAnimator = ObjectAnimator.ofFloat(binding.textview, "scaleX", 0f, 1.1f);: Tạo một ObjectAnimator để thay đổi tỷ lệ phóng to của TextView từ 0 đến 1.1 theo chiều ngang.scaleXAnimator.setDuration(1000);: Thiết lập thời gian thực hiện animation là 1 giây.</a:t>
            </a:r>
          </a:p>
          <a:p>
            <a:pPr marL="285750" indent="-285750" algn="l">
              <a:spcAft>
                <a:spcPts val="1200"/>
              </a:spcAft>
              <a:buFont typeface="Arial" panose="020B0604020202020204" pitchFamily="34" charset="0"/>
              <a:buChar char="•"/>
            </a:pPr>
            <a:r>
              <a:rPr lang="vi-VN" sz="1800"/>
              <a:t>scaleXAnimator.setInterpolator(new AccelerateInterpolator());: Thiết lập Interpolator là AccelerateInterpolator để animation bắt đầu chậm và tăng tốc.</a:t>
            </a:r>
          </a:p>
          <a:p>
            <a:pPr marL="285750" indent="-285750" algn="l">
              <a:spcAft>
                <a:spcPts val="1200"/>
              </a:spcAft>
              <a:buFont typeface="Arial" panose="020B0604020202020204" pitchFamily="34" charset="0"/>
              <a:buChar char="•"/>
            </a:pPr>
            <a:r>
              <a:rPr lang="vi-VN" sz="1800"/>
              <a:t>ObjectAnimator scaleYAnimator = ObjectAnimator.ofFloat(binding.textview, "scaleY", 0f, 1.1f);: Tương tự như scaleXAnimator nhưng áp dụng cho chiều dọc của TextView.</a:t>
            </a:r>
          </a:p>
        </p:txBody>
      </p:sp>
      <p:sp>
        <p:nvSpPr>
          <p:cNvPr id="8" name="Google Shape;335;p40">
            <a:extLst>
              <a:ext uri="{FF2B5EF4-FFF2-40B4-BE49-F238E27FC236}">
                <a16:creationId xmlns:a16="http://schemas.microsoft.com/office/drawing/2014/main" id="{166AC797-0AEA-F438-DD81-8A9A41A71CE7}"/>
              </a:ext>
            </a:extLst>
          </p:cNvPr>
          <p:cNvSpPr txBox="1">
            <a:spLocks/>
          </p:cNvSpPr>
          <p:nvPr/>
        </p:nvSpPr>
        <p:spPr>
          <a:xfrm>
            <a:off x="1039763" y="415308"/>
            <a:ext cx="4510387" cy="51575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2100"/>
              <a:buFont typeface="Syne"/>
              <a:buNone/>
              <a:defRPr sz="1600" b="0" i="0" u="none" strike="noStrike" cap="none">
                <a:solidFill>
                  <a:schemeClr val="dk1"/>
                </a:solidFill>
                <a:latin typeface="Syne"/>
                <a:ea typeface="Syne"/>
                <a:cs typeface="Syne"/>
                <a:sym typeface="Syne"/>
              </a:defRPr>
            </a:lvl1pPr>
            <a:lvl2pPr marL="914400" marR="0" lvl="1"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2pPr>
            <a:lvl3pPr marL="1371600" marR="0" lvl="2"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3pPr>
            <a:lvl4pPr marL="1828800" marR="0" lvl="3"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4pPr>
            <a:lvl5pPr marL="2286000" marR="0" lvl="4"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5pPr>
            <a:lvl6pPr marL="2743200" marR="0" lvl="5"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6pPr>
            <a:lvl7pPr marL="3200400" marR="0" lvl="6"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7pPr>
            <a:lvl8pPr marL="3657600" marR="0" lvl="7"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8pPr>
            <a:lvl9pPr marL="4114800" marR="0" lvl="8"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9pPr>
          </a:lstStyle>
          <a:p>
            <a:pPr marL="285750" indent="-285750" algn="l">
              <a:spcAft>
                <a:spcPts val="1200"/>
              </a:spcAft>
              <a:buFont typeface="Arial" panose="020B0604020202020204" pitchFamily="34" charset="0"/>
              <a:buChar char="•"/>
            </a:pPr>
            <a:r>
              <a:rPr lang="vi-VN" sz="1800" b="1"/>
              <a:t>Phương thức animationSplash()</a:t>
            </a:r>
            <a:endParaRPr lang="vi-VN" sz="1800"/>
          </a:p>
        </p:txBody>
      </p:sp>
      <p:sp>
        <p:nvSpPr>
          <p:cNvPr id="2" name="Google Shape;334;p40">
            <a:extLst>
              <a:ext uri="{FF2B5EF4-FFF2-40B4-BE49-F238E27FC236}">
                <a16:creationId xmlns:a16="http://schemas.microsoft.com/office/drawing/2014/main" id="{9F38FDF0-9071-E076-4778-BB28268B143C}"/>
              </a:ext>
            </a:extLst>
          </p:cNvPr>
          <p:cNvSpPr txBox="1">
            <a:spLocks/>
          </p:cNvSpPr>
          <p:nvPr/>
        </p:nvSpPr>
        <p:spPr>
          <a:xfrm>
            <a:off x="3117900" y="74629"/>
            <a:ext cx="4864500" cy="6450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marR="0" lvl="0" indent="0" algn="r" rtl="0">
              <a:lnSpc>
                <a:spcPct val="90000"/>
              </a:lnSpc>
              <a:spcBef>
                <a:spcPts val="0"/>
              </a:spcBef>
              <a:spcAft>
                <a:spcPts val="0"/>
              </a:spcAft>
              <a:buClr>
                <a:schemeClr val="dk2"/>
              </a:buClr>
              <a:buSzPts val="5200"/>
              <a:buFont typeface="Commissioner"/>
              <a:buNone/>
              <a:defRPr sz="4500" b="0" i="0" u="none" strike="noStrike" cap="none">
                <a:solidFill>
                  <a:schemeClr val="dk2"/>
                </a:solidFill>
                <a:latin typeface="Commissioner ExtraBold"/>
                <a:ea typeface="Commissioner ExtraBold"/>
                <a:cs typeface="Commissioner ExtraBold"/>
                <a:sym typeface="Commissioner ExtraBold"/>
              </a:defRPr>
            </a:lvl1pPr>
            <a:lvl2pPr marR="0" lvl="1"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2pPr>
            <a:lvl3pPr marR="0" lvl="2"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3pPr>
            <a:lvl4pPr marR="0" lvl="3"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4pPr>
            <a:lvl5pPr marR="0" lvl="4"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5pPr>
            <a:lvl6pPr marR="0" lvl="5"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6pPr>
            <a:lvl7pPr marR="0" lvl="6"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7pPr>
            <a:lvl8pPr marR="0" lvl="7"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8pPr>
            <a:lvl9pPr marR="0" lvl="8"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9pPr>
          </a:lstStyle>
          <a:p>
            <a:pPr algn="l">
              <a:buSzPts val="4700"/>
            </a:pPr>
            <a:r>
              <a:rPr lang="vi-VN" sz="2400"/>
              <a:t>Activity: </a:t>
            </a:r>
            <a:r>
              <a:rPr lang="vi-VN" sz="2400" u="sng"/>
              <a:t>SplashActivity</a:t>
            </a:r>
          </a:p>
        </p:txBody>
      </p:sp>
    </p:spTree>
    <p:extLst>
      <p:ext uri="{BB962C8B-B14F-4D97-AF65-F5344CB8AC3E}">
        <p14:creationId xmlns:p14="http://schemas.microsoft.com/office/powerpoint/2010/main" val="2361514020"/>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4" name="Google Shape;1460;p74">
            <a:extLst>
              <a:ext uri="{FF2B5EF4-FFF2-40B4-BE49-F238E27FC236}">
                <a16:creationId xmlns:a16="http://schemas.microsoft.com/office/drawing/2014/main" id="{E06D66F6-623E-7896-D86C-7E3B918A78D5}"/>
              </a:ext>
            </a:extLst>
          </p:cNvPr>
          <p:cNvSpPr/>
          <p:nvPr/>
        </p:nvSpPr>
        <p:spPr>
          <a:xfrm>
            <a:off x="7811699" y="-307292"/>
            <a:ext cx="2320494" cy="2476717"/>
          </a:xfrm>
          <a:custGeom>
            <a:avLst/>
            <a:gdLst/>
            <a:ahLst/>
            <a:cxnLst/>
            <a:rect l="l" t="t" r="r" b="b"/>
            <a:pathLst>
              <a:path w="146265" h="156112" extrusionOk="0">
                <a:moveTo>
                  <a:pt x="5411" y="0"/>
                </a:moveTo>
                <a:cubicBezTo>
                  <a:pt x="5411" y="0"/>
                  <a:pt x="1" y="28329"/>
                  <a:pt x="20548" y="36870"/>
                </a:cubicBezTo>
                <a:cubicBezTo>
                  <a:pt x="24058" y="38329"/>
                  <a:pt x="27694" y="38893"/>
                  <a:pt x="31373" y="38893"/>
                </a:cubicBezTo>
                <a:cubicBezTo>
                  <a:pt x="43912" y="38893"/>
                  <a:pt x="56943" y="32338"/>
                  <a:pt x="67152" y="32338"/>
                </a:cubicBezTo>
                <a:cubicBezTo>
                  <a:pt x="71479" y="32338"/>
                  <a:pt x="75300" y="33516"/>
                  <a:pt x="78361" y="36870"/>
                </a:cubicBezTo>
                <a:cubicBezTo>
                  <a:pt x="90793" y="50426"/>
                  <a:pt x="72190" y="65958"/>
                  <a:pt x="96993" y="74500"/>
                </a:cubicBezTo>
                <a:cubicBezTo>
                  <a:pt x="105899" y="77600"/>
                  <a:pt x="114015" y="83740"/>
                  <a:pt x="115717" y="93497"/>
                </a:cubicBezTo>
                <a:cubicBezTo>
                  <a:pt x="117814" y="105503"/>
                  <a:pt x="109060" y="112403"/>
                  <a:pt x="105504" y="122646"/>
                </a:cubicBezTo>
                <a:cubicBezTo>
                  <a:pt x="103559" y="128148"/>
                  <a:pt x="104744" y="135078"/>
                  <a:pt x="107024" y="140245"/>
                </a:cubicBezTo>
                <a:cubicBezTo>
                  <a:pt x="109699" y="146294"/>
                  <a:pt x="114501" y="151218"/>
                  <a:pt x="120580" y="153832"/>
                </a:cubicBezTo>
                <a:cubicBezTo>
                  <a:pt x="124167" y="155413"/>
                  <a:pt x="128027" y="156081"/>
                  <a:pt x="131918" y="156112"/>
                </a:cubicBezTo>
                <a:cubicBezTo>
                  <a:pt x="133438" y="156112"/>
                  <a:pt x="146265" y="155200"/>
                  <a:pt x="146265" y="153650"/>
                </a:cubicBezTo>
                <a:lnTo>
                  <a:pt x="1462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335;p40">
            <a:extLst>
              <a:ext uri="{FF2B5EF4-FFF2-40B4-BE49-F238E27FC236}">
                <a16:creationId xmlns:a16="http://schemas.microsoft.com/office/drawing/2014/main" id="{DDBE5839-9F47-5D01-774B-B7385957D4BF}"/>
              </a:ext>
            </a:extLst>
          </p:cNvPr>
          <p:cNvSpPr txBox="1">
            <a:spLocks/>
          </p:cNvSpPr>
          <p:nvPr/>
        </p:nvSpPr>
        <p:spPr>
          <a:xfrm>
            <a:off x="1039763" y="980448"/>
            <a:ext cx="7983415" cy="92815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2100"/>
              <a:buFont typeface="Syne"/>
              <a:buNone/>
              <a:defRPr sz="1600" b="0" i="0" u="none" strike="noStrike" cap="none">
                <a:solidFill>
                  <a:schemeClr val="dk1"/>
                </a:solidFill>
                <a:latin typeface="Syne"/>
                <a:ea typeface="Syne"/>
                <a:cs typeface="Syne"/>
                <a:sym typeface="Syne"/>
              </a:defRPr>
            </a:lvl1pPr>
            <a:lvl2pPr marL="914400" marR="0" lvl="1"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2pPr>
            <a:lvl3pPr marL="1371600" marR="0" lvl="2"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3pPr>
            <a:lvl4pPr marL="1828800" marR="0" lvl="3"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4pPr>
            <a:lvl5pPr marL="2286000" marR="0" lvl="4"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5pPr>
            <a:lvl6pPr marL="2743200" marR="0" lvl="5"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6pPr>
            <a:lvl7pPr marL="3200400" marR="0" lvl="6"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7pPr>
            <a:lvl8pPr marL="3657600" marR="0" lvl="7"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8pPr>
            <a:lvl9pPr marL="4114800" marR="0" lvl="8"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9pPr>
          </a:lstStyle>
          <a:p>
            <a:pPr marL="285750" indent="-285750" algn="l">
              <a:spcAft>
                <a:spcPts val="1200"/>
              </a:spcAft>
              <a:buFont typeface="Arial" panose="020B0604020202020204" pitchFamily="34" charset="0"/>
              <a:buChar char="•"/>
            </a:pPr>
            <a:r>
              <a:rPr lang="vi-VN" sz="1800"/>
              <a:t>AnimatorSet animatorSet = new AnimatorSet();: Tạo một AnimatorSet để kết hợp và điều khiển các animation cùng chạy đồng thời.</a:t>
            </a:r>
          </a:p>
          <a:p>
            <a:pPr marL="285750" indent="-285750" algn="l">
              <a:spcAft>
                <a:spcPts val="1200"/>
              </a:spcAft>
              <a:buFont typeface="Arial" panose="020B0604020202020204" pitchFamily="34" charset="0"/>
              <a:buChar char="•"/>
            </a:pPr>
            <a:r>
              <a:rPr lang="vi-VN" sz="1800"/>
              <a:t>animatorSet.playTogether(rotateAnimator, translateYAnimator, scaleXAnimator, scaleYAnimator);: Thêm các ObjectAnimator vào AnimatorSet để chúng chạy đồng thời.</a:t>
            </a:r>
          </a:p>
          <a:p>
            <a:pPr marL="285750" indent="-285750" algn="l">
              <a:spcAft>
                <a:spcPts val="1200"/>
              </a:spcAft>
              <a:buFont typeface="Arial" panose="020B0604020202020204" pitchFamily="34" charset="0"/>
              <a:buChar char="•"/>
            </a:pPr>
            <a:r>
              <a:rPr lang="vi-VN" sz="1800"/>
              <a:t>animatorSet.start();: Khởi động chạy animation bằng phương thức start() của AnimatorSet.</a:t>
            </a:r>
          </a:p>
        </p:txBody>
      </p:sp>
      <p:sp>
        <p:nvSpPr>
          <p:cNvPr id="8" name="Google Shape;335;p40">
            <a:extLst>
              <a:ext uri="{FF2B5EF4-FFF2-40B4-BE49-F238E27FC236}">
                <a16:creationId xmlns:a16="http://schemas.microsoft.com/office/drawing/2014/main" id="{166AC797-0AEA-F438-DD81-8A9A41A71CE7}"/>
              </a:ext>
            </a:extLst>
          </p:cNvPr>
          <p:cNvSpPr txBox="1">
            <a:spLocks/>
          </p:cNvSpPr>
          <p:nvPr/>
        </p:nvSpPr>
        <p:spPr>
          <a:xfrm>
            <a:off x="1039763" y="569683"/>
            <a:ext cx="4510387" cy="51575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2100"/>
              <a:buFont typeface="Syne"/>
              <a:buNone/>
              <a:defRPr sz="1600" b="0" i="0" u="none" strike="noStrike" cap="none">
                <a:solidFill>
                  <a:schemeClr val="dk1"/>
                </a:solidFill>
                <a:latin typeface="Syne"/>
                <a:ea typeface="Syne"/>
                <a:cs typeface="Syne"/>
                <a:sym typeface="Syne"/>
              </a:defRPr>
            </a:lvl1pPr>
            <a:lvl2pPr marL="914400" marR="0" lvl="1"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2pPr>
            <a:lvl3pPr marL="1371600" marR="0" lvl="2"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3pPr>
            <a:lvl4pPr marL="1828800" marR="0" lvl="3"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4pPr>
            <a:lvl5pPr marL="2286000" marR="0" lvl="4"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5pPr>
            <a:lvl6pPr marL="2743200" marR="0" lvl="5"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6pPr>
            <a:lvl7pPr marL="3200400" marR="0" lvl="6"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7pPr>
            <a:lvl8pPr marL="3657600" marR="0" lvl="7"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8pPr>
            <a:lvl9pPr marL="4114800" marR="0" lvl="8"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9pPr>
          </a:lstStyle>
          <a:p>
            <a:pPr marL="285750" indent="-285750" algn="l">
              <a:spcAft>
                <a:spcPts val="1200"/>
              </a:spcAft>
              <a:buFont typeface="Arial" panose="020B0604020202020204" pitchFamily="34" charset="0"/>
              <a:buChar char="•"/>
            </a:pPr>
            <a:r>
              <a:rPr lang="vi-VN" sz="1800" b="1"/>
              <a:t>Phương thức animationSplash()</a:t>
            </a:r>
            <a:endParaRPr lang="vi-VN" sz="1800"/>
          </a:p>
        </p:txBody>
      </p:sp>
      <p:sp>
        <p:nvSpPr>
          <p:cNvPr id="2" name="Google Shape;334;p40">
            <a:extLst>
              <a:ext uri="{FF2B5EF4-FFF2-40B4-BE49-F238E27FC236}">
                <a16:creationId xmlns:a16="http://schemas.microsoft.com/office/drawing/2014/main" id="{9F38FDF0-9071-E076-4778-BB28268B143C}"/>
              </a:ext>
            </a:extLst>
          </p:cNvPr>
          <p:cNvSpPr txBox="1">
            <a:spLocks/>
          </p:cNvSpPr>
          <p:nvPr/>
        </p:nvSpPr>
        <p:spPr>
          <a:xfrm>
            <a:off x="3117900" y="74629"/>
            <a:ext cx="4864500" cy="6450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marR="0" lvl="0" indent="0" algn="r" rtl="0">
              <a:lnSpc>
                <a:spcPct val="90000"/>
              </a:lnSpc>
              <a:spcBef>
                <a:spcPts val="0"/>
              </a:spcBef>
              <a:spcAft>
                <a:spcPts val="0"/>
              </a:spcAft>
              <a:buClr>
                <a:schemeClr val="dk2"/>
              </a:buClr>
              <a:buSzPts val="5200"/>
              <a:buFont typeface="Commissioner"/>
              <a:buNone/>
              <a:defRPr sz="4500" b="0" i="0" u="none" strike="noStrike" cap="none">
                <a:solidFill>
                  <a:schemeClr val="dk2"/>
                </a:solidFill>
                <a:latin typeface="Commissioner ExtraBold"/>
                <a:ea typeface="Commissioner ExtraBold"/>
                <a:cs typeface="Commissioner ExtraBold"/>
                <a:sym typeface="Commissioner ExtraBold"/>
              </a:defRPr>
            </a:lvl1pPr>
            <a:lvl2pPr marR="0" lvl="1"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2pPr>
            <a:lvl3pPr marR="0" lvl="2"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3pPr>
            <a:lvl4pPr marR="0" lvl="3"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4pPr>
            <a:lvl5pPr marR="0" lvl="4"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5pPr>
            <a:lvl6pPr marR="0" lvl="5"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6pPr>
            <a:lvl7pPr marR="0" lvl="6"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7pPr>
            <a:lvl8pPr marR="0" lvl="7"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8pPr>
            <a:lvl9pPr marR="0" lvl="8"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9pPr>
          </a:lstStyle>
          <a:p>
            <a:pPr algn="l">
              <a:buSzPts val="4700"/>
            </a:pPr>
            <a:r>
              <a:rPr lang="vi-VN" sz="2400"/>
              <a:t>Activity: </a:t>
            </a:r>
            <a:r>
              <a:rPr lang="vi-VN" sz="2400" u="sng"/>
              <a:t>SplashActivity</a:t>
            </a:r>
          </a:p>
        </p:txBody>
      </p:sp>
    </p:spTree>
    <p:extLst>
      <p:ext uri="{BB962C8B-B14F-4D97-AF65-F5344CB8AC3E}">
        <p14:creationId xmlns:p14="http://schemas.microsoft.com/office/powerpoint/2010/main" val="324278207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4" name="Google Shape;1460;p74">
            <a:extLst>
              <a:ext uri="{FF2B5EF4-FFF2-40B4-BE49-F238E27FC236}">
                <a16:creationId xmlns:a16="http://schemas.microsoft.com/office/drawing/2014/main" id="{E06D66F6-623E-7896-D86C-7E3B918A78D5}"/>
              </a:ext>
            </a:extLst>
          </p:cNvPr>
          <p:cNvSpPr/>
          <p:nvPr/>
        </p:nvSpPr>
        <p:spPr>
          <a:xfrm>
            <a:off x="7811699" y="-307292"/>
            <a:ext cx="2320494" cy="2476717"/>
          </a:xfrm>
          <a:custGeom>
            <a:avLst/>
            <a:gdLst/>
            <a:ahLst/>
            <a:cxnLst/>
            <a:rect l="l" t="t" r="r" b="b"/>
            <a:pathLst>
              <a:path w="146265" h="156112" extrusionOk="0">
                <a:moveTo>
                  <a:pt x="5411" y="0"/>
                </a:moveTo>
                <a:cubicBezTo>
                  <a:pt x="5411" y="0"/>
                  <a:pt x="1" y="28329"/>
                  <a:pt x="20548" y="36870"/>
                </a:cubicBezTo>
                <a:cubicBezTo>
                  <a:pt x="24058" y="38329"/>
                  <a:pt x="27694" y="38893"/>
                  <a:pt x="31373" y="38893"/>
                </a:cubicBezTo>
                <a:cubicBezTo>
                  <a:pt x="43912" y="38893"/>
                  <a:pt x="56943" y="32338"/>
                  <a:pt x="67152" y="32338"/>
                </a:cubicBezTo>
                <a:cubicBezTo>
                  <a:pt x="71479" y="32338"/>
                  <a:pt x="75300" y="33516"/>
                  <a:pt x="78361" y="36870"/>
                </a:cubicBezTo>
                <a:cubicBezTo>
                  <a:pt x="90793" y="50426"/>
                  <a:pt x="72190" y="65958"/>
                  <a:pt x="96993" y="74500"/>
                </a:cubicBezTo>
                <a:cubicBezTo>
                  <a:pt x="105899" y="77600"/>
                  <a:pt x="114015" y="83740"/>
                  <a:pt x="115717" y="93497"/>
                </a:cubicBezTo>
                <a:cubicBezTo>
                  <a:pt x="117814" y="105503"/>
                  <a:pt x="109060" y="112403"/>
                  <a:pt x="105504" y="122646"/>
                </a:cubicBezTo>
                <a:cubicBezTo>
                  <a:pt x="103559" y="128148"/>
                  <a:pt x="104744" y="135078"/>
                  <a:pt x="107024" y="140245"/>
                </a:cubicBezTo>
                <a:cubicBezTo>
                  <a:pt x="109699" y="146294"/>
                  <a:pt x="114501" y="151218"/>
                  <a:pt x="120580" y="153832"/>
                </a:cubicBezTo>
                <a:cubicBezTo>
                  <a:pt x="124167" y="155413"/>
                  <a:pt x="128027" y="156081"/>
                  <a:pt x="131918" y="156112"/>
                </a:cubicBezTo>
                <a:cubicBezTo>
                  <a:pt x="133438" y="156112"/>
                  <a:pt x="146265" y="155200"/>
                  <a:pt x="146265" y="153650"/>
                </a:cubicBezTo>
                <a:lnTo>
                  <a:pt x="1462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335;p40">
            <a:extLst>
              <a:ext uri="{FF2B5EF4-FFF2-40B4-BE49-F238E27FC236}">
                <a16:creationId xmlns:a16="http://schemas.microsoft.com/office/drawing/2014/main" id="{DDBE5839-9F47-5D01-774B-B7385957D4BF}"/>
              </a:ext>
            </a:extLst>
          </p:cNvPr>
          <p:cNvSpPr txBox="1">
            <a:spLocks/>
          </p:cNvSpPr>
          <p:nvPr/>
        </p:nvSpPr>
        <p:spPr>
          <a:xfrm>
            <a:off x="1039763" y="980448"/>
            <a:ext cx="7983415" cy="92815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2100"/>
              <a:buFont typeface="Syne"/>
              <a:buNone/>
              <a:defRPr sz="1600" b="0" i="0" u="none" strike="noStrike" cap="none">
                <a:solidFill>
                  <a:schemeClr val="dk1"/>
                </a:solidFill>
                <a:latin typeface="Syne"/>
                <a:ea typeface="Syne"/>
                <a:cs typeface="Syne"/>
                <a:sym typeface="Syne"/>
              </a:defRPr>
            </a:lvl1pPr>
            <a:lvl2pPr marL="914400" marR="0" lvl="1"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2pPr>
            <a:lvl3pPr marL="1371600" marR="0" lvl="2"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3pPr>
            <a:lvl4pPr marL="1828800" marR="0" lvl="3"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4pPr>
            <a:lvl5pPr marL="2286000" marR="0" lvl="4"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5pPr>
            <a:lvl6pPr marL="2743200" marR="0" lvl="5"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6pPr>
            <a:lvl7pPr marL="3200400" marR="0" lvl="6"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7pPr>
            <a:lvl8pPr marL="3657600" marR="0" lvl="7"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8pPr>
            <a:lvl9pPr marL="4114800" marR="0" lvl="8"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9pPr>
          </a:lstStyle>
          <a:p>
            <a:pPr marL="285750" indent="-285750" algn="l">
              <a:spcAft>
                <a:spcPts val="1200"/>
              </a:spcAft>
              <a:buFont typeface="Arial" panose="020B0604020202020204" pitchFamily="34" charset="0"/>
              <a:buChar char="•"/>
            </a:pPr>
            <a:r>
              <a:rPr lang="vi-VN" sz="1800"/>
              <a:t>Mục đích: Splash_Activity là màn hình chào mừng, thường được hiển thị khi ứng dụng khởi động, thường để hiển thị logo và thực hiện các tác vụ khởi tạo ngắn hạn trước khi vào màn hình chính.</a:t>
            </a:r>
          </a:p>
          <a:p>
            <a:pPr marL="285750" indent="-285750" algn="l">
              <a:spcAft>
                <a:spcPts val="1200"/>
              </a:spcAft>
              <a:buFont typeface="Arial" panose="020B0604020202020204" pitchFamily="34" charset="0"/>
              <a:buChar char="•"/>
            </a:pPr>
            <a:r>
              <a:rPr lang="vi-VN" sz="1800"/>
              <a:t>View Binding: Sử dụng View Binding để ánh xạ các thành phần giao diện trong tệp layout XML.</a:t>
            </a:r>
          </a:p>
          <a:p>
            <a:pPr marL="285750" indent="-285750" algn="l">
              <a:spcAft>
                <a:spcPts val="1200"/>
              </a:spcAft>
              <a:buFont typeface="Arial" panose="020B0604020202020204" pitchFamily="34" charset="0"/>
              <a:buChar char="•"/>
            </a:pPr>
            <a:r>
              <a:rPr lang="vi-VN" sz="1800"/>
              <a:t>Animation: Thực hiện các hiệu ứng animation để quay, di chuyển và thay đổi kích thước của các thành phần giao diện.</a:t>
            </a:r>
          </a:p>
          <a:p>
            <a:pPr marL="285750" indent="-285750" algn="l">
              <a:spcAft>
                <a:spcPts val="1200"/>
              </a:spcAft>
              <a:buFont typeface="Arial" panose="020B0604020202020204" pitchFamily="34" charset="0"/>
              <a:buChar char="•"/>
            </a:pPr>
            <a:r>
              <a:rPr lang="vi-VN" sz="1800"/>
              <a:t>Delay chuyển Activity: Sử dụng Handler để delay việc chuyển sang LoginActivity trong 5 giây.</a:t>
            </a:r>
          </a:p>
          <a:p>
            <a:pPr marL="285750" indent="-285750" algn="l">
              <a:spcAft>
                <a:spcPts val="1200"/>
              </a:spcAft>
              <a:buFont typeface="Arial" panose="020B0604020202020204" pitchFamily="34" charset="0"/>
              <a:buChar char="•"/>
            </a:pPr>
            <a:r>
              <a:rPr lang="vi-VN" sz="1800"/>
              <a:t>Bằng cách này, Splash_Activity sẽ hiển thị màn hình chào mừng với các hiệu ứng hoạt hình và sau đó tự động chuyển sang màn hình đăng nhập.</a:t>
            </a:r>
          </a:p>
        </p:txBody>
      </p:sp>
      <p:sp>
        <p:nvSpPr>
          <p:cNvPr id="8" name="Google Shape;335;p40">
            <a:extLst>
              <a:ext uri="{FF2B5EF4-FFF2-40B4-BE49-F238E27FC236}">
                <a16:creationId xmlns:a16="http://schemas.microsoft.com/office/drawing/2014/main" id="{166AC797-0AEA-F438-DD81-8A9A41A71CE7}"/>
              </a:ext>
            </a:extLst>
          </p:cNvPr>
          <p:cNvSpPr txBox="1">
            <a:spLocks/>
          </p:cNvSpPr>
          <p:nvPr/>
        </p:nvSpPr>
        <p:spPr>
          <a:xfrm>
            <a:off x="1039763" y="569683"/>
            <a:ext cx="4510387" cy="51575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2100"/>
              <a:buFont typeface="Syne"/>
              <a:buNone/>
              <a:defRPr sz="1600" b="0" i="0" u="none" strike="noStrike" cap="none">
                <a:solidFill>
                  <a:schemeClr val="dk1"/>
                </a:solidFill>
                <a:latin typeface="Syne"/>
                <a:ea typeface="Syne"/>
                <a:cs typeface="Syne"/>
                <a:sym typeface="Syne"/>
              </a:defRPr>
            </a:lvl1pPr>
            <a:lvl2pPr marL="914400" marR="0" lvl="1"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2pPr>
            <a:lvl3pPr marL="1371600" marR="0" lvl="2"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3pPr>
            <a:lvl4pPr marL="1828800" marR="0" lvl="3"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4pPr>
            <a:lvl5pPr marL="2286000" marR="0" lvl="4"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5pPr>
            <a:lvl6pPr marL="2743200" marR="0" lvl="5"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6pPr>
            <a:lvl7pPr marL="3200400" marR="0" lvl="6"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7pPr>
            <a:lvl8pPr marL="3657600" marR="0" lvl="7"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8pPr>
            <a:lvl9pPr marL="4114800" marR="0" lvl="8"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9pPr>
          </a:lstStyle>
          <a:p>
            <a:pPr marL="285750" indent="-285750" algn="l">
              <a:spcAft>
                <a:spcPts val="1200"/>
              </a:spcAft>
              <a:buFont typeface="Arial" panose="020B0604020202020204" pitchFamily="34" charset="0"/>
              <a:buChar char="•"/>
            </a:pPr>
            <a:r>
              <a:rPr lang="vi-VN" sz="1800" b="1"/>
              <a:t>Ý tưởng lại:</a:t>
            </a:r>
            <a:endParaRPr lang="vi-VN" sz="1800"/>
          </a:p>
        </p:txBody>
      </p:sp>
      <p:sp>
        <p:nvSpPr>
          <p:cNvPr id="2" name="Google Shape;334;p40">
            <a:extLst>
              <a:ext uri="{FF2B5EF4-FFF2-40B4-BE49-F238E27FC236}">
                <a16:creationId xmlns:a16="http://schemas.microsoft.com/office/drawing/2014/main" id="{9F38FDF0-9071-E076-4778-BB28268B143C}"/>
              </a:ext>
            </a:extLst>
          </p:cNvPr>
          <p:cNvSpPr txBox="1">
            <a:spLocks/>
          </p:cNvSpPr>
          <p:nvPr/>
        </p:nvSpPr>
        <p:spPr>
          <a:xfrm>
            <a:off x="3117900" y="74629"/>
            <a:ext cx="4864500" cy="6450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marR="0" lvl="0" indent="0" algn="r" rtl="0">
              <a:lnSpc>
                <a:spcPct val="90000"/>
              </a:lnSpc>
              <a:spcBef>
                <a:spcPts val="0"/>
              </a:spcBef>
              <a:spcAft>
                <a:spcPts val="0"/>
              </a:spcAft>
              <a:buClr>
                <a:schemeClr val="dk2"/>
              </a:buClr>
              <a:buSzPts val="5200"/>
              <a:buFont typeface="Commissioner"/>
              <a:buNone/>
              <a:defRPr sz="4500" b="0" i="0" u="none" strike="noStrike" cap="none">
                <a:solidFill>
                  <a:schemeClr val="dk2"/>
                </a:solidFill>
                <a:latin typeface="Commissioner ExtraBold"/>
                <a:ea typeface="Commissioner ExtraBold"/>
                <a:cs typeface="Commissioner ExtraBold"/>
                <a:sym typeface="Commissioner ExtraBold"/>
              </a:defRPr>
            </a:lvl1pPr>
            <a:lvl2pPr marR="0" lvl="1"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2pPr>
            <a:lvl3pPr marR="0" lvl="2"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3pPr>
            <a:lvl4pPr marR="0" lvl="3"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4pPr>
            <a:lvl5pPr marR="0" lvl="4"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5pPr>
            <a:lvl6pPr marR="0" lvl="5"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6pPr>
            <a:lvl7pPr marR="0" lvl="6"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7pPr>
            <a:lvl8pPr marR="0" lvl="7"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8pPr>
            <a:lvl9pPr marR="0" lvl="8"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9pPr>
          </a:lstStyle>
          <a:p>
            <a:pPr algn="l">
              <a:buSzPts val="4700"/>
            </a:pPr>
            <a:r>
              <a:rPr lang="vi-VN" sz="2400"/>
              <a:t>Activity: </a:t>
            </a:r>
            <a:r>
              <a:rPr lang="vi-VN" sz="2400" u="sng"/>
              <a:t>SplashActivity</a:t>
            </a:r>
          </a:p>
        </p:txBody>
      </p:sp>
    </p:spTree>
    <p:extLst>
      <p:ext uri="{BB962C8B-B14F-4D97-AF65-F5344CB8AC3E}">
        <p14:creationId xmlns:p14="http://schemas.microsoft.com/office/powerpoint/2010/main" val="25753628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40"/>
          <p:cNvSpPr txBox="1">
            <a:spLocks noGrp="1"/>
          </p:cNvSpPr>
          <p:nvPr>
            <p:ph type="title"/>
          </p:nvPr>
        </p:nvSpPr>
        <p:spPr>
          <a:xfrm>
            <a:off x="2720058" y="295212"/>
            <a:ext cx="4864500" cy="645000"/>
          </a:xfrm>
          <a:prstGeom prst="rect">
            <a:avLst/>
          </a:prstGeom>
        </p:spPr>
        <p:txBody>
          <a:bodyPr spcFirstLastPara="1" wrap="square" lIns="0" tIns="0" rIns="0" bIns="0" anchor="t" anchorCtr="0">
            <a:noAutofit/>
          </a:bodyPr>
          <a:lstStyle/>
          <a:p>
            <a:pPr marL="0" lvl="0" indent="0" algn="l" rtl="0">
              <a:spcBef>
                <a:spcPts val="0"/>
              </a:spcBef>
              <a:spcAft>
                <a:spcPts val="0"/>
              </a:spcAft>
              <a:buSzPts val="4700"/>
              <a:buNone/>
            </a:pPr>
            <a:r>
              <a:rPr lang="vi-VN" sz="2400"/>
              <a:t>Mô tả thiết kế dữ liệu</a:t>
            </a:r>
            <a:endParaRPr sz="2400"/>
          </a:p>
        </p:txBody>
      </p:sp>
      <p:sp>
        <p:nvSpPr>
          <p:cNvPr id="335" name="Google Shape;335;p40"/>
          <p:cNvSpPr txBox="1">
            <a:spLocks noGrp="1"/>
          </p:cNvSpPr>
          <p:nvPr>
            <p:ph type="subTitle" idx="1"/>
          </p:nvPr>
        </p:nvSpPr>
        <p:spPr>
          <a:xfrm>
            <a:off x="1002107" y="1462103"/>
            <a:ext cx="6172166" cy="2097372"/>
          </a:xfrm>
          <a:prstGeom prst="rect">
            <a:avLst/>
          </a:prstGeom>
        </p:spPr>
        <p:txBody>
          <a:bodyPr spcFirstLastPara="1" wrap="square" lIns="0" tIns="0" rIns="0" bIns="0" anchor="t" anchorCtr="0">
            <a:noAutofit/>
          </a:bodyPr>
          <a:lstStyle/>
          <a:p>
            <a:pPr marL="285750" lvl="0" indent="-285750" algn="just" rtl="0">
              <a:spcBef>
                <a:spcPts val="0"/>
              </a:spcBef>
              <a:spcAft>
                <a:spcPts val="1200"/>
              </a:spcAft>
              <a:buFont typeface="Arial" panose="020B0604020202020204" pitchFamily="34" charset="0"/>
              <a:buChar char="•"/>
            </a:pPr>
            <a:r>
              <a:rPr lang="vi-VN" sz="1800"/>
              <a:t>Nguồn dữ liệu: Sử dụng </a:t>
            </a:r>
            <a:r>
              <a:rPr lang="vi-VN" sz="1800" b="1"/>
              <a:t>sqlite database </a:t>
            </a:r>
            <a:r>
              <a:rPr lang="vi-VN" sz="1800"/>
              <a:t>để lưu trữ dữ liệu cho app. </a:t>
            </a:r>
          </a:p>
          <a:p>
            <a:pPr marL="285750" lvl="0" indent="-285750" algn="just" rtl="0">
              <a:spcBef>
                <a:spcPts val="0"/>
              </a:spcBef>
              <a:spcAft>
                <a:spcPts val="1200"/>
              </a:spcAft>
              <a:buFont typeface="Arial" panose="020B0604020202020204" pitchFamily="34" charset="0"/>
              <a:buChar char="•"/>
            </a:pPr>
            <a:r>
              <a:rPr lang="vi-VN" sz="1800"/>
              <a:t>Bộ dữ liệu được đặt tên file </a:t>
            </a:r>
            <a:r>
              <a:rPr lang="vi-VN" sz="1800" b="1"/>
              <a:t>TruyenDBHelper.java </a:t>
            </a:r>
            <a:r>
              <a:rPr lang="vi-VN" sz="1800"/>
              <a:t>với </a:t>
            </a:r>
            <a:r>
              <a:rPr lang="vi-VN" sz="1800" b="1"/>
              <a:t>DATABASE_NAME </a:t>
            </a:r>
            <a:r>
              <a:rPr lang="vi-VN" sz="1800"/>
              <a:t>LÀ </a:t>
            </a:r>
            <a:r>
              <a:rPr lang="vi-VN" sz="1800" u="sng"/>
              <a:t>Truyen</a:t>
            </a:r>
            <a:r>
              <a:rPr lang="vi-VN" sz="1800"/>
              <a:t>.</a:t>
            </a:r>
          </a:p>
        </p:txBody>
      </p:sp>
      <p:grpSp>
        <p:nvGrpSpPr>
          <p:cNvPr id="337" name="Google Shape;337;p40"/>
          <p:cNvGrpSpPr/>
          <p:nvPr/>
        </p:nvGrpSpPr>
        <p:grpSpPr>
          <a:xfrm>
            <a:off x="6651888" y="817103"/>
            <a:ext cx="462975" cy="462556"/>
            <a:chOff x="3481708" y="3386870"/>
            <a:chExt cx="462975" cy="462556"/>
          </a:xfrm>
        </p:grpSpPr>
        <p:sp>
          <p:nvSpPr>
            <p:cNvPr id="338" name="Google Shape;338;p40"/>
            <p:cNvSpPr/>
            <p:nvPr/>
          </p:nvSpPr>
          <p:spPr>
            <a:xfrm>
              <a:off x="3531908" y="3386870"/>
              <a:ext cx="132319" cy="126905"/>
            </a:xfrm>
            <a:custGeom>
              <a:avLst/>
              <a:gdLst/>
              <a:ahLst/>
              <a:cxnLst/>
              <a:rect l="l" t="t" r="r" b="b"/>
              <a:pathLst>
                <a:path w="1882" h="1805" extrusionOk="0">
                  <a:moveTo>
                    <a:pt x="465" y="0"/>
                  </a:moveTo>
                  <a:cubicBezTo>
                    <a:pt x="358" y="0"/>
                    <a:pt x="251" y="42"/>
                    <a:pt x="167" y="125"/>
                  </a:cubicBezTo>
                  <a:cubicBezTo>
                    <a:pt x="1" y="280"/>
                    <a:pt x="1" y="554"/>
                    <a:pt x="167" y="697"/>
                  </a:cubicBezTo>
                  <a:lnTo>
                    <a:pt x="1251" y="1768"/>
                  </a:lnTo>
                  <a:cubicBezTo>
                    <a:pt x="1275" y="1792"/>
                    <a:pt x="1301" y="1804"/>
                    <a:pt x="1325" y="1804"/>
                  </a:cubicBezTo>
                  <a:cubicBezTo>
                    <a:pt x="1349" y="1804"/>
                    <a:pt x="1370" y="1792"/>
                    <a:pt x="1382" y="1768"/>
                  </a:cubicBezTo>
                  <a:lnTo>
                    <a:pt x="1834" y="1328"/>
                  </a:lnTo>
                  <a:cubicBezTo>
                    <a:pt x="1882" y="1280"/>
                    <a:pt x="1882" y="1221"/>
                    <a:pt x="1834" y="1197"/>
                  </a:cubicBezTo>
                  <a:lnTo>
                    <a:pt x="763" y="125"/>
                  </a:lnTo>
                  <a:cubicBezTo>
                    <a:pt x="679" y="42"/>
                    <a:pt x="572" y="0"/>
                    <a:pt x="4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40"/>
            <p:cNvSpPr/>
            <p:nvPr/>
          </p:nvSpPr>
          <p:spPr>
            <a:xfrm>
              <a:off x="3536970" y="3608270"/>
              <a:ext cx="132319" cy="127749"/>
            </a:xfrm>
            <a:custGeom>
              <a:avLst/>
              <a:gdLst/>
              <a:ahLst/>
              <a:cxnLst/>
              <a:rect l="l" t="t" r="r" b="b"/>
              <a:pathLst>
                <a:path w="1882" h="1817" extrusionOk="0">
                  <a:moveTo>
                    <a:pt x="1317" y="0"/>
                  </a:moveTo>
                  <a:cubicBezTo>
                    <a:pt x="1292" y="0"/>
                    <a:pt x="1268" y="12"/>
                    <a:pt x="1250" y="36"/>
                  </a:cubicBezTo>
                  <a:lnTo>
                    <a:pt x="179" y="1108"/>
                  </a:lnTo>
                  <a:cubicBezTo>
                    <a:pt x="0" y="1263"/>
                    <a:pt x="0" y="1524"/>
                    <a:pt x="167" y="1691"/>
                  </a:cubicBezTo>
                  <a:cubicBezTo>
                    <a:pt x="250" y="1774"/>
                    <a:pt x="357" y="1816"/>
                    <a:pt x="464" y="1816"/>
                  </a:cubicBezTo>
                  <a:cubicBezTo>
                    <a:pt x="572" y="1816"/>
                    <a:pt x="679" y="1774"/>
                    <a:pt x="762" y="1691"/>
                  </a:cubicBezTo>
                  <a:lnTo>
                    <a:pt x="1834" y="620"/>
                  </a:lnTo>
                  <a:cubicBezTo>
                    <a:pt x="1881" y="572"/>
                    <a:pt x="1881" y="512"/>
                    <a:pt x="1834" y="489"/>
                  </a:cubicBezTo>
                  <a:lnTo>
                    <a:pt x="1393" y="36"/>
                  </a:lnTo>
                  <a:cubicBezTo>
                    <a:pt x="1369" y="12"/>
                    <a:pt x="1343" y="0"/>
                    <a:pt x="13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40"/>
            <p:cNvSpPr/>
            <p:nvPr/>
          </p:nvSpPr>
          <p:spPr>
            <a:xfrm>
              <a:off x="3760479" y="3386870"/>
              <a:ext cx="131475" cy="126905"/>
            </a:xfrm>
            <a:custGeom>
              <a:avLst/>
              <a:gdLst/>
              <a:ahLst/>
              <a:cxnLst/>
              <a:rect l="l" t="t" r="r" b="b"/>
              <a:pathLst>
                <a:path w="1870" h="1805" extrusionOk="0">
                  <a:moveTo>
                    <a:pt x="1409" y="0"/>
                  </a:moveTo>
                  <a:cubicBezTo>
                    <a:pt x="1301" y="0"/>
                    <a:pt x="1191" y="42"/>
                    <a:pt x="1107" y="125"/>
                  </a:cubicBezTo>
                  <a:lnTo>
                    <a:pt x="36" y="1197"/>
                  </a:lnTo>
                  <a:cubicBezTo>
                    <a:pt x="0" y="1233"/>
                    <a:pt x="0" y="1292"/>
                    <a:pt x="36" y="1328"/>
                  </a:cubicBezTo>
                  <a:lnTo>
                    <a:pt x="500" y="1768"/>
                  </a:lnTo>
                  <a:cubicBezTo>
                    <a:pt x="524" y="1792"/>
                    <a:pt x="551" y="1804"/>
                    <a:pt x="575" y="1804"/>
                  </a:cubicBezTo>
                  <a:cubicBezTo>
                    <a:pt x="598" y="1804"/>
                    <a:pt x="619" y="1792"/>
                    <a:pt x="631" y="1768"/>
                  </a:cubicBezTo>
                  <a:lnTo>
                    <a:pt x="1703" y="697"/>
                  </a:lnTo>
                  <a:cubicBezTo>
                    <a:pt x="1869" y="542"/>
                    <a:pt x="1869" y="268"/>
                    <a:pt x="1703" y="125"/>
                  </a:cubicBezTo>
                  <a:cubicBezTo>
                    <a:pt x="1625" y="42"/>
                    <a:pt x="1518" y="0"/>
                    <a:pt x="14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40"/>
            <p:cNvSpPr/>
            <p:nvPr/>
          </p:nvSpPr>
          <p:spPr>
            <a:xfrm>
              <a:off x="3757104" y="3608270"/>
              <a:ext cx="130631" cy="127749"/>
            </a:xfrm>
            <a:custGeom>
              <a:avLst/>
              <a:gdLst/>
              <a:ahLst/>
              <a:cxnLst/>
              <a:rect l="l" t="t" r="r" b="b"/>
              <a:pathLst>
                <a:path w="1858" h="1817" extrusionOk="0">
                  <a:moveTo>
                    <a:pt x="554" y="0"/>
                  </a:moveTo>
                  <a:cubicBezTo>
                    <a:pt x="530" y="0"/>
                    <a:pt x="506" y="12"/>
                    <a:pt x="489" y="36"/>
                  </a:cubicBezTo>
                  <a:lnTo>
                    <a:pt x="48" y="489"/>
                  </a:lnTo>
                  <a:cubicBezTo>
                    <a:pt x="0" y="524"/>
                    <a:pt x="0" y="584"/>
                    <a:pt x="48" y="620"/>
                  </a:cubicBezTo>
                  <a:lnTo>
                    <a:pt x="1120" y="1691"/>
                  </a:lnTo>
                  <a:cubicBezTo>
                    <a:pt x="1197" y="1774"/>
                    <a:pt x="1304" y="1816"/>
                    <a:pt x="1410" y="1816"/>
                  </a:cubicBezTo>
                  <a:cubicBezTo>
                    <a:pt x="1516" y="1816"/>
                    <a:pt x="1620" y="1774"/>
                    <a:pt x="1691" y="1691"/>
                  </a:cubicBezTo>
                  <a:cubicBezTo>
                    <a:pt x="1858" y="1524"/>
                    <a:pt x="1858" y="1263"/>
                    <a:pt x="1691" y="1108"/>
                  </a:cubicBezTo>
                  <a:lnTo>
                    <a:pt x="620" y="36"/>
                  </a:lnTo>
                  <a:cubicBezTo>
                    <a:pt x="602" y="12"/>
                    <a:pt x="578" y="0"/>
                    <a:pt x="5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40"/>
            <p:cNvSpPr/>
            <p:nvPr/>
          </p:nvSpPr>
          <p:spPr>
            <a:xfrm>
              <a:off x="3696006" y="3549492"/>
              <a:ext cx="34380" cy="31217"/>
            </a:xfrm>
            <a:custGeom>
              <a:avLst/>
              <a:gdLst/>
              <a:ahLst/>
              <a:cxnLst/>
              <a:rect l="l" t="t" r="r" b="b"/>
              <a:pathLst>
                <a:path w="489" h="444" extrusionOk="0">
                  <a:moveTo>
                    <a:pt x="244" y="1"/>
                  </a:moveTo>
                  <a:cubicBezTo>
                    <a:pt x="166" y="1"/>
                    <a:pt x="89" y="40"/>
                    <a:pt x="48" y="122"/>
                  </a:cubicBezTo>
                  <a:cubicBezTo>
                    <a:pt x="48" y="146"/>
                    <a:pt x="36" y="146"/>
                    <a:pt x="36" y="158"/>
                  </a:cubicBezTo>
                  <a:cubicBezTo>
                    <a:pt x="0" y="241"/>
                    <a:pt x="36" y="324"/>
                    <a:pt x="96" y="384"/>
                  </a:cubicBezTo>
                  <a:cubicBezTo>
                    <a:pt x="119" y="408"/>
                    <a:pt x="179" y="444"/>
                    <a:pt x="238" y="444"/>
                  </a:cubicBezTo>
                  <a:cubicBezTo>
                    <a:pt x="298" y="444"/>
                    <a:pt x="357" y="408"/>
                    <a:pt x="405" y="384"/>
                  </a:cubicBezTo>
                  <a:cubicBezTo>
                    <a:pt x="488" y="289"/>
                    <a:pt x="488" y="158"/>
                    <a:pt x="405" y="63"/>
                  </a:cubicBezTo>
                  <a:cubicBezTo>
                    <a:pt x="360" y="22"/>
                    <a:pt x="301" y="1"/>
                    <a:pt x="2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40"/>
            <p:cNvSpPr/>
            <p:nvPr/>
          </p:nvSpPr>
          <p:spPr>
            <a:xfrm>
              <a:off x="3674211" y="3466810"/>
              <a:ext cx="77901" cy="59480"/>
            </a:xfrm>
            <a:custGeom>
              <a:avLst/>
              <a:gdLst/>
              <a:ahLst/>
              <a:cxnLst/>
              <a:rect l="l" t="t" r="r" b="b"/>
              <a:pathLst>
                <a:path w="1108" h="846" extrusionOk="0">
                  <a:moveTo>
                    <a:pt x="548" y="0"/>
                  </a:moveTo>
                  <a:cubicBezTo>
                    <a:pt x="441" y="0"/>
                    <a:pt x="346" y="12"/>
                    <a:pt x="239" y="24"/>
                  </a:cubicBezTo>
                  <a:cubicBezTo>
                    <a:pt x="239" y="60"/>
                    <a:pt x="251" y="84"/>
                    <a:pt x="251" y="119"/>
                  </a:cubicBezTo>
                  <a:cubicBezTo>
                    <a:pt x="251" y="250"/>
                    <a:pt x="215" y="369"/>
                    <a:pt x="108" y="453"/>
                  </a:cubicBezTo>
                  <a:lnTo>
                    <a:pt x="1" y="560"/>
                  </a:lnTo>
                  <a:lnTo>
                    <a:pt x="286" y="846"/>
                  </a:lnTo>
                  <a:cubicBezTo>
                    <a:pt x="364" y="798"/>
                    <a:pt x="453" y="774"/>
                    <a:pt x="545" y="774"/>
                  </a:cubicBezTo>
                  <a:cubicBezTo>
                    <a:pt x="638" y="774"/>
                    <a:pt x="733" y="798"/>
                    <a:pt x="822" y="846"/>
                  </a:cubicBezTo>
                  <a:lnTo>
                    <a:pt x="1108" y="560"/>
                  </a:lnTo>
                  <a:lnTo>
                    <a:pt x="1001" y="453"/>
                  </a:lnTo>
                  <a:cubicBezTo>
                    <a:pt x="882" y="334"/>
                    <a:pt x="834" y="179"/>
                    <a:pt x="858" y="24"/>
                  </a:cubicBezTo>
                  <a:cubicBezTo>
                    <a:pt x="763" y="0"/>
                    <a:pt x="656" y="0"/>
                    <a:pt x="5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40"/>
            <p:cNvSpPr/>
            <p:nvPr/>
          </p:nvSpPr>
          <p:spPr>
            <a:xfrm>
              <a:off x="3752112" y="3526220"/>
              <a:ext cx="72839" cy="72065"/>
            </a:xfrm>
            <a:custGeom>
              <a:avLst/>
              <a:gdLst/>
              <a:ahLst/>
              <a:cxnLst/>
              <a:rect l="l" t="t" r="r" b="b"/>
              <a:pathLst>
                <a:path w="1036" h="1025" extrusionOk="0">
                  <a:moveTo>
                    <a:pt x="274" y="1"/>
                  </a:moveTo>
                  <a:lnTo>
                    <a:pt x="0" y="286"/>
                  </a:lnTo>
                  <a:cubicBezTo>
                    <a:pt x="83" y="441"/>
                    <a:pt x="83" y="655"/>
                    <a:pt x="0" y="822"/>
                  </a:cubicBezTo>
                  <a:lnTo>
                    <a:pt x="191" y="1025"/>
                  </a:lnTo>
                  <a:lnTo>
                    <a:pt x="298" y="917"/>
                  </a:lnTo>
                  <a:cubicBezTo>
                    <a:pt x="381" y="834"/>
                    <a:pt x="500" y="786"/>
                    <a:pt x="631" y="786"/>
                  </a:cubicBezTo>
                  <a:cubicBezTo>
                    <a:pt x="774" y="786"/>
                    <a:pt x="893" y="834"/>
                    <a:pt x="976" y="917"/>
                  </a:cubicBezTo>
                  <a:lnTo>
                    <a:pt x="1036" y="977"/>
                  </a:lnTo>
                  <a:lnTo>
                    <a:pt x="917" y="405"/>
                  </a:lnTo>
                  <a:cubicBezTo>
                    <a:pt x="905" y="322"/>
                    <a:pt x="869" y="251"/>
                    <a:pt x="857" y="179"/>
                  </a:cubicBezTo>
                  <a:cubicBezTo>
                    <a:pt x="798" y="191"/>
                    <a:pt x="750" y="203"/>
                    <a:pt x="691" y="203"/>
                  </a:cubicBezTo>
                  <a:cubicBezTo>
                    <a:pt x="560" y="203"/>
                    <a:pt x="441" y="167"/>
                    <a:pt x="357" y="72"/>
                  </a:cubicBezTo>
                  <a:lnTo>
                    <a:pt x="27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40"/>
            <p:cNvSpPr/>
            <p:nvPr/>
          </p:nvSpPr>
          <p:spPr>
            <a:xfrm>
              <a:off x="3601372" y="3526220"/>
              <a:ext cx="73753" cy="72065"/>
            </a:xfrm>
            <a:custGeom>
              <a:avLst/>
              <a:gdLst/>
              <a:ahLst/>
              <a:cxnLst/>
              <a:rect l="l" t="t" r="r" b="b"/>
              <a:pathLst>
                <a:path w="1049" h="1025" extrusionOk="0">
                  <a:moveTo>
                    <a:pt x="751" y="1"/>
                  </a:moveTo>
                  <a:lnTo>
                    <a:pt x="680" y="72"/>
                  </a:lnTo>
                  <a:cubicBezTo>
                    <a:pt x="596" y="167"/>
                    <a:pt x="477" y="203"/>
                    <a:pt x="334" y="203"/>
                  </a:cubicBezTo>
                  <a:cubicBezTo>
                    <a:pt x="275" y="203"/>
                    <a:pt x="215" y="191"/>
                    <a:pt x="179" y="179"/>
                  </a:cubicBezTo>
                  <a:cubicBezTo>
                    <a:pt x="144" y="251"/>
                    <a:pt x="132" y="322"/>
                    <a:pt x="120" y="394"/>
                  </a:cubicBezTo>
                  <a:lnTo>
                    <a:pt x="1" y="977"/>
                  </a:lnTo>
                  <a:lnTo>
                    <a:pt x="60" y="917"/>
                  </a:lnTo>
                  <a:cubicBezTo>
                    <a:pt x="144" y="834"/>
                    <a:pt x="263" y="786"/>
                    <a:pt x="394" y="786"/>
                  </a:cubicBezTo>
                  <a:cubicBezTo>
                    <a:pt x="537" y="786"/>
                    <a:pt x="656" y="834"/>
                    <a:pt x="739" y="917"/>
                  </a:cubicBezTo>
                  <a:lnTo>
                    <a:pt x="846" y="1025"/>
                  </a:lnTo>
                  <a:lnTo>
                    <a:pt x="1049" y="822"/>
                  </a:lnTo>
                  <a:cubicBezTo>
                    <a:pt x="1013" y="727"/>
                    <a:pt x="989" y="644"/>
                    <a:pt x="989" y="548"/>
                  </a:cubicBezTo>
                  <a:cubicBezTo>
                    <a:pt x="989" y="453"/>
                    <a:pt x="1013" y="358"/>
                    <a:pt x="1049" y="274"/>
                  </a:cubicBezTo>
                  <a:lnTo>
                    <a:pt x="75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40"/>
            <p:cNvSpPr/>
            <p:nvPr/>
          </p:nvSpPr>
          <p:spPr>
            <a:xfrm>
              <a:off x="3600528" y="3601590"/>
              <a:ext cx="224422" cy="150739"/>
            </a:xfrm>
            <a:custGeom>
              <a:avLst/>
              <a:gdLst/>
              <a:ahLst/>
              <a:cxnLst/>
              <a:rect l="l" t="t" r="r" b="b"/>
              <a:pathLst>
                <a:path w="3192" h="2144" extrusionOk="0">
                  <a:moveTo>
                    <a:pt x="1334" y="0"/>
                  </a:moveTo>
                  <a:lnTo>
                    <a:pt x="1120" y="203"/>
                  </a:lnTo>
                  <a:lnTo>
                    <a:pt x="1192" y="286"/>
                  </a:lnTo>
                  <a:cubicBezTo>
                    <a:pt x="1287" y="369"/>
                    <a:pt x="1346" y="488"/>
                    <a:pt x="1346" y="619"/>
                  </a:cubicBezTo>
                  <a:cubicBezTo>
                    <a:pt x="1346" y="762"/>
                    <a:pt x="1299" y="881"/>
                    <a:pt x="1192" y="965"/>
                  </a:cubicBezTo>
                  <a:lnTo>
                    <a:pt x="120" y="2036"/>
                  </a:lnTo>
                  <a:cubicBezTo>
                    <a:pt x="84" y="2084"/>
                    <a:pt x="49" y="2108"/>
                    <a:pt x="1" y="2143"/>
                  </a:cubicBezTo>
                  <a:lnTo>
                    <a:pt x="1049" y="2143"/>
                  </a:lnTo>
                  <a:cubicBezTo>
                    <a:pt x="1108" y="1917"/>
                    <a:pt x="1334" y="1750"/>
                    <a:pt x="1585" y="1750"/>
                  </a:cubicBezTo>
                  <a:lnTo>
                    <a:pt x="1596" y="1750"/>
                  </a:lnTo>
                  <a:cubicBezTo>
                    <a:pt x="1858" y="1750"/>
                    <a:pt x="2073" y="1917"/>
                    <a:pt x="2156" y="2143"/>
                  </a:cubicBezTo>
                  <a:lnTo>
                    <a:pt x="3192" y="2143"/>
                  </a:lnTo>
                  <a:cubicBezTo>
                    <a:pt x="3144" y="2108"/>
                    <a:pt x="3109" y="2084"/>
                    <a:pt x="3073" y="2036"/>
                  </a:cubicBezTo>
                  <a:lnTo>
                    <a:pt x="2001" y="965"/>
                  </a:lnTo>
                  <a:cubicBezTo>
                    <a:pt x="1918" y="881"/>
                    <a:pt x="1858" y="762"/>
                    <a:pt x="1858" y="619"/>
                  </a:cubicBezTo>
                  <a:cubicBezTo>
                    <a:pt x="1858" y="488"/>
                    <a:pt x="1894" y="369"/>
                    <a:pt x="2001" y="286"/>
                  </a:cubicBezTo>
                  <a:lnTo>
                    <a:pt x="2073" y="203"/>
                  </a:lnTo>
                  <a:lnTo>
                    <a:pt x="1870" y="0"/>
                  </a:lnTo>
                  <a:cubicBezTo>
                    <a:pt x="1775" y="48"/>
                    <a:pt x="1692" y="60"/>
                    <a:pt x="1596" y="60"/>
                  </a:cubicBezTo>
                  <a:cubicBezTo>
                    <a:pt x="1513" y="60"/>
                    <a:pt x="1406" y="48"/>
                    <a:pt x="13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40"/>
            <p:cNvSpPr/>
            <p:nvPr/>
          </p:nvSpPr>
          <p:spPr>
            <a:xfrm>
              <a:off x="3481708" y="3752260"/>
              <a:ext cx="462975" cy="97165"/>
            </a:xfrm>
            <a:custGeom>
              <a:avLst/>
              <a:gdLst/>
              <a:ahLst/>
              <a:cxnLst/>
              <a:rect l="l" t="t" r="r" b="b"/>
              <a:pathLst>
                <a:path w="6585" h="1382" extrusionOk="0">
                  <a:moveTo>
                    <a:pt x="3275" y="0"/>
                  </a:moveTo>
                  <a:cubicBezTo>
                    <a:pt x="3167" y="0"/>
                    <a:pt x="3084" y="84"/>
                    <a:pt x="3084" y="191"/>
                  </a:cubicBezTo>
                  <a:lnTo>
                    <a:pt x="3084" y="1000"/>
                  </a:lnTo>
                  <a:lnTo>
                    <a:pt x="2691" y="1000"/>
                  </a:lnTo>
                  <a:lnTo>
                    <a:pt x="2691" y="405"/>
                  </a:lnTo>
                  <a:lnTo>
                    <a:pt x="1084" y="405"/>
                  </a:lnTo>
                  <a:lnTo>
                    <a:pt x="941" y="1000"/>
                  </a:lnTo>
                  <a:lnTo>
                    <a:pt x="191" y="1000"/>
                  </a:lnTo>
                  <a:cubicBezTo>
                    <a:pt x="96" y="1000"/>
                    <a:pt x="0" y="1084"/>
                    <a:pt x="0" y="1191"/>
                  </a:cubicBezTo>
                  <a:cubicBezTo>
                    <a:pt x="0" y="1298"/>
                    <a:pt x="96" y="1381"/>
                    <a:pt x="191" y="1381"/>
                  </a:cubicBezTo>
                  <a:lnTo>
                    <a:pt x="6382" y="1381"/>
                  </a:lnTo>
                  <a:cubicBezTo>
                    <a:pt x="6489" y="1381"/>
                    <a:pt x="6584" y="1298"/>
                    <a:pt x="6584" y="1191"/>
                  </a:cubicBezTo>
                  <a:cubicBezTo>
                    <a:pt x="6561" y="1084"/>
                    <a:pt x="6489" y="1000"/>
                    <a:pt x="6370" y="1000"/>
                  </a:cubicBezTo>
                  <a:lnTo>
                    <a:pt x="5584" y="1000"/>
                  </a:lnTo>
                  <a:lnTo>
                    <a:pt x="5430" y="405"/>
                  </a:lnTo>
                  <a:lnTo>
                    <a:pt x="3858" y="405"/>
                  </a:lnTo>
                  <a:lnTo>
                    <a:pt x="3858" y="1000"/>
                  </a:lnTo>
                  <a:lnTo>
                    <a:pt x="3489" y="1000"/>
                  </a:lnTo>
                  <a:lnTo>
                    <a:pt x="3489" y="191"/>
                  </a:lnTo>
                  <a:cubicBezTo>
                    <a:pt x="3489" y="84"/>
                    <a:pt x="3394" y="0"/>
                    <a:pt x="32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Google Shape;1460;p74">
            <a:extLst>
              <a:ext uri="{FF2B5EF4-FFF2-40B4-BE49-F238E27FC236}">
                <a16:creationId xmlns:a16="http://schemas.microsoft.com/office/drawing/2014/main" id="{E06D66F6-623E-7896-D86C-7E3B918A78D5}"/>
              </a:ext>
            </a:extLst>
          </p:cNvPr>
          <p:cNvSpPr/>
          <p:nvPr/>
        </p:nvSpPr>
        <p:spPr>
          <a:xfrm>
            <a:off x="7233683" y="-199856"/>
            <a:ext cx="2320494" cy="2476717"/>
          </a:xfrm>
          <a:custGeom>
            <a:avLst/>
            <a:gdLst/>
            <a:ahLst/>
            <a:cxnLst/>
            <a:rect l="l" t="t" r="r" b="b"/>
            <a:pathLst>
              <a:path w="146265" h="156112" extrusionOk="0">
                <a:moveTo>
                  <a:pt x="5411" y="0"/>
                </a:moveTo>
                <a:cubicBezTo>
                  <a:pt x="5411" y="0"/>
                  <a:pt x="1" y="28329"/>
                  <a:pt x="20548" y="36870"/>
                </a:cubicBezTo>
                <a:cubicBezTo>
                  <a:pt x="24058" y="38329"/>
                  <a:pt x="27694" y="38893"/>
                  <a:pt x="31373" y="38893"/>
                </a:cubicBezTo>
                <a:cubicBezTo>
                  <a:pt x="43912" y="38893"/>
                  <a:pt x="56943" y="32338"/>
                  <a:pt x="67152" y="32338"/>
                </a:cubicBezTo>
                <a:cubicBezTo>
                  <a:pt x="71479" y="32338"/>
                  <a:pt x="75300" y="33516"/>
                  <a:pt x="78361" y="36870"/>
                </a:cubicBezTo>
                <a:cubicBezTo>
                  <a:pt x="90793" y="50426"/>
                  <a:pt x="72190" y="65958"/>
                  <a:pt x="96993" y="74500"/>
                </a:cubicBezTo>
                <a:cubicBezTo>
                  <a:pt x="105899" y="77600"/>
                  <a:pt x="114015" y="83740"/>
                  <a:pt x="115717" y="93497"/>
                </a:cubicBezTo>
                <a:cubicBezTo>
                  <a:pt x="117814" y="105503"/>
                  <a:pt x="109060" y="112403"/>
                  <a:pt x="105504" y="122646"/>
                </a:cubicBezTo>
                <a:cubicBezTo>
                  <a:pt x="103559" y="128148"/>
                  <a:pt x="104744" y="135078"/>
                  <a:pt x="107024" y="140245"/>
                </a:cubicBezTo>
                <a:cubicBezTo>
                  <a:pt x="109699" y="146294"/>
                  <a:pt x="114501" y="151218"/>
                  <a:pt x="120580" y="153832"/>
                </a:cubicBezTo>
                <a:cubicBezTo>
                  <a:pt x="124167" y="155413"/>
                  <a:pt x="128027" y="156081"/>
                  <a:pt x="131918" y="156112"/>
                </a:cubicBezTo>
                <a:cubicBezTo>
                  <a:pt x="133438" y="156112"/>
                  <a:pt x="146265" y="155200"/>
                  <a:pt x="146265" y="153650"/>
                </a:cubicBezTo>
                <a:lnTo>
                  <a:pt x="1462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1698173"/>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4" name="Google Shape;1460;p74">
            <a:extLst>
              <a:ext uri="{FF2B5EF4-FFF2-40B4-BE49-F238E27FC236}">
                <a16:creationId xmlns:a16="http://schemas.microsoft.com/office/drawing/2014/main" id="{E06D66F6-623E-7896-D86C-7E3B918A78D5}"/>
              </a:ext>
            </a:extLst>
          </p:cNvPr>
          <p:cNvSpPr/>
          <p:nvPr/>
        </p:nvSpPr>
        <p:spPr>
          <a:xfrm>
            <a:off x="7811699" y="-307292"/>
            <a:ext cx="2320494" cy="2476717"/>
          </a:xfrm>
          <a:custGeom>
            <a:avLst/>
            <a:gdLst/>
            <a:ahLst/>
            <a:cxnLst/>
            <a:rect l="l" t="t" r="r" b="b"/>
            <a:pathLst>
              <a:path w="146265" h="156112" extrusionOk="0">
                <a:moveTo>
                  <a:pt x="5411" y="0"/>
                </a:moveTo>
                <a:cubicBezTo>
                  <a:pt x="5411" y="0"/>
                  <a:pt x="1" y="28329"/>
                  <a:pt x="20548" y="36870"/>
                </a:cubicBezTo>
                <a:cubicBezTo>
                  <a:pt x="24058" y="38329"/>
                  <a:pt x="27694" y="38893"/>
                  <a:pt x="31373" y="38893"/>
                </a:cubicBezTo>
                <a:cubicBezTo>
                  <a:pt x="43912" y="38893"/>
                  <a:pt x="56943" y="32338"/>
                  <a:pt x="67152" y="32338"/>
                </a:cubicBezTo>
                <a:cubicBezTo>
                  <a:pt x="71479" y="32338"/>
                  <a:pt x="75300" y="33516"/>
                  <a:pt x="78361" y="36870"/>
                </a:cubicBezTo>
                <a:cubicBezTo>
                  <a:pt x="90793" y="50426"/>
                  <a:pt x="72190" y="65958"/>
                  <a:pt x="96993" y="74500"/>
                </a:cubicBezTo>
                <a:cubicBezTo>
                  <a:pt x="105899" y="77600"/>
                  <a:pt x="114015" y="83740"/>
                  <a:pt x="115717" y="93497"/>
                </a:cubicBezTo>
                <a:cubicBezTo>
                  <a:pt x="117814" y="105503"/>
                  <a:pt x="109060" y="112403"/>
                  <a:pt x="105504" y="122646"/>
                </a:cubicBezTo>
                <a:cubicBezTo>
                  <a:pt x="103559" y="128148"/>
                  <a:pt x="104744" y="135078"/>
                  <a:pt x="107024" y="140245"/>
                </a:cubicBezTo>
                <a:cubicBezTo>
                  <a:pt x="109699" y="146294"/>
                  <a:pt x="114501" y="151218"/>
                  <a:pt x="120580" y="153832"/>
                </a:cubicBezTo>
                <a:cubicBezTo>
                  <a:pt x="124167" y="155413"/>
                  <a:pt x="128027" y="156081"/>
                  <a:pt x="131918" y="156112"/>
                </a:cubicBezTo>
                <a:cubicBezTo>
                  <a:pt x="133438" y="156112"/>
                  <a:pt x="146265" y="155200"/>
                  <a:pt x="146265" y="153650"/>
                </a:cubicBezTo>
                <a:lnTo>
                  <a:pt x="1462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334;p40">
            <a:extLst>
              <a:ext uri="{FF2B5EF4-FFF2-40B4-BE49-F238E27FC236}">
                <a16:creationId xmlns:a16="http://schemas.microsoft.com/office/drawing/2014/main" id="{9F38FDF0-9071-E076-4778-BB28268B143C}"/>
              </a:ext>
            </a:extLst>
          </p:cNvPr>
          <p:cNvSpPr txBox="1">
            <a:spLocks/>
          </p:cNvSpPr>
          <p:nvPr/>
        </p:nvSpPr>
        <p:spPr>
          <a:xfrm>
            <a:off x="2947199" y="115582"/>
            <a:ext cx="4864500" cy="6450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marR="0" lvl="0" indent="0" algn="r" rtl="0">
              <a:lnSpc>
                <a:spcPct val="90000"/>
              </a:lnSpc>
              <a:spcBef>
                <a:spcPts val="0"/>
              </a:spcBef>
              <a:spcAft>
                <a:spcPts val="0"/>
              </a:spcAft>
              <a:buClr>
                <a:schemeClr val="dk2"/>
              </a:buClr>
              <a:buSzPts val="5200"/>
              <a:buFont typeface="Commissioner"/>
              <a:buNone/>
              <a:defRPr sz="4500" b="0" i="0" u="none" strike="noStrike" cap="none">
                <a:solidFill>
                  <a:schemeClr val="dk2"/>
                </a:solidFill>
                <a:latin typeface="Commissioner ExtraBold"/>
                <a:ea typeface="Commissioner ExtraBold"/>
                <a:cs typeface="Commissioner ExtraBold"/>
                <a:sym typeface="Commissioner ExtraBold"/>
              </a:defRPr>
            </a:lvl1pPr>
            <a:lvl2pPr marR="0" lvl="1"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2pPr>
            <a:lvl3pPr marR="0" lvl="2"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3pPr>
            <a:lvl4pPr marR="0" lvl="3"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4pPr>
            <a:lvl5pPr marR="0" lvl="4"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5pPr>
            <a:lvl6pPr marR="0" lvl="5"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6pPr>
            <a:lvl7pPr marR="0" lvl="6"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7pPr>
            <a:lvl8pPr marR="0" lvl="7"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8pPr>
            <a:lvl9pPr marR="0" lvl="8"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9pPr>
          </a:lstStyle>
          <a:p>
            <a:pPr algn="l">
              <a:buSzPts val="4700"/>
            </a:pPr>
            <a:r>
              <a:rPr lang="vi-VN" sz="2400"/>
              <a:t>Activity: </a:t>
            </a:r>
            <a:r>
              <a:rPr lang="vi-VN" sz="2400" u="sng"/>
              <a:t>LoginActivity</a:t>
            </a:r>
          </a:p>
        </p:txBody>
      </p:sp>
      <p:pic>
        <p:nvPicPr>
          <p:cNvPr id="6" name="Picture 5">
            <a:extLst>
              <a:ext uri="{FF2B5EF4-FFF2-40B4-BE49-F238E27FC236}">
                <a16:creationId xmlns:a16="http://schemas.microsoft.com/office/drawing/2014/main" id="{2FAAAB85-6A73-C9E9-5747-1B53D22FA1F0}"/>
              </a:ext>
            </a:extLst>
          </p:cNvPr>
          <p:cNvPicPr>
            <a:picLocks noChangeAspect="1"/>
          </p:cNvPicPr>
          <p:nvPr/>
        </p:nvPicPr>
        <p:blipFill>
          <a:blip r:embed="rId3"/>
          <a:stretch>
            <a:fillRect/>
          </a:stretch>
        </p:blipFill>
        <p:spPr>
          <a:xfrm>
            <a:off x="3550601" y="554476"/>
            <a:ext cx="2042797" cy="4380939"/>
          </a:xfrm>
          <a:prstGeom prst="rect">
            <a:avLst/>
          </a:prstGeom>
        </p:spPr>
      </p:pic>
    </p:spTree>
    <p:extLst>
      <p:ext uri="{BB962C8B-B14F-4D97-AF65-F5344CB8AC3E}">
        <p14:creationId xmlns:p14="http://schemas.microsoft.com/office/powerpoint/2010/main" val="1201744300"/>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4" name="Google Shape;1460;p74">
            <a:extLst>
              <a:ext uri="{FF2B5EF4-FFF2-40B4-BE49-F238E27FC236}">
                <a16:creationId xmlns:a16="http://schemas.microsoft.com/office/drawing/2014/main" id="{E06D66F6-623E-7896-D86C-7E3B918A78D5}"/>
              </a:ext>
            </a:extLst>
          </p:cNvPr>
          <p:cNvSpPr/>
          <p:nvPr/>
        </p:nvSpPr>
        <p:spPr>
          <a:xfrm>
            <a:off x="7811699" y="-307292"/>
            <a:ext cx="2320494" cy="2476717"/>
          </a:xfrm>
          <a:custGeom>
            <a:avLst/>
            <a:gdLst/>
            <a:ahLst/>
            <a:cxnLst/>
            <a:rect l="l" t="t" r="r" b="b"/>
            <a:pathLst>
              <a:path w="146265" h="156112" extrusionOk="0">
                <a:moveTo>
                  <a:pt x="5411" y="0"/>
                </a:moveTo>
                <a:cubicBezTo>
                  <a:pt x="5411" y="0"/>
                  <a:pt x="1" y="28329"/>
                  <a:pt x="20548" y="36870"/>
                </a:cubicBezTo>
                <a:cubicBezTo>
                  <a:pt x="24058" y="38329"/>
                  <a:pt x="27694" y="38893"/>
                  <a:pt x="31373" y="38893"/>
                </a:cubicBezTo>
                <a:cubicBezTo>
                  <a:pt x="43912" y="38893"/>
                  <a:pt x="56943" y="32338"/>
                  <a:pt x="67152" y="32338"/>
                </a:cubicBezTo>
                <a:cubicBezTo>
                  <a:pt x="71479" y="32338"/>
                  <a:pt x="75300" y="33516"/>
                  <a:pt x="78361" y="36870"/>
                </a:cubicBezTo>
                <a:cubicBezTo>
                  <a:pt x="90793" y="50426"/>
                  <a:pt x="72190" y="65958"/>
                  <a:pt x="96993" y="74500"/>
                </a:cubicBezTo>
                <a:cubicBezTo>
                  <a:pt x="105899" y="77600"/>
                  <a:pt x="114015" y="83740"/>
                  <a:pt x="115717" y="93497"/>
                </a:cubicBezTo>
                <a:cubicBezTo>
                  <a:pt x="117814" y="105503"/>
                  <a:pt x="109060" y="112403"/>
                  <a:pt x="105504" y="122646"/>
                </a:cubicBezTo>
                <a:cubicBezTo>
                  <a:pt x="103559" y="128148"/>
                  <a:pt x="104744" y="135078"/>
                  <a:pt x="107024" y="140245"/>
                </a:cubicBezTo>
                <a:cubicBezTo>
                  <a:pt x="109699" y="146294"/>
                  <a:pt x="114501" y="151218"/>
                  <a:pt x="120580" y="153832"/>
                </a:cubicBezTo>
                <a:cubicBezTo>
                  <a:pt x="124167" y="155413"/>
                  <a:pt x="128027" y="156081"/>
                  <a:pt x="131918" y="156112"/>
                </a:cubicBezTo>
                <a:cubicBezTo>
                  <a:pt x="133438" y="156112"/>
                  <a:pt x="146265" y="155200"/>
                  <a:pt x="146265" y="153650"/>
                </a:cubicBezTo>
                <a:lnTo>
                  <a:pt x="1462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335;p40">
            <a:extLst>
              <a:ext uri="{FF2B5EF4-FFF2-40B4-BE49-F238E27FC236}">
                <a16:creationId xmlns:a16="http://schemas.microsoft.com/office/drawing/2014/main" id="{DDBE5839-9F47-5D01-774B-B7385957D4BF}"/>
              </a:ext>
            </a:extLst>
          </p:cNvPr>
          <p:cNvSpPr txBox="1">
            <a:spLocks/>
          </p:cNvSpPr>
          <p:nvPr/>
        </p:nvSpPr>
        <p:spPr>
          <a:xfrm>
            <a:off x="425734" y="2721771"/>
            <a:ext cx="8042120" cy="907609"/>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2100"/>
              <a:buFont typeface="Syne"/>
              <a:buNone/>
              <a:defRPr sz="1600" b="0" i="0" u="none" strike="noStrike" cap="none">
                <a:solidFill>
                  <a:schemeClr val="dk1"/>
                </a:solidFill>
                <a:latin typeface="Syne"/>
                <a:ea typeface="Syne"/>
                <a:cs typeface="Syne"/>
                <a:sym typeface="Syne"/>
              </a:defRPr>
            </a:lvl1pPr>
            <a:lvl2pPr marL="914400" marR="0" lvl="1"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2pPr>
            <a:lvl3pPr marL="1371600" marR="0" lvl="2"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3pPr>
            <a:lvl4pPr marL="1828800" marR="0" lvl="3"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4pPr>
            <a:lvl5pPr marL="2286000" marR="0" lvl="4"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5pPr>
            <a:lvl6pPr marL="2743200" marR="0" lvl="5"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6pPr>
            <a:lvl7pPr marL="3200400" marR="0" lvl="6"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7pPr>
            <a:lvl8pPr marL="3657600" marR="0" lvl="7"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8pPr>
            <a:lvl9pPr marL="4114800" marR="0" lvl="8"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9pPr>
          </a:lstStyle>
          <a:p>
            <a:pPr marL="285750" indent="-285750" algn="l">
              <a:spcAft>
                <a:spcPts val="1200"/>
              </a:spcAft>
              <a:buFont typeface="Arial" panose="020B0604020202020204" pitchFamily="34" charset="0"/>
              <a:buChar char="•"/>
            </a:pPr>
            <a:r>
              <a:rPr lang="vi-VN" sz="1800"/>
              <a:t>LoginActivity kế thừa từ AppCompatActivity, cung cấp các tính năng tương thích ngược cho ActionBar.</a:t>
            </a:r>
          </a:p>
          <a:p>
            <a:pPr marL="285750" indent="-285750" algn="l">
              <a:spcAft>
                <a:spcPts val="1200"/>
              </a:spcAft>
              <a:buFont typeface="Arial" panose="020B0604020202020204" pitchFamily="34" charset="0"/>
              <a:buChar char="•"/>
            </a:pPr>
            <a:r>
              <a:rPr lang="vi-VN" sz="1800"/>
              <a:t>EditText edtUsername, edtPassword: Khai báo hai trường nhập liệu cho tên đăng nhập và mật khẩu.</a:t>
            </a:r>
          </a:p>
          <a:p>
            <a:pPr marL="285750" indent="-285750" algn="l">
              <a:spcAft>
                <a:spcPts val="1200"/>
              </a:spcAft>
              <a:buFont typeface="Arial" panose="020B0604020202020204" pitchFamily="34" charset="0"/>
              <a:buChar char="•"/>
            </a:pPr>
            <a:r>
              <a:rPr lang="vi-VN" sz="1800"/>
              <a:t>Button btnLogin: Khai báo nút đăng nhập.</a:t>
            </a:r>
          </a:p>
          <a:p>
            <a:pPr marL="285750" indent="-285750" algn="l">
              <a:spcAft>
                <a:spcPts val="1200"/>
              </a:spcAft>
              <a:buFont typeface="Arial" panose="020B0604020202020204" pitchFamily="34" charset="0"/>
              <a:buChar char="•"/>
            </a:pPr>
            <a:r>
              <a:rPr lang="vi-VN" sz="1800"/>
              <a:t>TaiKhoanCRUD taiKhoanCRUD: Khai báo đối tượng TaiKhoanCRUD để thao tác với cơ sở dữ liệu.</a:t>
            </a:r>
          </a:p>
        </p:txBody>
      </p:sp>
      <p:sp>
        <p:nvSpPr>
          <p:cNvPr id="8" name="Google Shape;335;p40">
            <a:extLst>
              <a:ext uri="{FF2B5EF4-FFF2-40B4-BE49-F238E27FC236}">
                <a16:creationId xmlns:a16="http://schemas.microsoft.com/office/drawing/2014/main" id="{166AC797-0AEA-F438-DD81-8A9A41A71CE7}"/>
              </a:ext>
            </a:extLst>
          </p:cNvPr>
          <p:cNvSpPr txBox="1">
            <a:spLocks/>
          </p:cNvSpPr>
          <p:nvPr/>
        </p:nvSpPr>
        <p:spPr>
          <a:xfrm>
            <a:off x="980818" y="627058"/>
            <a:ext cx="3005028" cy="51575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2100"/>
              <a:buFont typeface="Syne"/>
              <a:buNone/>
              <a:defRPr sz="1600" b="0" i="0" u="none" strike="noStrike" cap="none">
                <a:solidFill>
                  <a:schemeClr val="dk1"/>
                </a:solidFill>
                <a:latin typeface="Syne"/>
                <a:ea typeface="Syne"/>
                <a:cs typeface="Syne"/>
                <a:sym typeface="Syne"/>
              </a:defRPr>
            </a:lvl1pPr>
            <a:lvl2pPr marL="914400" marR="0" lvl="1"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2pPr>
            <a:lvl3pPr marL="1371600" marR="0" lvl="2"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3pPr>
            <a:lvl4pPr marL="1828800" marR="0" lvl="3"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4pPr>
            <a:lvl5pPr marL="2286000" marR="0" lvl="4"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5pPr>
            <a:lvl6pPr marL="2743200" marR="0" lvl="5"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6pPr>
            <a:lvl7pPr marL="3200400" marR="0" lvl="6"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7pPr>
            <a:lvl8pPr marL="3657600" marR="0" lvl="7"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8pPr>
            <a:lvl9pPr marL="4114800" marR="0" lvl="8"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9pPr>
          </a:lstStyle>
          <a:p>
            <a:pPr marL="285750" indent="-285750" algn="l">
              <a:spcAft>
                <a:spcPts val="1200"/>
              </a:spcAft>
              <a:buFont typeface="Arial" panose="020B0604020202020204" pitchFamily="34" charset="0"/>
              <a:buChar char="•"/>
            </a:pPr>
            <a:r>
              <a:rPr lang="vi-VN" sz="1800" b="1"/>
              <a:t>Khai báo và Khởi tạo</a:t>
            </a:r>
            <a:endParaRPr lang="vi-VN" sz="1800"/>
          </a:p>
        </p:txBody>
      </p:sp>
      <p:sp>
        <p:nvSpPr>
          <p:cNvPr id="3" name="Google Shape;334;p40">
            <a:extLst>
              <a:ext uri="{FF2B5EF4-FFF2-40B4-BE49-F238E27FC236}">
                <a16:creationId xmlns:a16="http://schemas.microsoft.com/office/drawing/2014/main" id="{668DEA1E-B334-8C53-25EE-123F3191C933}"/>
              </a:ext>
            </a:extLst>
          </p:cNvPr>
          <p:cNvSpPr txBox="1">
            <a:spLocks/>
          </p:cNvSpPr>
          <p:nvPr/>
        </p:nvSpPr>
        <p:spPr>
          <a:xfrm>
            <a:off x="2947199" y="115582"/>
            <a:ext cx="4864500" cy="6450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marR="0" lvl="0" indent="0" algn="r" rtl="0">
              <a:lnSpc>
                <a:spcPct val="90000"/>
              </a:lnSpc>
              <a:spcBef>
                <a:spcPts val="0"/>
              </a:spcBef>
              <a:spcAft>
                <a:spcPts val="0"/>
              </a:spcAft>
              <a:buClr>
                <a:schemeClr val="dk2"/>
              </a:buClr>
              <a:buSzPts val="5200"/>
              <a:buFont typeface="Commissioner"/>
              <a:buNone/>
              <a:defRPr sz="4500" b="0" i="0" u="none" strike="noStrike" cap="none">
                <a:solidFill>
                  <a:schemeClr val="dk2"/>
                </a:solidFill>
                <a:latin typeface="Commissioner ExtraBold"/>
                <a:ea typeface="Commissioner ExtraBold"/>
                <a:cs typeface="Commissioner ExtraBold"/>
                <a:sym typeface="Commissioner ExtraBold"/>
              </a:defRPr>
            </a:lvl1pPr>
            <a:lvl2pPr marR="0" lvl="1"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2pPr>
            <a:lvl3pPr marR="0" lvl="2"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3pPr>
            <a:lvl4pPr marR="0" lvl="3"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4pPr>
            <a:lvl5pPr marR="0" lvl="4"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5pPr>
            <a:lvl6pPr marR="0" lvl="5"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6pPr>
            <a:lvl7pPr marR="0" lvl="6"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7pPr>
            <a:lvl8pPr marR="0" lvl="7"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8pPr>
            <a:lvl9pPr marR="0" lvl="8"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9pPr>
          </a:lstStyle>
          <a:p>
            <a:pPr algn="l">
              <a:buSzPts val="4700"/>
            </a:pPr>
            <a:r>
              <a:rPr lang="vi-VN" sz="2400"/>
              <a:t>Activity: </a:t>
            </a:r>
            <a:r>
              <a:rPr lang="vi-VN" sz="2400" u="sng"/>
              <a:t>LoginActivity</a:t>
            </a:r>
          </a:p>
        </p:txBody>
      </p:sp>
      <p:pic>
        <p:nvPicPr>
          <p:cNvPr id="9" name="Picture 8">
            <a:extLst>
              <a:ext uri="{FF2B5EF4-FFF2-40B4-BE49-F238E27FC236}">
                <a16:creationId xmlns:a16="http://schemas.microsoft.com/office/drawing/2014/main" id="{7A72AA22-350F-8B02-3366-62A4A2BA78BD}"/>
              </a:ext>
            </a:extLst>
          </p:cNvPr>
          <p:cNvPicPr>
            <a:picLocks noChangeAspect="1"/>
          </p:cNvPicPr>
          <p:nvPr/>
        </p:nvPicPr>
        <p:blipFill>
          <a:blip r:embed="rId3"/>
          <a:stretch>
            <a:fillRect/>
          </a:stretch>
        </p:blipFill>
        <p:spPr>
          <a:xfrm>
            <a:off x="2623545" y="931066"/>
            <a:ext cx="4362945" cy="1790705"/>
          </a:xfrm>
          <a:prstGeom prst="rect">
            <a:avLst/>
          </a:prstGeom>
        </p:spPr>
      </p:pic>
    </p:spTree>
    <p:extLst>
      <p:ext uri="{BB962C8B-B14F-4D97-AF65-F5344CB8AC3E}">
        <p14:creationId xmlns:p14="http://schemas.microsoft.com/office/powerpoint/2010/main" val="120812685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4" name="Google Shape;1460;p74">
            <a:extLst>
              <a:ext uri="{FF2B5EF4-FFF2-40B4-BE49-F238E27FC236}">
                <a16:creationId xmlns:a16="http://schemas.microsoft.com/office/drawing/2014/main" id="{E06D66F6-623E-7896-D86C-7E3B918A78D5}"/>
              </a:ext>
            </a:extLst>
          </p:cNvPr>
          <p:cNvSpPr/>
          <p:nvPr/>
        </p:nvSpPr>
        <p:spPr>
          <a:xfrm>
            <a:off x="7811699" y="-307292"/>
            <a:ext cx="2320494" cy="2476717"/>
          </a:xfrm>
          <a:custGeom>
            <a:avLst/>
            <a:gdLst/>
            <a:ahLst/>
            <a:cxnLst/>
            <a:rect l="l" t="t" r="r" b="b"/>
            <a:pathLst>
              <a:path w="146265" h="156112" extrusionOk="0">
                <a:moveTo>
                  <a:pt x="5411" y="0"/>
                </a:moveTo>
                <a:cubicBezTo>
                  <a:pt x="5411" y="0"/>
                  <a:pt x="1" y="28329"/>
                  <a:pt x="20548" y="36870"/>
                </a:cubicBezTo>
                <a:cubicBezTo>
                  <a:pt x="24058" y="38329"/>
                  <a:pt x="27694" y="38893"/>
                  <a:pt x="31373" y="38893"/>
                </a:cubicBezTo>
                <a:cubicBezTo>
                  <a:pt x="43912" y="38893"/>
                  <a:pt x="56943" y="32338"/>
                  <a:pt x="67152" y="32338"/>
                </a:cubicBezTo>
                <a:cubicBezTo>
                  <a:pt x="71479" y="32338"/>
                  <a:pt x="75300" y="33516"/>
                  <a:pt x="78361" y="36870"/>
                </a:cubicBezTo>
                <a:cubicBezTo>
                  <a:pt x="90793" y="50426"/>
                  <a:pt x="72190" y="65958"/>
                  <a:pt x="96993" y="74500"/>
                </a:cubicBezTo>
                <a:cubicBezTo>
                  <a:pt x="105899" y="77600"/>
                  <a:pt x="114015" y="83740"/>
                  <a:pt x="115717" y="93497"/>
                </a:cubicBezTo>
                <a:cubicBezTo>
                  <a:pt x="117814" y="105503"/>
                  <a:pt x="109060" y="112403"/>
                  <a:pt x="105504" y="122646"/>
                </a:cubicBezTo>
                <a:cubicBezTo>
                  <a:pt x="103559" y="128148"/>
                  <a:pt x="104744" y="135078"/>
                  <a:pt x="107024" y="140245"/>
                </a:cubicBezTo>
                <a:cubicBezTo>
                  <a:pt x="109699" y="146294"/>
                  <a:pt x="114501" y="151218"/>
                  <a:pt x="120580" y="153832"/>
                </a:cubicBezTo>
                <a:cubicBezTo>
                  <a:pt x="124167" y="155413"/>
                  <a:pt x="128027" y="156081"/>
                  <a:pt x="131918" y="156112"/>
                </a:cubicBezTo>
                <a:cubicBezTo>
                  <a:pt x="133438" y="156112"/>
                  <a:pt x="146265" y="155200"/>
                  <a:pt x="146265" y="153650"/>
                </a:cubicBezTo>
                <a:lnTo>
                  <a:pt x="1462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335;p40">
            <a:extLst>
              <a:ext uri="{FF2B5EF4-FFF2-40B4-BE49-F238E27FC236}">
                <a16:creationId xmlns:a16="http://schemas.microsoft.com/office/drawing/2014/main" id="{166AC797-0AEA-F438-DD81-8A9A41A71CE7}"/>
              </a:ext>
            </a:extLst>
          </p:cNvPr>
          <p:cNvSpPr txBox="1">
            <a:spLocks/>
          </p:cNvSpPr>
          <p:nvPr/>
        </p:nvSpPr>
        <p:spPr>
          <a:xfrm>
            <a:off x="980818" y="627058"/>
            <a:ext cx="3591182" cy="51575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2100"/>
              <a:buFont typeface="Syne"/>
              <a:buNone/>
              <a:defRPr sz="1600" b="0" i="0" u="none" strike="noStrike" cap="none">
                <a:solidFill>
                  <a:schemeClr val="dk1"/>
                </a:solidFill>
                <a:latin typeface="Syne"/>
                <a:ea typeface="Syne"/>
                <a:cs typeface="Syne"/>
                <a:sym typeface="Syne"/>
              </a:defRPr>
            </a:lvl1pPr>
            <a:lvl2pPr marL="914400" marR="0" lvl="1"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2pPr>
            <a:lvl3pPr marL="1371600" marR="0" lvl="2"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3pPr>
            <a:lvl4pPr marL="1828800" marR="0" lvl="3"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4pPr>
            <a:lvl5pPr marL="2286000" marR="0" lvl="4"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5pPr>
            <a:lvl6pPr marL="2743200" marR="0" lvl="5"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6pPr>
            <a:lvl7pPr marL="3200400" marR="0" lvl="6"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7pPr>
            <a:lvl8pPr marL="3657600" marR="0" lvl="7"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8pPr>
            <a:lvl9pPr marL="4114800" marR="0" lvl="8"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9pPr>
          </a:lstStyle>
          <a:p>
            <a:pPr marL="285750" indent="-285750" algn="l">
              <a:spcAft>
                <a:spcPts val="1200"/>
              </a:spcAft>
              <a:buFont typeface="Arial" panose="020B0604020202020204" pitchFamily="34" charset="0"/>
              <a:buChar char="•"/>
            </a:pPr>
            <a:r>
              <a:rPr lang="vi-VN" sz="1800" b="1"/>
              <a:t>Phương thức onCreate</a:t>
            </a:r>
            <a:endParaRPr lang="vi-VN" sz="1800"/>
          </a:p>
        </p:txBody>
      </p:sp>
      <p:sp>
        <p:nvSpPr>
          <p:cNvPr id="3" name="Google Shape;334;p40">
            <a:extLst>
              <a:ext uri="{FF2B5EF4-FFF2-40B4-BE49-F238E27FC236}">
                <a16:creationId xmlns:a16="http://schemas.microsoft.com/office/drawing/2014/main" id="{668DEA1E-B334-8C53-25EE-123F3191C933}"/>
              </a:ext>
            </a:extLst>
          </p:cNvPr>
          <p:cNvSpPr txBox="1">
            <a:spLocks/>
          </p:cNvSpPr>
          <p:nvPr/>
        </p:nvSpPr>
        <p:spPr>
          <a:xfrm>
            <a:off x="2947199" y="115582"/>
            <a:ext cx="4864500" cy="6450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marR="0" lvl="0" indent="0" algn="r" rtl="0">
              <a:lnSpc>
                <a:spcPct val="90000"/>
              </a:lnSpc>
              <a:spcBef>
                <a:spcPts val="0"/>
              </a:spcBef>
              <a:spcAft>
                <a:spcPts val="0"/>
              </a:spcAft>
              <a:buClr>
                <a:schemeClr val="dk2"/>
              </a:buClr>
              <a:buSzPts val="5200"/>
              <a:buFont typeface="Commissioner"/>
              <a:buNone/>
              <a:defRPr sz="4500" b="0" i="0" u="none" strike="noStrike" cap="none">
                <a:solidFill>
                  <a:schemeClr val="dk2"/>
                </a:solidFill>
                <a:latin typeface="Commissioner ExtraBold"/>
                <a:ea typeface="Commissioner ExtraBold"/>
                <a:cs typeface="Commissioner ExtraBold"/>
                <a:sym typeface="Commissioner ExtraBold"/>
              </a:defRPr>
            </a:lvl1pPr>
            <a:lvl2pPr marR="0" lvl="1"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2pPr>
            <a:lvl3pPr marR="0" lvl="2"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3pPr>
            <a:lvl4pPr marR="0" lvl="3"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4pPr>
            <a:lvl5pPr marR="0" lvl="4"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5pPr>
            <a:lvl6pPr marR="0" lvl="5"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6pPr>
            <a:lvl7pPr marR="0" lvl="6"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7pPr>
            <a:lvl8pPr marR="0" lvl="7"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8pPr>
            <a:lvl9pPr marR="0" lvl="8"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9pPr>
          </a:lstStyle>
          <a:p>
            <a:pPr algn="l">
              <a:buSzPts val="4700"/>
            </a:pPr>
            <a:r>
              <a:rPr lang="vi-VN" sz="2400"/>
              <a:t>Activity: </a:t>
            </a:r>
            <a:r>
              <a:rPr lang="vi-VN" sz="2400" u="sng"/>
              <a:t>LoginActivity</a:t>
            </a:r>
          </a:p>
        </p:txBody>
      </p:sp>
      <p:pic>
        <p:nvPicPr>
          <p:cNvPr id="5" name="Picture 4">
            <a:extLst>
              <a:ext uri="{FF2B5EF4-FFF2-40B4-BE49-F238E27FC236}">
                <a16:creationId xmlns:a16="http://schemas.microsoft.com/office/drawing/2014/main" id="{5B23FBAA-F224-B2EE-7317-FD81DA2706DB}"/>
              </a:ext>
            </a:extLst>
          </p:cNvPr>
          <p:cNvPicPr>
            <a:picLocks noChangeAspect="1"/>
          </p:cNvPicPr>
          <p:nvPr/>
        </p:nvPicPr>
        <p:blipFill>
          <a:blip r:embed="rId3"/>
          <a:stretch>
            <a:fillRect/>
          </a:stretch>
        </p:blipFill>
        <p:spPr>
          <a:xfrm>
            <a:off x="1756206" y="1135896"/>
            <a:ext cx="6055493" cy="3380546"/>
          </a:xfrm>
          <a:prstGeom prst="rect">
            <a:avLst/>
          </a:prstGeom>
        </p:spPr>
      </p:pic>
    </p:spTree>
    <p:extLst>
      <p:ext uri="{BB962C8B-B14F-4D97-AF65-F5344CB8AC3E}">
        <p14:creationId xmlns:p14="http://schemas.microsoft.com/office/powerpoint/2010/main" val="227291817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4" name="Google Shape;1460;p74">
            <a:extLst>
              <a:ext uri="{FF2B5EF4-FFF2-40B4-BE49-F238E27FC236}">
                <a16:creationId xmlns:a16="http://schemas.microsoft.com/office/drawing/2014/main" id="{E06D66F6-623E-7896-D86C-7E3B918A78D5}"/>
              </a:ext>
            </a:extLst>
          </p:cNvPr>
          <p:cNvSpPr/>
          <p:nvPr/>
        </p:nvSpPr>
        <p:spPr>
          <a:xfrm>
            <a:off x="7811699" y="-307292"/>
            <a:ext cx="2320494" cy="2476717"/>
          </a:xfrm>
          <a:custGeom>
            <a:avLst/>
            <a:gdLst/>
            <a:ahLst/>
            <a:cxnLst/>
            <a:rect l="l" t="t" r="r" b="b"/>
            <a:pathLst>
              <a:path w="146265" h="156112" extrusionOk="0">
                <a:moveTo>
                  <a:pt x="5411" y="0"/>
                </a:moveTo>
                <a:cubicBezTo>
                  <a:pt x="5411" y="0"/>
                  <a:pt x="1" y="28329"/>
                  <a:pt x="20548" y="36870"/>
                </a:cubicBezTo>
                <a:cubicBezTo>
                  <a:pt x="24058" y="38329"/>
                  <a:pt x="27694" y="38893"/>
                  <a:pt x="31373" y="38893"/>
                </a:cubicBezTo>
                <a:cubicBezTo>
                  <a:pt x="43912" y="38893"/>
                  <a:pt x="56943" y="32338"/>
                  <a:pt x="67152" y="32338"/>
                </a:cubicBezTo>
                <a:cubicBezTo>
                  <a:pt x="71479" y="32338"/>
                  <a:pt x="75300" y="33516"/>
                  <a:pt x="78361" y="36870"/>
                </a:cubicBezTo>
                <a:cubicBezTo>
                  <a:pt x="90793" y="50426"/>
                  <a:pt x="72190" y="65958"/>
                  <a:pt x="96993" y="74500"/>
                </a:cubicBezTo>
                <a:cubicBezTo>
                  <a:pt x="105899" y="77600"/>
                  <a:pt x="114015" y="83740"/>
                  <a:pt x="115717" y="93497"/>
                </a:cubicBezTo>
                <a:cubicBezTo>
                  <a:pt x="117814" y="105503"/>
                  <a:pt x="109060" y="112403"/>
                  <a:pt x="105504" y="122646"/>
                </a:cubicBezTo>
                <a:cubicBezTo>
                  <a:pt x="103559" y="128148"/>
                  <a:pt x="104744" y="135078"/>
                  <a:pt x="107024" y="140245"/>
                </a:cubicBezTo>
                <a:cubicBezTo>
                  <a:pt x="109699" y="146294"/>
                  <a:pt x="114501" y="151218"/>
                  <a:pt x="120580" y="153832"/>
                </a:cubicBezTo>
                <a:cubicBezTo>
                  <a:pt x="124167" y="155413"/>
                  <a:pt x="128027" y="156081"/>
                  <a:pt x="131918" y="156112"/>
                </a:cubicBezTo>
                <a:cubicBezTo>
                  <a:pt x="133438" y="156112"/>
                  <a:pt x="146265" y="155200"/>
                  <a:pt x="146265" y="153650"/>
                </a:cubicBezTo>
                <a:lnTo>
                  <a:pt x="1462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335;p40">
            <a:extLst>
              <a:ext uri="{FF2B5EF4-FFF2-40B4-BE49-F238E27FC236}">
                <a16:creationId xmlns:a16="http://schemas.microsoft.com/office/drawing/2014/main" id="{DDBE5839-9F47-5D01-774B-B7385957D4BF}"/>
              </a:ext>
            </a:extLst>
          </p:cNvPr>
          <p:cNvSpPr txBox="1">
            <a:spLocks/>
          </p:cNvSpPr>
          <p:nvPr/>
        </p:nvSpPr>
        <p:spPr>
          <a:xfrm>
            <a:off x="929826" y="1272058"/>
            <a:ext cx="8042120" cy="907609"/>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2100"/>
              <a:buFont typeface="Syne"/>
              <a:buNone/>
              <a:defRPr sz="1600" b="0" i="0" u="none" strike="noStrike" cap="none">
                <a:solidFill>
                  <a:schemeClr val="dk1"/>
                </a:solidFill>
                <a:latin typeface="Syne"/>
                <a:ea typeface="Syne"/>
                <a:cs typeface="Syne"/>
                <a:sym typeface="Syne"/>
              </a:defRPr>
            </a:lvl1pPr>
            <a:lvl2pPr marL="914400" marR="0" lvl="1"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2pPr>
            <a:lvl3pPr marL="1371600" marR="0" lvl="2"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3pPr>
            <a:lvl4pPr marL="1828800" marR="0" lvl="3"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4pPr>
            <a:lvl5pPr marL="2286000" marR="0" lvl="4"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5pPr>
            <a:lvl6pPr marL="2743200" marR="0" lvl="5"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6pPr>
            <a:lvl7pPr marL="3200400" marR="0" lvl="6"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7pPr>
            <a:lvl8pPr marL="3657600" marR="0" lvl="7"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8pPr>
            <a:lvl9pPr marL="4114800" marR="0" lvl="8"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9pPr>
          </a:lstStyle>
          <a:p>
            <a:pPr marL="285750" indent="-285750" algn="l">
              <a:spcAft>
                <a:spcPts val="1200"/>
              </a:spcAft>
              <a:buFont typeface="Arial" panose="020B0604020202020204" pitchFamily="34" charset="0"/>
              <a:buChar char="•"/>
            </a:pPr>
            <a:r>
              <a:rPr lang="vi-VN" sz="1800"/>
              <a:t>setContentView(R.layout.activity_login): Đặt layout cho Activity từ file XML activity_login.</a:t>
            </a:r>
          </a:p>
          <a:p>
            <a:pPr marL="285750" indent="-285750" algn="l">
              <a:spcAft>
                <a:spcPts val="1200"/>
              </a:spcAft>
              <a:buFont typeface="Arial" panose="020B0604020202020204" pitchFamily="34" charset="0"/>
              <a:buChar char="•"/>
            </a:pPr>
            <a:r>
              <a:rPr lang="vi-VN" sz="1800"/>
              <a:t>findViewById(R.id.btnDangKy): Lấy tham chiếu tới nút đăng ký từ layout.findViewById(R.id.edtTaiKhoan) và findViewById(R.id.edtMatKhau): Lấy tham chiếu tới các trường nhập liệu.</a:t>
            </a:r>
          </a:p>
          <a:p>
            <a:pPr marL="285750" indent="-285750" algn="l">
              <a:spcAft>
                <a:spcPts val="1200"/>
              </a:spcAft>
              <a:buFont typeface="Arial" panose="020B0604020202020204" pitchFamily="34" charset="0"/>
              <a:buChar char="•"/>
            </a:pPr>
            <a:r>
              <a:rPr lang="vi-VN" sz="1800"/>
              <a:t>findViewById(R.id.btnDangNhap): Lấy tham chiếu tới nút đăng nhập.</a:t>
            </a:r>
          </a:p>
          <a:p>
            <a:pPr marL="285750" indent="-285750" algn="l">
              <a:spcAft>
                <a:spcPts val="1200"/>
              </a:spcAft>
              <a:buFont typeface="Arial" panose="020B0604020202020204" pitchFamily="34" charset="0"/>
              <a:buChar char="•"/>
            </a:pPr>
            <a:r>
              <a:rPr lang="vi-VN" sz="1800"/>
              <a:t>taiKhoanCRUD = new TaiKhoanCRUD(this): Khởi tạo đối tượng TaiKhoanCRUD để thao tác với cơ sở dữ liệu.</a:t>
            </a:r>
          </a:p>
          <a:p>
            <a:pPr marL="285750" indent="-285750" algn="l">
              <a:spcAft>
                <a:spcPts val="1200"/>
              </a:spcAft>
              <a:buFont typeface="Arial" panose="020B0604020202020204" pitchFamily="34" charset="0"/>
              <a:buChar char="•"/>
            </a:pPr>
            <a:r>
              <a:rPr lang="vi-VN" sz="1800"/>
              <a:t>taiKhoanCRUD.open(): Mở kết nối cơ sở dữ liệu.</a:t>
            </a:r>
          </a:p>
        </p:txBody>
      </p:sp>
      <p:sp>
        <p:nvSpPr>
          <p:cNvPr id="8" name="Google Shape;335;p40">
            <a:extLst>
              <a:ext uri="{FF2B5EF4-FFF2-40B4-BE49-F238E27FC236}">
                <a16:creationId xmlns:a16="http://schemas.microsoft.com/office/drawing/2014/main" id="{166AC797-0AEA-F438-DD81-8A9A41A71CE7}"/>
              </a:ext>
            </a:extLst>
          </p:cNvPr>
          <p:cNvSpPr txBox="1">
            <a:spLocks/>
          </p:cNvSpPr>
          <p:nvPr/>
        </p:nvSpPr>
        <p:spPr>
          <a:xfrm>
            <a:off x="980818" y="627058"/>
            <a:ext cx="3591182" cy="51575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2100"/>
              <a:buFont typeface="Syne"/>
              <a:buNone/>
              <a:defRPr sz="1600" b="0" i="0" u="none" strike="noStrike" cap="none">
                <a:solidFill>
                  <a:schemeClr val="dk1"/>
                </a:solidFill>
                <a:latin typeface="Syne"/>
                <a:ea typeface="Syne"/>
                <a:cs typeface="Syne"/>
                <a:sym typeface="Syne"/>
              </a:defRPr>
            </a:lvl1pPr>
            <a:lvl2pPr marL="914400" marR="0" lvl="1"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2pPr>
            <a:lvl3pPr marL="1371600" marR="0" lvl="2"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3pPr>
            <a:lvl4pPr marL="1828800" marR="0" lvl="3"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4pPr>
            <a:lvl5pPr marL="2286000" marR="0" lvl="4"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5pPr>
            <a:lvl6pPr marL="2743200" marR="0" lvl="5"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6pPr>
            <a:lvl7pPr marL="3200400" marR="0" lvl="6"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7pPr>
            <a:lvl8pPr marL="3657600" marR="0" lvl="7"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8pPr>
            <a:lvl9pPr marL="4114800" marR="0" lvl="8"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9pPr>
          </a:lstStyle>
          <a:p>
            <a:pPr marL="285750" indent="-285750" algn="l">
              <a:spcAft>
                <a:spcPts val="1200"/>
              </a:spcAft>
              <a:buFont typeface="Arial" panose="020B0604020202020204" pitchFamily="34" charset="0"/>
              <a:buChar char="•"/>
            </a:pPr>
            <a:r>
              <a:rPr lang="vi-VN" sz="1800" b="1"/>
              <a:t>Phương thức onCreate</a:t>
            </a:r>
            <a:endParaRPr lang="vi-VN" sz="1800"/>
          </a:p>
        </p:txBody>
      </p:sp>
      <p:sp>
        <p:nvSpPr>
          <p:cNvPr id="3" name="Google Shape;334;p40">
            <a:extLst>
              <a:ext uri="{FF2B5EF4-FFF2-40B4-BE49-F238E27FC236}">
                <a16:creationId xmlns:a16="http://schemas.microsoft.com/office/drawing/2014/main" id="{668DEA1E-B334-8C53-25EE-123F3191C933}"/>
              </a:ext>
            </a:extLst>
          </p:cNvPr>
          <p:cNvSpPr txBox="1">
            <a:spLocks/>
          </p:cNvSpPr>
          <p:nvPr/>
        </p:nvSpPr>
        <p:spPr>
          <a:xfrm>
            <a:off x="2947199" y="115582"/>
            <a:ext cx="4864500" cy="6450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marR="0" lvl="0" indent="0" algn="r" rtl="0">
              <a:lnSpc>
                <a:spcPct val="90000"/>
              </a:lnSpc>
              <a:spcBef>
                <a:spcPts val="0"/>
              </a:spcBef>
              <a:spcAft>
                <a:spcPts val="0"/>
              </a:spcAft>
              <a:buClr>
                <a:schemeClr val="dk2"/>
              </a:buClr>
              <a:buSzPts val="5200"/>
              <a:buFont typeface="Commissioner"/>
              <a:buNone/>
              <a:defRPr sz="4500" b="0" i="0" u="none" strike="noStrike" cap="none">
                <a:solidFill>
                  <a:schemeClr val="dk2"/>
                </a:solidFill>
                <a:latin typeface="Commissioner ExtraBold"/>
                <a:ea typeface="Commissioner ExtraBold"/>
                <a:cs typeface="Commissioner ExtraBold"/>
                <a:sym typeface="Commissioner ExtraBold"/>
              </a:defRPr>
            </a:lvl1pPr>
            <a:lvl2pPr marR="0" lvl="1"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2pPr>
            <a:lvl3pPr marR="0" lvl="2"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3pPr>
            <a:lvl4pPr marR="0" lvl="3"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4pPr>
            <a:lvl5pPr marR="0" lvl="4"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5pPr>
            <a:lvl6pPr marR="0" lvl="5"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6pPr>
            <a:lvl7pPr marR="0" lvl="6"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7pPr>
            <a:lvl8pPr marR="0" lvl="7"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8pPr>
            <a:lvl9pPr marR="0" lvl="8"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9pPr>
          </a:lstStyle>
          <a:p>
            <a:pPr algn="l">
              <a:buSzPts val="4700"/>
            </a:pPr>
            <a:r>
              <a:rPr lang="vi-VN" sz="2400"/>
              <a:t>Activity: </a:t>
            </a:r>
            <a:r>
              <a:rPr lang="vi-VN" sz="2400" u="sng"/>
              <a:t>LoginActivity</a:t>
            </a:r>
          </a:p>
        </p:txBody>
      </p:sp>
    </p:spTree>
    <p:extLst>
      <p:ext uri="{BB962C8B-B14F-4D97-AF65-F5344CB8AC3E}">
        <p14:creationId xmlns:p14="http://schemas.microsoft.com/office/powerpoint/2010/main" val="3368719636"/>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4" name="Google Shape;1460;p74">
            <a:extLst>
              <a:ext uri="{FF2B5EF4-FFF2-40B4-BE49-F238E27FC236}">
                <a16:creationId xmlns:a16="http://schemas.microsoft.com/office/drawing/2014/main" id="{E06D66F6-623E-7896-D86C-7E3B918A78D5}"/>
              </a:ext>
            </a:extLst>
          </p:cNvPr>
          <p:cNvSpPr/>
          <p:nvPr/>
        </p:nvSpPr>
        <p:spPr>
          <a:xfrm>
            <a:off x="7811699" y="-307292"/>
            <a:ext cx="2320494" cy="2476717"/>
          </a:xfrm>
          <a:custGeom>
            <a:avLst/>
            <a:gdLst/>
            <a:ahLst/>
            <a:cxnLst/>
            <a:rect l="l" t="t" r="r" b="b"/>
            <a:pathLst>
              <a:path w="146265" h="156112" extrusionOk="0">
                <a:moveTo>
                  <a:pt x="5411" y="0"/>
                </a:moveTo>
                <a:cubicBezTo>
                  <a:pt x="5411" y="0"/>
                  <a:pt x="1" y="28329"/>
                  <a:pt x="20548" y="36870"/>
                </a:cubicBezTo>
                <a:cubicBezTo>
                  <a:pt x="24058" y="38329"/>
                  <a:pt x="27694" y="38893"/>
                  <a:pt x="31373" y="38893"/>
                </a:cubicBezTo>
                <a:cubicBezTo>
                  <a:pt x="43912" y="38893"/>
                  <a:pt x="56943" y="32338"/>
                  <a:pt x="67152" y="32338"/>
                </a:cubicBezTo>
                <a:cubicBezTo>
                  <a:pt x="71479" y="32338"/>
                  <a:pt x="75300" y="33516"/>
                  <a:pt x="78361" y="36870"/>
                </a:cubicBezTo>
                <a:cubicBezTo>
                  <a:pt x="90793" y="50426"/>
                  <a:pt x="72190" y="65958"/>
                  <a:pt x="96993" y="74500"/>
                </a:cubicBezTo>
                <a:cubicBezTo>
                  <a:pt x="105899" y="77600"/>
                  <a:pt x="114015" y="83740"/>
                  <a:pt x="115717" y="93497"/>
                </a:cubicBezTo>
                <a:cubicBezTo>
                  <a:pt x="117814" y="105503"/>
                  <a:pt x="109060" y="112403"/>
                  <a:pt x="105504" y="122646"/>
                </a:cubicBezTo>
                <a:cubicBezTo>
                  <a:pt x="103559" y="128148"/>
                  <a:pt x="104744" y="135078"/>
                  <a:pt x="107024" y="140245"/>
                </a:cubicBezTo>
                <a:cubicBezTo>
                  <a:pt x="109699" y="146294"/>
                  <a:pt x="114501" y="151218"/>
                  <a:pt x="120580" y="153832"/>
                </a:cubicBezTo>
                <a:cubicBezTo>
                  <a:pt x="124167" y="155413"/>
                  <a:pt x="128027" y="156081"/>
                  <a:pt x="131918" y="156112"/>
                </a:cubicBezTo>
                <a:cubicBezTo>
                  <a:pt x="133438" y="156112"/>
                  <a:pt x="146265" y="155200"/>
                  <a:pt x="146265" y="153650"/>
                </a:cubicBezTo>
                <a:lnTo>
                  <a:pt x="1462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335;p40">
            <a:extLst>
              <a:ext uri="{FF2B5EF4-FFF2-40B4-BE49-F238E27FC236}">
                <a16:creationId xmlns:a16="http://schemas.microsoft.com/office/drawing/2014/main" id="{166AC797-0AEA-F438-DD81-8A9A41A71CE7}"/>
              </a:ext>
            </a:extLst>
          </p:cNvPr>
          <p:cNvSpPr txBox="1">
            <a:spLocks/>
          </p:cNvSpPr>
          <p:nvPr/>
        </p:nvSpPr>
        <p:spPr>
          <a:xfrm>
            <a:off x="980818" y="627058"/>
            <a:ext cx="3591182" cy="51575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2100"/>
              <a:buFont typeface="Syne"/>
              <a:buNone/>
              <a:defRPr sz="1600" b="0" i="0" u="none" strike="noStrike" cap="none">
                <a:solidFill>
                  <a:schemeClr val="dk1"/>
                </a:solidFill>
                <a:latin typeface="Syne"/>
                <a:ea typeface="Syne"/>
                <a:cs typeface="Syne"/>
                <a:sym typeface="Syne"/>
              </a:defRPr>
            </a:lvl1pPr>
            <a:lvl2pPr marL="914400" marR="0" lvl="1"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2pPr>
            <a:lvl3pPr marL="1371600" marR="0" lvl="2"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3pPr>
            <a:lvl4pPr marL="1828800" marR="0" lvl="3"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4pPr>
            <a:lvl5pPr marL="2286000" marR="0" lvl="4"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5pPr>
            <a:lvl6pPr marL="2743200" marR="0" lvl="5"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6pPr>
            <a:lvl7pPr marL="3200400" marR="0" lvl="6"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7pPr>
            <a:lvl8pPr marL="3657600" marR="0" lvl="7"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8pPr>
            <a:lvl9pPr marL="4114800" marR="0" lvl="8"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9pPr>
          </a:lstStyle>
          <a:p>
            <a:pPr marL="285750" indent="-285750" algn="l">
              <a:spcAft>
                <a:spcPts val="1200"/>
              </a:spcAft>
              <a:buFont typeface="Arial" panose="020B0604020202020204" pitchFamily="34" charset="0"/>
              <a:buChar char="•"/>
            </a:pPr>
            <a:r>
              <a:rPr lang="vi-VN" sz="1800" b="1"/>
              <a:t>Xử lý sự kiện nút Đăng Ký</a:t>
            </a:r>
            <a:endParaRPr lang="vi-VN" sz="1800"/>
          </a:p>
        </p:txBody>
      </p:sp>
      <p:sp>
        <p:nvSpPr>
          <p:cNvPr id="3" name="Google Shape;334;p40">
            <a:extLst>
              <a:ext uri="{FF2B5EF4-FFF2-40B4-BE49-F238E27FC236}">
                <a16:creationId xmlns:a16="http://schemas.microsoft.com/office/drawing/2014/main" id="{668DEA1E-B334-8C53-25EE-123F3191C933}"/>
              </a:ext>
            </a:extLst>
          </p:cNvPr>
          <p:cNvSpPr txBox="1">
            <a:spLocks/>
          </p:cNvSpPr>
          <p:nvPr/>
        </p:nvSpPr>
        <p:spPr>
          <a:xfrm>
            <a:off x="2947199" y="115582"/>
            <a:ext cx="4864500" cy="6450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marR="0" lvl="0" indent="0" algn="r" rtl="0">
              <a:lnSpc>
                <a:spcPct val="90000"/>
              </a:lnSpc>
              <a:spcBef>
                <a:spcPts val="0"/>
              </a:spcBef>
              <a:spcAft>
                <a:spcPts val="0"/>
              </a:spcAft>
              <a:buClr>
                <a:schemeClr val="dk2"/>
              </a:buClr>
              <a:buSzPts val="5200"/>
              <a:buFont typeface="Commissioner"/>
              <a:buNone/>
              <a:defRPr sz="4500" b="0" i="0" u="none" strike="noStrike" cap="none">
                <a:solidFill>
                  <a:schemeClr val="dk2"/>
                </a:solidFill>
                <a:latin typeface="Commissioner ExtraBold"/>
                <a:ea typeface="Commissioner ExtraBold"/>
                <a:cs typeface="Commissioner ExtraBold"/>
                <a:sym typeface="Commissioner ExtraBold"/>
              </a:defRPr>
            </a:lvl1pPr>
            <a:lvl2pPr marR="0" lvl="1"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2pPr>
            <a:lvl3pPr marR="0" lvl="2"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3pPr>
            <a:lvl4pPr marR="0" lvl="3"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4pPr>
            <a:lvl5pPr marR="0" lvl="4"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5pPr>
            <a:lvl6pPr marR="0" lvl="5"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6pPr>
            <a:lvl7pPr marR="0" lvl="6"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7pPr>
            <a:lvl8pPr marR="0" lvl="7"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8pPr>
            <a:lvl9pPr marR="0" lvl="8"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9pPr>
          </a:lstStyle>
          <a:p>
            <a:pPr algn="l">
              <a:buSzPts val="4700"/>
            </a:pPr>
            <a:r>
              <a:rPr lang="vi-VN" sz="2400"/>
              <a:t>Activity: </a:t>
            </a:r>
            <a:r>
              <a:rPr lang="vi-VN" sz="2400" u="sng"/>
              <a:t>LoginActivity</a:t>
            </a:r>
          </a:p>
        </p:txBody>
      </p:sp>
      <p:pic>
        <p:nvPicPr>
          <p:cNvPr id="6" name="Picture 5">
            <a:extLst>
              <a:ext uri="{FF2B5EF4-FFF2-40B4-BE49-F238E27FC236}">
                <a16:creationId xmlns:a16="http://schemas.microsoft.com/office/drawing/2014/main" id="{16F8EF9A-8434-565A-3B3A-D6FAB6D3DFE7}"/>
              </a:ext>
            </a:extLst>
          </p:cNvPr>
          <p:cNvPicPr>
            <a:picLocks noChangeAspect="1"/>
          </p:cNvPicPr>
          <p:nvPr/>
        </p:nvPicPr>
        <p:blipFill>
          <a:blip r:embed="rId3"/>
          <a:stretch>
            <a:fillRect/>
          </a:stretch>
        </p:blipFill>
        <p:spPr>
          <a:xfrm>
            <a:off x="734621" y="1029527"/>
            <a:ext cx="8084064" cy="1934431"/>
          </a:xfrm>
          <a:prstGeom prst="rect">
            <a:avLst/>
          </a:prstGeom>
        </p:spPr>
      </p:pic>
      <p:sp>
        <p:nvSpPr>
          <p:cNvPr id="7" name="Google Shape;335;p40">
            <a:extLst>
              <a:ext uri="{FF2B5EF4-FFF2-40B4-BE49-F238E27FC236}">
                <a16:creationId xmlns:a16="http://schemas.microsoft.com/office/drawing/2014/main" id="{C5A0C61A-0D9C-AA91-2275-891F77F4BD71}"/>
              </a:ext>
            </a:extLst>
          </p:cNvPr>
          <p:cNvSpPr txBox="1">
            <a:spLocks/>
          </p:cNvSpPr>
          <p:nvPr/>
        </p:nvSpPr>
        <p:spPr>
          <a:xfrm>
            <a:off x="776565" y="3257393"/>
            <a:ext cx="8042120" cy="907609"/>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2100"/>
              <a:buFont typeface="Syne"/>
              <a:buNone/>
              <a:defRPr sz="1600" b="0" i="0" u="none" strike="noStrike" cap="none">
                <a:solidFill>
                  <a:schemeClr val="dk1"/>
                </a:solidFill>
                <a:latin typeface="Syne"/>
                <a:ea typeface="Syne"/>
                <a:cs typeface="Syne"/>
                <a:sym typeface="Syne"/>
              </a:defRPr>
            </a:lvl1pPr>
            <a:lvl2pPr marL="914400" marR="0" lvl="1"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2pPr>
            <a:lvl3pPr marL="1371600" marR="0" lvl="2"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3pPr>
            <a:lvl4pPr marL="1828800" marR="0" lvl="3"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4pPr>
            <a:lvl5pPr marL="2286000" marR="0" lvl="4"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5pPr>
            <a:lvl6pPr marL="2743200" marR="0" lvl="5"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6pPr>
            <a:lvl7pPr marL="3200400" marR="0" lvl="6"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7pPr>
            <a:lvl8pPr marL="3657600" marR="0" lvl="7"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8pPr>
            <a:lvl9pPr marL="4114800" marR="0" lvl="8"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9pPr>
          </a:lstStyle>
          <a:p>
            <a:pPr marL="285750" indent="-285750" algn="l">
              <a:spcAft>
                <a:spcPts val="1200"/>
              </a:spcAft>
              <a:buFont typeface="Arial" panose="020B0604020202020204" pitchFamily="34" charset="0"/>
              <a:buChar char="•"/>
            </a:pPr>
            <a:r>
              <a:rPr lang="vi-VN" sz="1800"/>
              <a:t>btnDangKy.setOnClickListener: Thiết lập sự kiện cho nút Đăng Ký.</a:t>
            </a:r>
          </a:p>
          <a:p>
            <a:pPr marL="285750" indent="-285750" algn="l">
              <a:spcAft>
                <a:spcPts val="1200"/>
              </a:spcAft>
              <a:buFont typeface="Arial" panose="020B0604020202020204" pitchFamily="34" charset="0"/>
              <a:buChar char="•"/>
            </a:pPr>
            <a:r>
              <a:rPr lang="vi-VN" sz="1800"/>
              <a:t>Intent intent = new Intent(LoginActivity.this, RegisterActivity.class): Tạo intent để chuyển sang RegisterActivity.</a:t>
            </a:r>
          </a:p>
          <a:p>
            <a:pPr marL="285750" indent="-285750" algn="l">
              <a:spcAft>
                <a:spcPts val="1200"/>
              </a:spcAft>
              <a:buFont typeface="Arial" panose="020B0604020202020204" pitchFamily="34" charset="0"/>
              <a:buChar char="•"/>
            </a:pPr>
            <a:r>
              <a:rPr lang="vi-VN" sz="1800"/>
              <a:t>startActivity(intent): Bắt đầu RegisterActivity.</a:t>
            </a:r>
          </a:p>
        </p:txBody>
      </p:sp>
    </p:spTree>
    <p:extLst>
      <p:ext uri="{BB962C8B-B14F-4D97-AF65-F5344CB8AC3E}">
        <p14:creationId xmlns:p14="http://schemas.microsoft.com/office/powerpoint/2010/main" val="1612124964"/>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4" name="Google Shape;1460;p74">
            <a:extLst>
              <a:ext uri="{FF2B5EF4-FFF2-40B4-BE49-F238E27FC236}">
                <a16:creationId xmlns:a16="http://schemas.microsoft.com/office/drawing/2014/main" id="{E06D66F6-623E-7896-D86C-7E3B918A78D5}"/>
              </a:ext>
            </a:extLst>
          </p:cNvPr>
          <p:cNvSpPr/>
          <p:nvPr/>
        </p:nvSpPr>
        <p:spPr>
          <a:xfrm>
            <a:off x="7811699" y="-307292"/>
            <a:ext cx="2320494" cy="2476717"/>
          </a:xfrm>
          <a:custGeom>
            <a:avLst/>
            <a:gdLst/>
            <a:ahLst/>
            <a:cxnLst/>
            <a:rect l="l" t="t" r="r" b="b"/>
            <a:pathLst>
              <a:path w="146265" h="156112" extrusionOk="0">
                <a:moveTo>
                  <a:pt x="5411" y="0"/>
                </a:moveTo>
                <a:cubicBezTo>
                  <a:pt x="5411" y="0"/>
                  <a:pt x="1" y="28329"/>
                  <a:pt x="20548" y="36870"/>
                </a:cubicBezTo>
                <a:cubicBezTo>
                  <a:pt x="24058" y="38329"/>
                  <a:pt x="27694" y="38893"/>
                  <a:pt x="31373" y="38893"/>
                </a:cubicBezTo>
                <a:cubicBezTo>
                  <a:pt x="43912" y="38893"/>
                  <a:pt x="56943" y="32338"/>
                  <a:pt x="67152" y="32338"/>
                </a:cubicBezTo>
                <a:cubicBezTo>
                  <a:pt x="71479" y="32338"/>
                  <a:pt x="75300" y="33516"/>
                  <a:pt x="78361" y="36870"/>
                </a:cubicBezTo>
                <a:cubicBezTo>
                  <a:pt x="90793" y="50426"/>
                  <a:pt x="72190" y="65958"/>
                  <a:pt x="96993" y="74500"/>
                </a:cubicBezTo>
                <a:cubicBezTo>
                  <a:pt x="105899" y="77600"/>
                  <a:pt x="114015" y="83740"/>
                  <a:pt x="115717" y="93497"/>
                </a:cubicBezTo>
                <a:cubicBezTo>
                  <a:pt x="117814" y="105503"/>
                  <a:pt x="109060" y="112403"/>
                  <a:pt x="105504" y="122646"/>
                </a:cubicBezTo>
                <a:cubicBezTo>
                  <a:pt x="103559" y="128148"/>
                  <a:pt x="104744" y="135078"/>
                  <a:pt x="107024" y="140245"/>
                </a:cubicBezTo>
                <a:cubicBezTo>
                  <a:pt x="109699" y="146294"/>
                  <a:pt x="114501" y="151218"/>
                  <a:pt x="120580" y="153832"/>
                </a:cubicBezTo>
                <a:cubicBezTo>
                  <a:pt x="124167" y="155413"/>
                  <a:pt x="128027" y="156081"/>
                  <a:pt x="131918" y="156112"/>
                </a:cubicBezTo>
                <a:cubicBezTo>
                  <a:pt x="133438" y="156112"/>
                  <a:pt x="146265" y="155200"/>
                  <a:pt x="146265" y="153650"/>
                </a:cubicBezTo>
                <a:lnTo>
                  <a:pt x="1462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335;p40">
            <a:extLst>
              <a:ext uri="{FF2B5EF4-FFF2-40B4-BE49-F238E27FC236}">
                <a16:creationId xmlns:a16="http://schemas.microsoft.com/office/drawing/2014/main" id="{166AC797-0AEA-F438-DD81-8A9A41A71CE7}"/>
              </a:ext>
            </a:extLst>
          </p:cNvPr>
          <p:cNvSpPr txBox="1">
            <a:spLocks/>
          </p:cNvSpPr>
          <p:nvPr/>
        </p:nvSpPr>
        <p:spPr>
          <a:xfrm>
            <a:off x="329496" y="1472875"/>
            <a:ext cx="2617703" cy="51575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2100"/>
              <a:buFont typeface="Syne"/>
              <a:buNone/>
              <a:defRPr sz="1600" b="0" i="0" u="none" strike="noStrike" cap="none">
                <a:solidFill>
                  <a:schemeClr val="dk1"/>
                </a:solidFill>
                <a:latin typeface="Syne"/>
                <a:ea typeface="Syne"/>
                <a:cs typeface="Syne"/>
                <a:sym typeface="Syne"/>
              </a:defRPr>
            </a:lvl1pPr>
            <a:lvl2pPr marL="914400" marR="0" lvl="1"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2pPr>
            <a:lvl3pPr marL="1371600" marR="0" lvl="2"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3pPr>
            <a:lvl4pPr marL="1828800" marR="0" lvl="3"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4pPr>
            <a:lvl5pPr marL="2286000" marR="0" lvl="4"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5pPr>
            <a:lvl6pPr marL="2743200" marR="0" lvl="5"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6pPr>
            <a:lvl7pPr marL="3200400" marR="0" lvl="6"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7pPr>
            <a:lvl8pPr marL="3657600" marR="0" lvl="7"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8pPr>
            <a:lvl9pPr marL="4114800" marR="0" lvl="8"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9pPr>
          </a:lstStyle>
          <a:p>
            <a:pPr marL="285750" indent="-285750" algn="l">
              <a:spcAft>
                <a:spcPts val="1200"/>
              </a:spcAft>
              <a:buFont typeface="Arial" panose="020B0604020202020204" pitchFamily="34" charset="0"/>
              <a:buChar char="•"/>
            </a:pPr>
            <a:r>
              <a:rPr lang="vi-VN" sz="1800" b="1"/>
              <a:t>Xử lý sự kiện nút Đăng Nhập</a:t>
            </a:r>
            <a:endParaRPr lang="vi-VN" sz="1800"/>
          </a:p>
        </p:txBody>
      </p:sp>
      <p:sp>
        <p:nvSpPr>
          <p:cNvPr id="3" name="Google Shape;334;p40">
            <a:extLst>
              <a:ext uri="{FF2B5EF4-FFF2-40B4-BE49-F238E27FC236}">
                <a16:creationId xmlns:a16="http://schemas.microsoft.com/office/drawing/2014/main" id="{668DEA1E-B334-8C53-25EE-123F3191C933}"/>
              </a:ext>
            </a:extLst>
          </p:cNvPr>
          <p:cNvSpPr txBox="1">
            <a:spLocks/>
          </p:cNvSpPr>
          <p:nvPr/>
        </p:nvSpPr>
        <p:spPr>
          <a:xfrm>
            <a:off x="2947199" y="42513"/>
            <a:ext cx="4864500" cy="6450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marR="0" lvl="0" indent="0" algn="r" rtl="0">
              <a:lnSpc>
                <a:spcPct val="90000"/>
              </a:lnSpc>
              <a:spcBef>
                <a:spcPts val="0"/>
              </a:spcBef>
              <a:spcAft>
                <a:spcPts val="0"/>
              </a:spcAft>
              <a:buClr>
                <a:schemeClr val="dk2"/>
              </a:buClr>
              <a:buSzPts val="5200"/>
              <a:buFont typeface="Commissioner"/>
              <a:buNone/>
              <a:defRPr sz="4500" b="0" i="0" u="none" strike="noStrike" cap="none">
                <a:solidFill>
                  <a:schemeClr val="dk2"/>
                </a:solidFill>
                <a:latin typeface="Commissioner ExtraBold"/>
                <a:ea typeface="Commissioner ExtraBold"/>
                <a:cs typeface="Commissioner ExtraBold"/>
                <a:sym typeface="Commissioner ExtraBold"/>
              </a:defRPr>
            </a:lvl1pPr>
            <a:lvl2pPr marR="0" lvl="1"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2pPr>
            <a:lvl3pPr marR="0" lvl="2"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3pPr>
            <a:lvl4pPr marR="0" lvl="3"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4pPr>
            <a:lvl5pPr marR="0" lvl="4"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5pPr>
            <a:lvl6pPr marR="0" lvl="5"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6pPr>
            <a:lvl7pPr marR="0" lvl="6"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7pPr>
            <a:lvl8pPr marR="0" lvl="7"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8pPr>
            <a:lvl9pPr marR="0" lvl="8"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9pPr>
          </a:lstStyle>
          <a:p>
            <a:pPr algn="l">
              <a:buSzPts val="4700"/>
            </a:pPr>
            <a:r>
              <a:rPr lang="vi-VN" sz="2400"/>
              <a:t>Activity: </a:t>
            </a:r>
            <a:r>
              <a:rPr lang="vi-VN" sz="2400" u="sng"/>
              <a:t>LoginActivity</a:t>
            </a:r>
          </a:p>
        </p:txBody>
      </p:sp>
      <p:pic>
        <p:nvPicPr>
          <p:cNvPr id="5" name="Picture 4">
            <a:extLst>
              <a:ext uri="{FF2B5EF4-FFF2-40B4-BE49-F238E27FC236}">
                <a16:creationId xmlns:a16="http://schemas.microsoft.com/office/drawing/2014/main" id="{27F74D4C-EA71-DF9C-DA9D-6011636A34F6}"/>
              </a:ext>
            </a:extLst>
          </p:cNvPr>
          <p:cNvPicPr>
            <a:picLocks noChangeAspect="1"/>
          </p:cNvPicPr>
          <p:nvPr/>
        </p:nvPicPr>
        <p:blipFill>
          <a:blip r:embed="rId3"/>
          <a:stretch>
            <a:fillRect/>
          </a:stretch>
        </p:blipFill>
        <p:spPr>
          <a:xfrm>
            <a:off x="3106638" y="393559"/>
            <a:ext cx="5325185" cy="2380436"/>
          </a:xfrm>
          <a:prstGeom prst="rect">
            <a:avLst/>
          </a:prstGeom>
        </p:spPr>
      </p:pic>
      <p:pic>
        <p:nvPicPr>
          <p:cNvPr id="10" name="Picture 9">
            <a:extLst>
              <a:ext uri="{FF2B5EF4-FFF2-40B4-BE49-F238E27FC236}">
                <a16:creationId xmlns:a16="http://schemas.microsoft.com/office/drawing/2014/main" id="{6EB3AFF9-9AF8-41DE-5F89-ACE9BA8EBC29}"/>
              </a:ext>
            </a:extLst>
          </p:cNvPr>
          <p:cNvPicPr>
            <a:picLocks noChangeAspect="1"/>
          </p:cNvPicPr>
          <p:nvPr/>
        </p:nvPicPr>
        <p:blipFill>
          <a:blip r:embed="rId4"/>
          <a:stretch>
            <a:fillRect/>
          </a:stretch>
        </p:blipFill>
        <p:spPr>
          <a:xfrm>
            <a:off x="3106637" y="2773995"/>
            <a:ext cx="5325185" cy="2199274"/>
          </a:xfrm>
          <a:prstGeom prst="rect">
            <a:avLst/>
          </a:prstGeom>
        </p:spPr>
      </p:pic>
    </p:spTree>
    <p:extLst>
      <p:ext uri="{BB962C8B-B14F-4D97-AF65-F5344CB8AC3E}">
        <p14:creationId xmlns:p14="http://schemas.microsoft.com/office/powerpoint/2010/main" val="75910435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4" name="Google Shape;1460;p74">
            <a:extLst>
              <a:ext uri="{FF2B5EF4-FFF2-40B4-BE49-F238E27FC236}">
                <a16:creationId xmlns:a16="http://schemas.microsoft.com/office/drawing/2014/main" id="{E06D66F6-623E-7896-D86C-7E3B918A78D5}"/>
              </a:ext>
            </a:extLst>
          </p:cNvPr>
          <p:cNvSpPr/>
          <p:nvPr/>
        </p:nvSpPr>
        <p:spPr>
          <a:xfrm>
            <a:off x="7811699" y="-307292"/>
            <a:ext cx="2320494" cy="2476717"/>
          </a:xfrm>
          <a:custGeom>
            <a:avLst/>
            <a:gdLst/>
            <a:ahLst/>
            <a:cxnLst/>
            <a:rect l="l" t="t" r="r" b="b"/>
            <a:pathLst>
              <a:path w="146265" h="156112" extrusionOk="0">
                <a:moveTo>
                  <a:pt x="5411" y="0"/>
                </a:moveTo>
                <a:cubicBezTo>
                  <a:pt x="5411" y="0"/>
                  <a:pt x="1" y="28329"/>
                  <a:pt x="20548" y="36870"/>
                </a:cubicBezTo>
                <a:cubicBezTo>
                  <a:pt x="24058" y="38329"/>
                  <a:pt x="27694" y="38893"/>
                  <a:pt x="31373" y="38893"/>
                </a:cubicBezTo>
                <a:cubicBezTo>
                  <a:pt x="43912" y="38893"/>
                  <a:pt x="56943" y="32338"/>
                  <a:pt x="67152" y="32338"/>
                </a:cubicBezTo>
                <a:cubicBezTo>
                  <a:pt x="71479" y="32338"/>
                  <a:pt x="75300" y="33516"/>
                  <a:pt x="78361" y="36870"/>
                </a:cubicBezTo>
                <a:cubicBezTo>
                  <a:pt x="90793" y="50426"/>
                  <a:pt x="72190" y="65958"/>
                  <a:pt x="96993" y="74500"/>
                </a:cubicBezTo>
                <a:cubicBezTo>
                  <a:pt x="105899" y="77600"/>
                  <a:pt x="114015" y="83740"/>
                  <a:pt x="115717" y="93497"/>
                </a:cubicBezTo>
                <a:cubicBezTo>
                  <a:pt x="117814" y="105503"/>
                  <a:pt x="109060" y="112403"/>
                  <a:pt x="105504" y="122646"/>
                </a:cubicBezTo>
                <a:cubicBezTo>
                  <a:pt x="103559" y="128148"/>
                  <a:pt x="104744" y="135078"/>
                  <a:pt x="107024" y="140245"/>
                </a:cubicBezTo>
                <a:cubicBezTo>
                  <a:pt x="109699" y="146294"/>
                  <a:pt x="114501" y="151218"/>
                  <a:pt x="120580" y="153832"/>
                </a:cubicBezTo>
                <a:cubicBezTo>
                  <a:pt x="124167" y="155413"/>
                  <a:pt x="128027" y="156081"/>
                  <a:pt x="131918" y="156112"/>
                </a:cubicBezTo>
                <a:cubicBezTo>
                  <a:pt x="133438" y="156112"/>
                  <a:pt x="146265" y="155200"/>
                  <a:pt x="146265" y="153650"/>
                </a:cubicBezTo>
                <a:lnTo>
                  <a:pt x="1462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335;p40">
            <a:extLst>
              <a:ext uri="{FF2B5EF4-FFF2-40B4-BE49-F238E27FC236}">
                <a16:creationId xmlns:a16="http://schemas.microsoft.com/office/drawing/2014/main" id="{166AC797-0AEA-F438-DD81-8A9A41A71CE7}"/>
              </a:ext>
            </a:extLst>
          </p:cNvPr>
          <p:cNvSpPr txBox="1">
            <a:spLocks/>
          </p:cNvSpPr>
          <p:nvPr/>
        </p:nvSpPr>
        <p:spPr>
          <a:xfrm>
            <a:off x="1180574" y="552175"/>
            <a:ext cx="3971718" cy="51575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2100"/>
              <a:buFont typeface="Syne"/>
              <a:buNone/>
              <a:defRPr sz="1600" b="0" i="0" u="none" strike="noStrike" cap="none">
                <a:solidFill>
                  <a:schemeClr val="dk1"/>
                </a:solidFill>
                <a:latin typeface="Syne"/>
                <a:ea typeface="Syne"/>
                <a:cs typeface="Syne"/>
                <a:sym typeface="Syne"/>
              </a:defRPr>
            </a:lvl1pPr>
            <a:lvl2pPr marL="914400" marR="0" lvl="1"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2pPr>
            <a:lvl3pPr marL="1371600" marR="0" lvl="2"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3pPr>
            <a:lvl4pPr marL="1828800" marR="0" lvl="3"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4pPr>
            <a:lvl5pPr marL="2286000" marR="0" lvl="4"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5pPr>
            <a:lvl6pPr marL="2743200" marR="0" lvl="5"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6pPr>
            <a:lvl7pPr marL="3200400" marR="0" lvl="6"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7pPr>
            <a:lvl8pPr marL="3657600" marR="0" lvl="7"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8pPr>
            <a:lvl9pPr marL="4114800" marR="0" lvl="8"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9pPr>
          </a:lstStyle>
          <a:p>
            <a:pPr marL="285750" indent="-285750" algn="l">
              <a:spcAft>
                <a:spcPts val="1200"/>
              </a:spcAft>
              <a:buFont typeface="Arial" panose="020B0604020202020204" pitchFamily="34" charset="0"/>
              <a:buChar char="•"/>
            </a:pPr>
            <a:r>
              <a:rPr lang="vi-VN" sz="1800" b="1"/>
              <a:t>Xử lý sự kiện nút Đăng Nhập</a:t>
            </a:r>
            <a:endParaRPr lang="vi-VN" sz="1800"/>
          </a:p>
        </p:txBody>
      </p:sp>
      <p:sp>
        <p:nvSpPr>
          <p:cNvPr id="3" name="Google Shape;334;p40">
            <a:extLst>
              <a:ext uri="{FF2B5EF4-FFF2-40B4-BE49-F238E27FC236}">
                <a16:creationId xmlns:a16="http://schemas.microsoft.com/office/drawing/2014/main" id="{668DEA1E-B334-8C53-25EE-123F3191C933}"/>
              </a:ext>
            </a:extLst>
          </p:cNvPr>
          <p:cNvSpPr txBox="1">
            <a:spLocks/>
          </p:cNvSpPr>
          <p:nvPr/>
        </p:nvSpPr>
        <p:spPr>
          <a:xfrm>
            <a:off x="2947199" y="42513"/>
            <a:ext cx="4864500" cy="6450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marR="0" lvl="0" indent="0" algn="r" rtl="0">
              <a:lnSpc>
                <a:spcPct val="90000"/>
              </a:lnSpc>
              <a:spcBef>
                <a:spcPts val="0"/>
              </a:spcBef>
              <a:spcAft>
                <a:spcPts val="0"/>
              </a:spcAft>
              <a:buClr>
                <a:schemeClr val="dk2"/>
              </a:buClr>
              <a:buSzPts val="5200"/>
              <a:buFont typeface="Commissioner"/>
              <a:buNone/>
              <a:defRPr sz="4500" b="0" i="0" u="none" strike="noStrike" cap="none">
                <a:solidFill>
                  <a:schemeClr val="dk2"/>
                </a:solidFill>
                <a:latin typeface="Commissioner ExtraBold"/>
                <a:ea typeface="Commissioner ExtraBold"/>
                <a:cs typeface="Commissioner ExtraBold"/>
                <a:sym typeface="Commissioner ExtraBold"/>
              </a:defRPr>
            </a:lvl1pPr>
            <a:lvl2pPr marR="0" lvl="1"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2pPr>
            <a:lvl3pPr marR="0" lvl="2"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3pPr>
            <a:lvl4pPr marR="0" lvl="3"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4pPr>
            <a:lvl5pPr marR="0" lvl="4"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5pPr>
            <a:lvl6pPr marR="0" lvl="5"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6pPr>
            <a:lvl7pPr marR="0" lvl="6"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7pPr>
            <a:lvl8pPr marR="0" lvl="7"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8pPr>
            <a:lvl9pPr marR="0" lvl="8"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9pPr>
          </a:lstStyle>
          <a:p>
            <a:pPr algn="l">
              <a:buSzPts val="4700"/>
            </a:pPr>
            <a:r>
              <a:rPr lang="vi-VN" sz="2400"/>
              <a:t>Activity: </a:t>
            </a:r>
            <a:r>
              <a:rPr lang="vi-VN" sz="2400" u="sng"/>
              <a:t>LoginActivity</a:t>
            </a:r>
          </a:p>
        </p:txBody>
      </p:sp>
      <p:sp>
        <p:nvSpPr>
          <p:cNvPr id="7" name="Google Shape;335;p40">
            <a:extLst>
              <a:ext uri="{FF2B5EF4-FFF2-40B4-BE49-F238E27FC236}">
                <a16:creationId xmlns:a16="http://schemas.microsoft.com/office/drawing/2014/main" id="{C5A0C61A-0D9C-AA91-2275-891F77F4BD71}"/>
              </a:ext>
            </a:extLst>
          </p:cNvPr>
          <p:cNvSpPr txBox="1">
            <a:spLocks/>
          </p:cNvSpPr>
          <p:nvPr/>
        </p:nvSpPr>
        <p:spPr>
          <a:xfrm>
            <a:off x="887640" y="974664"/>
            <a:ext cx="8042120" cy="907609"/>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2100"/>
              <a:buFont typeface="Syne"/>
              <a:buNone/>
              <a:defRPr sz="1600" b="0" i="0" u="none" strike="noStrike" cap="none">
                <a:solidFill>
                  <a:schemeClr val="dk1"/>
                </a:solidFill>
                <a:latin typeface="Syne"/>
                <a:ea typeface="Syne"/>
                <a:cs typeface="Syne"/>
                <a:sym typeface="Syne"/>
              </a:defRPr>
            </a:lvl1pPr>
            <a:lvl2pPr marL="914400" marR="0" lvl="1"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2pPr>
            <a:lvl3pPr marL="1371600" marR="0" lvl="2"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3pPr>
            <a:lvl4pPr marL="1828800" marR="0" lvl="3"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4pPr>
            <a:lvl5pPr marL="2286000" marR="0" lvl="4"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5pPr>
            <a:lvl6pPr marL="2743200" marR="0" lvl="5"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6pPr>
            <a:lvl7pPr marL="3200400" marR="0" lvl="6"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7pPr>
            <a:lvl8pPr marL="3657600" marR="0" lvl="7"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8pPr>
            <a:lvl9pPr marL="4114800" marR="0" lvl="8"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9pPr>
          </a:lstStyle>
          <a:p>
            <a:pPr marL="285750" indent="-285750" algn="l">
              <a:spcAft>
                <a:spcPts val="1200"/>
              </a:spcAft>
              <a:buFont typeface="Arial" panose="020B0604020202020204" pitchFamily="34" charset="0"/>
              <a:buChar char="•"/>
            </a:pPr>
            <a:r>
              <a:rPr lang="vi-VN" sz="1800"/>
              <a:t>btnLogin.setOnClickListener: Thiết lập sự kiện cho nút Đăng Nhập.</a:t>
            </a:r>
          </a:p>
          <a:p>
            <a:pPr marL="285750" indent="-285750" algn="l">
              <a:spcAft>
                <a:spcPts val="1200"/>
              </a:spcAft>
              <a:buFont typeface="Arial" panose="020B0604020202020204" pitchFamily="34" charset="0"/>
              <a:buChar char="•"/>
            </a:pPr>
            <a:r>
              <a:rPr lang="vi-VN" sz="1800"/>
              <a:t>String username = edtUsername.getText().toString(): Lấy tên đăng nhập từ EditText.</a:t>
            </a:r>
          </a:p>
          <a:p>
            <a:pPr marL="285750" indent="-285750" algn="l">
              <a:spcAft>
                <a:spcPts val="1200"/>
              </a:spcAft>
              <a:buFont typeface="Arial" panose="020B0604020202020204" pitchFamily="34" charset="0"/>
              <a:buChar char="•"/>
            </a:pPr>
            <a:r>
              <a:rPr lang="vi-VN" sz="1800"/>
              <a:t>String password = edtPassword.getText().toString(): Lấy mật khẩu từ EditText.</a:t>
            </a:r>
          </a:p>
          <a:p>
            <a:pPr marL="285750" indent="-285750" algn="l">
              <a:spcAft>
                <a:spcPts val="1200"/>
              </a:spcAft>
              <a:buFont typeface="Arial" panose="020B0604020202020204" pitchFamily="34" charset="0"/>
              <a:buChar char="•"/>
            </a:pPr>
            <a:r>
              <a:rPr lang="vi-VN" sz="1800"/>
              <a:t>TextUtils.isEmpty(username) &amp;&amp; !TextUtils.isEmpty(password): Kiểm tra nếu tên đăng nhập và mật khẩu không rỗng.</a:t>
            </a:r>
          </a:p>
          <a:p>
            <a:pPr marL="285750" indent="-285750" algn="l">
              <a:spcAft>
                <a:spcPts val="1200"/>
              </a:spcAft>
              <a:buFont typeface="Arial" panose="020B0604020202020204" pitchFamily="34" charset="0"/>
              <a:buChar char="•"/>
            </a:pPr>
            <a:r>
              <a:rPr lang="vi-VN" sz="1800"/>
              <a:t>TaiKhoan taiKhoan = taiKhoanCRUD.getTaiKhoan(username, password): Kiểm tra thông tin đăng nhập trong cơ sở dữ liệu.</a:t>
            </a:r>
          </a:p>
        </p:txBody>
      </p:sp>
    </p:spTree>
    <p:extLst>
      <p:ext uri="{BB962C8B-B14F-4D97-AF65-F5344CB8AC3E}">
        <p14:creationId xmlns:p14="http://schemas.microsoft.com/office/powerpoint/2010/main" val="246203157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4" name="Google Shape;1460;p74">
            <a:extLst>
              <a:ext uri="{FF2B5EF4-FFF2-40B4-BE49-F238E27FC236}">
                <a16:creationId xmlns:a16="http://schemas.microsoft.com/office/drawing/2014/main" id="{E06D66F6-623E-7896-D86C-7E3B918A78D5}"/>
              </a:ext>
            </a:extLst>
          </p:cNvPr>
          <p:cNvSpPr/>
          <p:nvPr/>
        </p:nvSpPr>
        <p:spPr>
          <a:xfrm>
            <a:off x="7811699" y="-307292"/>
            <a:ext cx="2320494" cy="2476717"/>
          </a:xfrm>
          <a:custGeom>
            <a:avLst/>
            <a:gdLst/>
            <a:ahLst/>
            <a:cxnLst/>
            <a:rect l="l" t="t" r="r" b="b"/>
            <a:pathLst>
              <a:path w="146265" h="156112" extrusionOk="0">
                <a:moveTo>
                  <a:pt x="5411" y="0"/>
                </a:moveTo>
                <a:cubicBezTo>
                  <a:pt x="5411" y="0"/>
                  <a:pt x="1" y="28329"/>
                  <a:pt x="20548" y="36870"/>
                </a:cubicBezTo>
                <a:cubicBezTo>
                  <a:pt x="24058" y="38329"/>
                  <a:pt x="27694" y="38893"/>
                  <a:pt x="31373" y="38893"/>
                </a:cubicBezTo>
                <a:cubicBezTo>
                  <a:pt x="43912" y="38893"/>
                  <a:pt x="56943" y="32338"/>
                  <a:pt x="67152" y="32338"/>
                </a:cubicBezTo>
                <a:cubicBezTo>
                  <a:pt x="71479" y="32338"/>
                  <a:pt x="75300" y="33516"/>
                  <a:pt x="78361" y="36870"/>
                </a:cubicBezTo>
                <a:cubicBezTo>
                  <a:pt x="90793" y="50426"/>
                  <a:pt x="72190" y="65958"/>
                  <a:pt x="96993" y="74500"/>
                </a:cubicBezTo>
                <a:cubicBezTo>
                  <a:pt x="105899" y="77600"/>
                  <a:pt x="114015" y="83740"/>
                  <a:pt x="115717" y="93497"/>
                </a:cubicBezTo>
                <a:cubicBezTo>
                  <a:pt x="117814" y="105503"/>
                  <a:pt x="109060" y="112403"/>
                  <a:pt x="105504" y="122646"/>
                </a:cubicBezTo>
                <a:cubicBezTo>
                  <a:pt x="103559" y="128148"/>
                  <a:pt x="104744" y="135078"/>
                  <a:pt x="107024" y="140245"/>
                </a:cubicBezTo>
                <a:cubicBezTo>
                  <a:pt x="109699" y="146294"/>
                  <a:pt x="114501" y="151218"/>
                  <a:pt x="120580" y="153832"/>
                </a:cubicBezTo>
                <a:cubicBezTo>
                  <a:pt x="124167" y="155413"/>
                  <a:pt x="128027" y="156081"/>
                  <a:pt x="131918" y="156112"/>
                </a:cubicBezTo>
                <a:cubicBezTo>
                  <a:pt x="133438" y="156112"/>
                  <a:pt x="146265" y="155200"/>
                  <a:pt x="146265" y="153650"/>
                </a:cubicBezTo>
                <a:lnTo>
                  <a:pt x="1462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335;p40">
            <a:extLst>
              <a:ext uri="{FF2B5EF4-FFF2-40B4-BE49-F238E27FC236}">
                <a16:creationId xmlns:a16="http://schemas.microsoft.com/office/drawing/2014/main" id="{166AC797-0AEA-F438-DD81-8A9A41A71CE7}"/>
              </a:ext>
            </a:extLst>
          </p:cNvPr>
          <p:cNvSpPr txBox="1">
            <a:spLocks/>
          </p:cNvSpPr>
          <p:nvPr/>
        </p:nvSpPr>
        <p:spPr>
          <a:xfrm>
            <a:off x="961340" y="389763"/>
            <a:ext cx="3971718" cy="51575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2100"/>
              <a:buFont typeface="Syne"/>
              <a:buNone/>
              <a:defRPr sz="1600" b="0" i="0" u="none" strike="noStrike" cap="none">
                <a:solidFill>
                  <a:schemeClr val="dk1"/>
                </a:solidFill>
                <a:latin typeface="Syne"/>
                <a:ea typeface="Syne"/>
                <a:cs typeface="Syne"/>
                <a:sym typeface="Syne"/>
              </a:defRPr>
            </a:lvl1pPr>
            <a:lvl2pPr marL="914400" marR="0" lvl="1"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2pPr>
            <a:lvl3pPr marL="1371600" marR="0" lvl="2"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3pPr>
            <a:lvl4pPr marL="1828800" marR="0" lvl="3"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4pPr>
            <a:lvl5pPr marL="2286000" marR="0" lvl="4"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5pPr>
            <a:lvl6pPr marL="2743200" marR="0" lvl="5"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6pPr>
            <a:lvl7pPr marL="3200400" marR="0" lvl="6"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7pPr>
            <a:lvl8pPr marL="3657600" marR="0" lvl="7"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8pPr>
            <a:lvl9pPr marL="4114800" marR="0" lvl="8"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9pPr>
          </a:lstStyle>
          <a:p>
            <a:pPr marL="285750" indent="-285750" algn="l">
              <a:spcAft>
                <a:spcPts val="1200"/>
              </a:spcAft>
              <a:buFont typeface="Arial" panose="020B0604020202020204" pitchFamily="34" charset="0"/>
              <a:buChar char="•"/>
            </a:pPr>
            <a:r>
              <a:rPr lang="vi-VN" sz="1800" b="1"/>
              <a:t>Xử lý sự kiện nút Đăng Nhập</a:t>
            </a:r>
            <a:endParaRPr lang="vi-VN" sz="1800"/>
          </a:p>
        </p:txBody>
      </p:sp>
      <p:sp>
        <p:nvSpPr>
          <p:cNvPr id="3" name="Google Shape;334;p40">
            <a:extLst>
              <a:ext uri="{FF2B5EF4-FFF2-40B4-BE49-F238E27FC236}">
                <a16:creationId xmlns:a16="http://schemas.microsoft.com/office/drawing/2014/main" id="{668DEA1E-B334-8C53-25EE-123F3191C933}"/>
              </a:ext>
            </a:extLst>
          </p:cNvPr>
          <p:cNvSpPr txBox="1">
            <a:spLocks/>
          </p:cNvSpPr>
          <p:nvPr/>
        </p:nvSpPr>
        <p:spPr>
          <a:xfrm>
            <a:off x="2947199" y="42513"/>
            <a:ext cx="4864500" cy="6450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marR="0" lvl="0" indent="0" algn="r" rtl="0">
              <a:lnSpc>
                <a:spcPct val="90000"/>
              </a:lnSpc>
              <a:spcBef>
                <a:spcPts val="0"/>
              </a:spcBef>
              <a:spcAft>
                <a:spcPts val="0"/>
              </a:spcAft>
              <a:buClr>
                <a:schemeClr val="dk2"/>
              </a:buClr>
              <a:buSzPts val="5200"/>
              <a:buFont typeface="Commissioner"/>
              <a:buNone/>
              <a:defRPr sz="4500" b="0" i="0" u="none" strike="noStrike" cap="none">
                <a:solidFill>
                  <a:schemeClr val="dk2"/>
                </a:solidFill>
                <a:latin typeface="Commissioner ExtraBold"/>
                <a:ea typeface="Commissioner ExtraBold"/>
                <a:cs typeface="Commissioner ExtraBold"/>
                <a:sym typeface="Commissioner ExtraBold"/>
              </a:defRPr>
            </a:lvl1pPr>
            <a:lvl2pPr marR="0" lvl="1"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2pPr>
            <a:lvl3pPr marR="0" lvl="2"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3pPr>
            <a:lvl4pPr marR="0" lvl="3"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4pPr>
            <a:lvl5pPr marR="0" lvl="4"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5pPr>
            <a:lvl6pPr marR="0" lvl="5"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6pPr>
            <a:lvl7pPr marR="0" lvl="6"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7pPr>
            <a:lvl8pPr marR="0" lvl="7"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8pPr>
            <a:lvl9pPr marR="0" lvl="8"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9pPr>
          </a:lstStyle>
          <a:p>
            <a:pPr algn="l">
              <a:buSzPts val="4700"/>
            </a:pPr>
            <a:r>
              <a:rPr lang="vi-VN" sz="2400"/>
              <a:t>Activity: </a:t>
            </a:r>
            <a:r>
              <a:rPr lang="vi-VN" sz="2400" u="sng"/>
              <a:t>LoginActivity</a:t>
            </a:r>
          </a:p>
        </p:txBody>
      </p:sp>
      <p:sp>
        <p:nvSpPr>
          <p:cNvPr id="7" name="Google Shape;335;p40">
            <a:extLst>
              <a:ext uri="{FF2B5EF4-FFF2-40B4-BE49-F238E27FC236}">
                <a16:creationId xmlns:a16="http://schemas.microsoft.com/office/drawing/2014/main" id="{C5A0C61A-0D9C-AA91-2275-891F77F4BD71}"/>
              </a:ext>
            </a:extLst>
          </p:cNvPr>
          <p:cNvSpPr txBox="1">
            <a:spLocks/>
          </p:cNvSpPr>
          <p:nvPr/>
        </p:nvSpPr>
        <p:spPr>
          <a:xfrm>
            <a:off x="958027" y="713241"/>
            <a:ext cx="6052422" cy="6450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2100"/>
              <a:buFont typeface="Syne"/>
              <a:buNone/>
              <a:defRPr sz="1600" b="0" i="0" u="none" strike="noStrike" cap="none">
                <a:solidFill>
                  <a:schemeClr val="dk1"/>
                </a:solidFill>
                <a:latin typeface="Syne"/>
                <a:ea typeface="Syne"/>
                <a:cs typeface="Syne"/>
                <a:sym typeface="Syne"/>
              </a:defRPr>
            </a:lvl1pPr>
            <a:lvl2pPr marL="914400" marR="0" lvl="1"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2pPr>
            <a:lvl3pPr marL="1371600" marR="0" lvl="2"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3pPr>
            <a:lvl4pPr marL="1828800" marR="0" lvl="3"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4pPr>
            <a:lvl5pPr marL="2286000" marR="0" lvl="4"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5pPr>
            <a:lvl6pPr marL="2743200" marR="0" lvl="5"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6pPr>
            <a:lvl7pPr marL="3200400" marR="0" lvl="6"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7pPr>
            <a:lvl8pPr marL="3657600" marR="0" lvl="7"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8pPr>
            <a:lvl9pPr marL="4114800" marR="0" lvl="8"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9pPr>
          </a:lstStyle>
          <a:p>
            <a:pPr marL="285750" indent="-285750" algn="l">
              <a:spcAft>
                <a:spcPts val="1200"/>
              </a:spcAft>
              <a:buFont typeface="Arial" panose="020B0604020202020204" pitchFamily="34" charset="0"/>
              <a:buChar char="•"/>
            </a:pPr>
            <a:r>
              <a:rPr lang="vi-VN" sz="1800"/>
              <a:t>if (taiKhoan != null): Nếu thông tin đăng nhập đúng:</a:t>
            </a:r>
          </a:p>
        </p:txBody>
      </p:sp>
      <p:sp>
        <p:nvSpPr>
          <p:cNvPr id="2" name="Google Shape;335;p40">
            <a:extLst>
              <a:ext uri="{FF2B5EF4-FFF2-40B4-BE49-F238E27FC236}">
                <a16:creationId xmlns:a16="http://schemas.microsoft.com/office/drawing/2014/main" id="{DAAD3CD1-9272-3B86-700B-05ADFB3E98CF}"/>
              </a:ext>
            </a:extLst>
          </p:cNvPr>
          <p:cNvSpPr txBox="1">
            <a:spLocks/>
          </p:cNvSpPr>
          <p:nvPr/>
        </p:nvSpPr>
        <p:spPr>
          <a:xfrm>
            <a:off x="1201233" y="1034763"/>
            <a:ext cx="8042120" cy="907609"/>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2100"/>
              <a:buFont typeface="Syne"/>
              <a:buNone/>
              <a:defRPr sz="1600" b="0" i="0" u="none" strike="noStrike" cap="none">
                <a:solidFill>
                  <a:schemeClr val="dk1"/>
                </a:solidFill>
                <a:latin typeface="Syne"/>
                <a:ea typeface="Syne"/>
                <a:cs typeface="Syne"/>
                <a:sym typeface="Syne"/>
              </a:defRPr>
            </a:lvl1pPr>
            <a:lvl2pPr marL="914400" marR="0" lvl="1"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2pPr>
            <a:lvl3pPr marL="1371600" marR="0" lvl="2"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3pPr>
            <a:lvl4pPr marL="1828800" marR="0" lvl="3"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4pPr>
            <a:lvl5pPr marL="2286000" marR="0" lvl="4"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5pPr>
            <a:lvl6pPr marL="2743200" marR="0" lvl="5"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6pPr>
            <a:lvl7pPr marL="3200400" marR="0" lvl="6"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7pPr>
            <a:lvl8pPr marL="3657600" marR="0" lvl="7"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8pPr>
            <a:lvl9pPr marL="4114800" marR="0" lvl="8"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9pPr>
          </a:lstStyle>
          <a:p>
            <a:pPr marL="285750" indent="-285750" algn="l">
              <a:spcAft>
                <a:spcPts val="1200"/>
              </a:spcAft>
              <a:buFont typeface="Arial" panose="020B0604020202020204" pitchFamily="34" charset="0"/>
              <a:buChar char="•"/>
            </a:pPr>
            <a:r>
              <a:rPr lang="vi-VN" sz="1800"/>
              <a:t>SharedPreferences sharedPreferences = getSharedPreferences("MyPrefs", Context.MODE_PRIVATE): Lấy đối tượng SharedPreferences.</a:t>
            </a:r>
          </a:p>
          <a:p>
            <a:pPr marL="285750" indent="-285750" algn="l">
              <a:spcAft>
                <a:spcPts val="1200"/>
              </a:spcAft>
              <a:buFont typeface="Arial" panose="020B0604020202020204" pitchFamily="34" charset="0"/>
              <a:buChar char="•"/>
            </a:pPr>
            <a:r>
              <a:rPr lang="vi-VN" sz="1800"/>
              <a:t>SharedPreferences.Editor editor = sharedPreferences.edit(): Lấy đối tượng Editor để chỉnh sửa SharedPreferences.</a:t>
            </a:r>
          </a:p>
          <a:p>
            <a:pPr marL="285750" indent="-285750" algn="l">
              <a:spcAft>
                <a:spcPts val="1200"/>
              </a:spcAft>
              <a:buFont typeface="Arial" panose="020B0604020202020204" pitchFamily="34" charset="0"/>
              <a:buChar char="•"/>
            </a:pPr>
            <a:r>
              <a:rPr lang="vi-VN" sz="1800"/>
              <a:t>editor.putInt("UserID", taiKhoan.getUserID()): Lưu UserID vào SharedPreferences.</a:t>
            </a:r>
          </a:p>
          <a:p>
            <a:pPr marL="285750" indent="-285750" algn="l">
              <a:spcAft>
                <a:spcPts val="1200"/>
              </a:spcAft>
              <a:buFont typeface="Arial" panose="020B0604020202020204" pitchFamily="34" charset="0"/>
              <a:buChar char="•"/>
            </a:pPr>
            <a:r>
              <a:rPr lang="vi-VN" sz="1800"/>
              <a:t>editor.putString("Username", taiKhoan.getUsername()): Lưu Username vào SharedPreferences.</a:t>
            </a:r>
          </a:p>
          <a:p>
            <a:pPr marL="285750" indent="-285750" algn="l">
              <a:spcAft>
                <a:spcPts val="1200"/>
              </a:spcAft>
              <a:buFont typeface="Arial" panose="020B0604020202020204" pitchFamily="34" charset="0"/>
              <a:buChar char="•"/>
            </a:pPr>
            <a:r>
              <a:rPr lang="vi-VN" sz="1800"/>
              <a:t>editor.apply(): Áp dụng các thay đổi vào SharedPreferences.</a:t>
            </a:r>
          </a:p>
          <a:p>
            <a:pPr marL="0" indent="0" algn="l">
              <a:spcAft>
                <a:spcPts val="1200"/>
              </a:spcAft>
            </a:pPr>
            <a:endParaRPr lang="vi-VN" sz="1800"/>
          </a:p>
        </p:txBody>
      </p:sp>
    </p:spTree>
    <p:extLst>
      <p:ext uri="{BB962C8B-B14F-4D97-AF65-F5344CB8AC3E}">
        <p14:creationId xmlns:p14="http://schemas.microsoft.com/office/powerpoint/2010/main" val="179312393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4" name="Google Shape;1460;p74">
            <a:extLst>
              <a:ext uri="{FF2B5EF4-FFF2-40B4-BE49-F238E27FC236}">
                <a16:creationId xmlns:a16="http://schemas.microsoft.com/office/drawing/2014/main" id="{E06D66F6-623E-7896-D86C-7E3B918A78D5}"/>
              </a:ext>
            </a:extLst>
          </p:cNvPr>
          <p:cNvSpPr/>
          <p:nvPr/>
        </p:nvSpPr>
        <p:spPr>
          <a:xfrm>
            <a:off x="7811699" y="-307292"/>
            <a:ext cx="2320494" cy="2476717"/>
          </a:xfrm>
          <a:custGeom>
            <a:avLst/>
            <a:gdLst/>
            <a:ahLst/>
            <a:cxnLst/>
            <a:rect l="l" t="t" r="r" b="b"/>
            <a:pathLst>
              <a:path w="146265" h="156112" extrusionOk="0">
                <a:moveTo>
                  <a:pt x="5411" y="0"/>
                </a:moveTo>
                <a:cubicBezTo>
                  <a:pt x="5411" y="0"/>
                  <a:pt x="1" y="28329"/>
                  <a:pt x="20548" y="36870"/>
                </a:cubicBezTo>
                <a:cubicBezTo>
                  <a:pt x="24058" y="38329"/>
                  <a:pt x="27694" y="38893"/>
                  <a:pt x="31373" y="38893"/>
                </a:cubicBezTo>
                <a:cubicBezTo>
                  <a:pt x="43912" y="38893"/>
                  <a:pt x="56943" y="32338"/>
                  <a:pt x="67152" y="32338"/>
                </a:cubicBezTo>
                <a:cubicBezTo>
                  <a:pt x="71479" y="32338"/>
                  <a:pt x="75300" y="33516"/>
                  <a:pt x="78361" y="36870"/>
                </a:cubicBezTo>
                <a:cubicBezTo>
                  <a:pt x="90793" y="50426"/>
                  <a:pt x="72190" y="65958"/>
                  <a:pt x="96993" y="74500"/>
                </a:cubicBezTo>
                <a:cubicBezTo>
                  <a:pt x="105899" y="77600"/>
                  <a:pt x="114015" y="83740"/>
                  <a:pt x="115717" y="93497"/>
                </a:cubicBezTo>
                <a:cubicBezTo>
                  <a:pt x="117814" y="105503"/>
                  <a:pt x="109060" y="112403"/>
                  <a:pt x="105504" y="122646"/>
                </a:cubicBezTo>
                <a:cubicBezTo>
                  <a:pt x="103559" y="128148"/>
                  <a:pt x="104744" y="135078"/>
                  <a:pt x="107024" y="140245"/>
                </a:cubicBezTo>
                <a:cubicBezTo>
                  <a:pt x="109699" y="146294"/>
                  <a:pt x="114501" y="151218"/>
                  <a:pt x="120580" y="153832"/>
                </a:cubicBezTo>
                <a:cubicBezTo>
                  <a:pt x="124167" y="155413"/>
                  <a:pt x="128027" y="156081"/>
                  <a:pt x="131918" y="156112"/>
                </a:cubicBezTo>
                <a:cubicBezTo>
                  <a:pt x="133438" y="156112"/>
                  <a:pt x="146265" y="155200"/>
                  <a:pt x="146265" y="153650"/>
                </a:cubicBezTo>
                <a:lnTo>
                  <a:pt x="1462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335;p40">
            <a:extLst>
              <a:ext uri="{FF2B5EF4-FFF2-40B4-BE49-F238E27FC236}">
                <a16:creationId xmlns:a16="http://schemas.microsoft.com/office/drawing/2014/main" id="{166AC797-0AEA-F438-DD81-8A9A41A71CE7}"/>
              </a:ext>
            </a:extLst>
          </p:cNvPr>
          <p:cNvSpPr txBox="1">
            <a:spLocks/>
          </p:cNvSpPr>
          <p:nvPr/>
        </p:nvSpPr>
        <p:spPr>
          <a:xfrm>
            <a:off x="961340" y="337083"/>
            <a:ext cx="3971718" cy="51575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2100"/>
              <a:buFont typeface="Syne"/>
              <a:buNone/>
              <a:defRPr sz="1600" b="0" i="0" u="none" strike="noStrike" cap="none">
                <a:solidFill>
                  <a:schemeClr val="dk1"/>
                </a:solidFill>
                <a:latin typeface="Syne"/>
                <a:ea typeface="Syne"/>
                <a:cs typeface="Syne"/>
                <a:sym typeface="Syne"/>
              </a:defRPr>
            </a:lvl1pPr>
            <a:lvl2pPr marL="914400" marR="0" lvl="1"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2pPr>
            <a:lvl3pPr marL="1371600" marR="0" lvl="2"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3pPr>
            <a:lvl4pPr marL="1828800" marR="0" lvl="3"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4pPr>
            <a:lvl5pPr marL="2286000" marR="0" lvl="4"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5pPr>
            <a:lvl6pPr marL="2743200" marR="0" lvl="5"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6pPr>
            <a:lvl7pPr marL="3200400" marR="0" lvl="6"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7pPr>
            <a:lvl8pPr marL="3657600" marR="0" lvl="7"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8pPr>
            <a:lvl9pPr marL="4114800" marR="0" lvl="8"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9pPr>
          </a:lstStyle>
          <a:p>
            <a:pPr marL="285750" indent="-285750" algn="l">
              <a:spcAft>
                <a:spcPts val="1200"/>
              </a:spcAft>
              <a:buFont typeface="Arial" panose="020B0604020202020204" pitchFamily="34" charset="0"/>
              <a:buChar char="•"/>
            </a:pPr>
            <a:r>
              <a:rPr lang="vi-VN" sz="1800" b="1"/>
              <a:t>Xử lý sự kiện nút Đăng Nhập</a:t>
            </a:r>
            <a:endParaRPr lang="vi-VN" sz="1800"/>
          </a:p>
        </p:txBody>
      </p:sp>
      <p:sp>
        <p:nvSpPr>
          <p:cNvPr id="3" name="Google Shape;334;p40">
            <a:extLst>
              <a:ext uri="{FF2B5EF4-FFF2-40B4-BE49-F238E27FC236}">
                <a16:creationId xmlns:a16="http://schemas.microsoft.com/office/drawing/2014/main" id="{668DEA1E-B334-8C53-25EE-123F3191C933}"/>
              </a:ext>
            </a:extLst>
          </p:cNvPr>
          <p:cNvSpPr txBox="1">
            <a:spLocks/>
          </p:cNvSpPr>
          <p:nvPr/>
        </p:nvSpPr>
        <p:spPr>
          <a:xfrm>
            <a:off x="2947199" y="42513"/>
            <a:ext cx="4864500" cy="6450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marR="0" lvl="0" indent="0" algn="r" rtl="0">
              <a:lnSpc>
                <a:spcPct val="90000"/>
              </a:lnSpc>
              <a:spcBef>
                <a:spcPts val="0"/>
              </a:spcBef>
              <a:spcAft>
                <a:spcPts val="0"/>
              </a:spcAft>
              <a:buClr>
                <a:schemeClr val="dk2"/>
              </a:buClr>
              <a:buSzPts val="5200"/>
              <a:buFont typeface="Commissioner"/>
              <a:buNone/>
              <a:defRPr sz="4500" b="0" i="0" u="none" strike="noStrike" cap="none">
                <a:solidFill>
                  <a:schemeClr val="dk2"/>
                </a:solidFill>
                <a:latin typeface="Commissioner ExtraBold"/>
                <a:ea typeface="Commissioner ExtraBold"/>
                <a:cs typeface="Commissioner ExtraBold"/>
                <a:sym typeface="Commissioner ExtraBold"/>
              </a:defRPr>
            </a:lvl1pPr>
            <a:lvl2pPr marR="0" lvl="1"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2pPr>
            <a:lvl3pPr marR="0" lvl="2"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3pPr>
            <a:lvl4pPr marR="0" lvl="3"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4pPr>
            <a:lvl5pPr marR="0" lvl="4"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5pPr>
            <a:lvl6pPr marR="0" lvl="5"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6pPr>
            <a:lvl7pPr marR="0" lvl="6"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7pPr>
            <a:lvl8pPr marR="0" lvl="7"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8pPr>
            <a:lvl9pPr marR="0" lvl="8"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9pPr>
          </a:lstStyle>
          <a:p>
            <a:pPr algn="l">
              <a:buSzPts val="4700"/>
            </a:pPr>
            <a:r>
              <a:rPr lang="vi-VN" sz="2400"/>
              <a:t>Activity: </a:t>
            </a:r>
            <a:r>
              <a:rPr lang="vi-VN" sz="2400" u="sng"/>
              <a:t>LoginActivity</a:t>
            </a:r>
          </a:p>
        </p:txBody>
      </p:sp>
      <p:sp>
        <p:nvSpPr>
          <p:cNvPr id="2" name="Google Shape;335;p40">
            <a:extLst>
              <a:ext uri="{FF2B5EF4-FFF2-40B4-BE49-F238E27FC236}">
                <a16:creationId xmlns:a16="http://schemas.microsoft.com/office/drawing/2014/main" id="{DAAD3CD1-9272-3B86-700B-05ADFB3E98CF}"/>
              </a:ext>
            </a:extLst>
          </p:cNvPr>
          <p:cNvSpPr txBox="1">
            <a:spLocks/>
          </p:cNvSpPr>
          <p:nvPr/>
        </p:nvSpPr>
        <p:spPr>
          <a:xfrm>
            <a:off x="1453435" y="623408"/>
            <a:ext cx="8042120" cy="33821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2100"/>
              <a:buFont typeface="Syne"/>
              <a:buNone/>
              <a:defRPr sz="1600" b="0" i="0" u="none" strike="noStrike" cap="none">
                <a:solidFill>
                  <a:schemeClr val="dk1"/>
                </a:solidFill>
                <a:latin typeface="Syne"/>
                <a:ea typeface="Syne"/>
                <a:cs typeface="Syne"/>
                <a:sym typeface="Syne"/>
              </a:defRPr>
            </a:lvl1pPr>
            <a:lvl2pPr marL="914400" marR="0" lvl="1"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2pPr>
            <a:lvl3pPr marL="1371600" marR="0" lvl="2"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3pPr>
            <a:lvl4pPr marL="1828800" marR="0" lvl="3"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4pPr>
            <a:lvl5pPr marL="2286000" marR="0" lvl="4"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5pPr>
            <a:lvl6pPr marL="2743200" marR="0" lvl="5"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6pPr>
            <a:lvl7pPr marL="3200400" marR="0" lvl="6"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7pPr>
            <a:lvl8pPr marL="3657600" marR="0" lvl="7"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8pPr>
            <a:lvl9pPr marL="4114800" marR="0" lvl="8"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9pPr>
          </a:lstStyle>
          <a:p>
            <a:pPr marL="285750" indent="-285750" algn="l">
              <a:spcAft>
                <a:spcPts val="1200"/>
              </a:spcAft>
              <a:buFont typeface="Arial" panose="020B0604020202020204" pitchFamily="34" charset="0"/>
              <a:buChar char="•"/>
            </a:pPr>
            <a:r>
              <a:rPr lang="vi-VN" sz="1800"/>
              <a:t>if (taiKhoan.getRoleID() == 1): Nếu người dùng là admin:</a:t>
            </a:r>
          </a:p>
        </p:txBody>
      </p:sp>
      <p:sp>
        <p:nvSpPr>
          <p:cNvPr id="5" name="Google Shape;335;p40">
            <a:extLst>
              <a:ext uri="{FF2B5EF4-FFF2-40B4-BE49-F238E27FC236}">
                <a16:creationId xmlns:a16="http://schemas.microsoft.com/office/drawing/2014/main" id="{EB799EF5-F561-E817-80B2-8F5DD8BEC0B8}"/>
              </a:ext>
            </a:extLst>
          </p:cNvPr>
          <p:cNvSpPr txBox="1">
            <a:spLocks/>
          </p:cNvSpPr>
          <p:nvPr/>
        </p:nvSpPr>
        <p:spPr>
          <a:xfrm>
            <a:off x="1771754" y="1032610"/>
            <a:ext cx="7182364" cy="80361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2100"/>
              <a:buFont typeface="Syne"/>
              <a:buNone/>
              <a:defRPr sz="1600" b="0" i="0" u="none" strike="noStrike" cap="none">
                <a:solidFill>
                  <a:schemeClr val="dk1"/>
                </a:solidFill>
                <a:latin typeface="Syne"/>
                <a:ea typeface="Syne"/>
                <a:cs typeface="Syne"/>
                <a:sym typeface="Syne"/>
              </a:defRPr>
            </a:lvl1pPr>
            <a:lvl2pPr marL="914400" marR="0" lvl="1"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2pPr>
            <a:lvl3pPr marL="1371600" marR="0" lvl="2"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3pPr>
            <a:lvl4pPr marL="1828800" marR="0" lvl="3"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4pPr>
            <a:lvl5pPr marL="2286000" marR="0" lvl="4"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5pPr>
            <a:lvl6pPr marL="2743200" marR="0" lvl="5"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6pPr>
            <a:lvl7pPr marL="3200400" marR="0" lvl="6"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7pPr>
            <a:lvl8pPr marL="3657600" marR="0" lvl="7"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8pPr>
            <a:lvl9pPr marL="4114800" marR="0" lvl="8"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9pPr>
          </a:lstStyle>
          <a:p>
            <a:pPr marL="285750" indent="-285750" algn="l">
              <a:spcAft>
                <a:spcPts val="1200"/>
              </a:spcAft>
              <a:buFont typeface="Arial" panose="020B0604020202020204" pitchFamily="34" charset="0"/>
              <a:buChar char="•"/>
            </a:pPr>
            <a:r>
              <a:rPr lang="vi-VN" sz="1800"/>
              <a:t>Intent intent = new Intent(LoginActivity.this, AdminActivity.class): Tạo intent để chuyển sang AdminActivity.</a:t>
            </a:r>
          </a:p>
        </p:txBody>
      </p:sp>
      <p:sp>
        <p:nvSpPr>
          <p:cNvPr id="6" name="Google Shape;335;p40">
            <a:extLst>
              <a:ext uri="{FF2B5EF4-FFF2-40B4-BE49-F238E27FC236}">
                <a16:creationId xmlns:a16="http://schemas.microsoft.com/office/drawing/2014/main" id="{87F8D9AB-0DE2-E815-BEE6-B36AC66E8447}"/>
              </a:ext>
            </a:extLst>
          </p:cNvPr>
          <p:cNvSpPr txBox="1">
            <a:spLocks/>
          </p:cNvSpPr>
          <p:nvPr/>
        </p:nvSpPr>
        <p:spPr>
          <a:xfrm>
            <a:off x="1453435" y="1660937"/>
            <a:ext cx="8042120" cy="569385"/>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2100"/>
              <a:buFont typeface="Syne"/>
              <a:buNone/>
              <a:defRPr sz="1600" b="0" i="0" u="none" strike="noStrike" cap="none">
                <a:solidFill>
                  <a:schemeClr val="dk1"/>
                </a:solidFill>
                <a:latin typeface="Syne"/>
                <a:ea typeface="Syne"/>
                <a:cs typeface="Syne"/>
                <a:sym typeface="Syne"/>
              </a:defRPr>
            </a:lvl1pPr>
            <a:lvl2pPr marL="914400" marR="0" lvl="1"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2pPr>
            <a:lvl3pPr marL="1371600" marR="0" lvl="2"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3pPr>
            <a:lvl4pPr marL="1828800" marR="0" lvl="3"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4pPr>
            <a:lvl5pPr marL="2286000" marR="0" lvl="4"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5pPr>
            <a:lvl6pPr marL="2743200" marR="0" lvl="5"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6pPr>
            <a:lvl7pPr marL="3200400" marR="0" lvl="6"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7pPr>
            <a:lvl8pPr marL="3657600" marR="0" lvl="7"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8pPr>
            <a:lvl9pPr marL="4114800" marR="0" lvl="8"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9pPr>
          </a:lstStyle>
          <a:p>
            <a:pPr marL="285750" indent="-285750" algn="l">
              <a:spcAft>
                <a:spcPts val="1200"/>
              </a:spcAft>
              <a:buFont typeface="Arial" panose="020B0604020202020204" pitchFamily="34" charset="0"/>
              <a:buChar char="•"/>
            </a:pPr>
            <a:r>
              <a:rPr lang="vi-VN" sz="1800"/>
              <a:t>else: Nếu người dùng là user:</a:t>
            </a:r>
          </a:p>
        </p:txBody>
      </p:sp>
      <p:sp>
        <p:nvSpPr>
          <p:cNvPr id="9" name="Google Shape;335;p40">
            <a:extLst>
              <a:ext uri="{FF2B5EF4-FFF2-40B4-BE49-F238E27FC236}">
                <a16:creationId xmlns:a16="http://schemas.microsoft.com/office/drawing/2014/main" id="{07C6C538-4347-AD91-8256-9DE1696AF03B}"/>
              </a:ext>
            </a:extLst>
          </p:cNvPr>
          <p:cNvSpPr txBox="1">
            <a:spLocks/>
          </p:cNvSpPr>
          <p:nvPr/>
        </p:nvSpPr>
        <p:spPr>
          <a:xfrm>
            <a:off x="1771754" y="2067895"/>
            <a:ext cx="6925634" cy="907609"/>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2100"/>
              <a:buFont typeface="Syne"/>
              <a:buNone/>
              <a:defRPr sz="1600" b="0" i="0" u="none" strike="noStrike" cap="none">
                <a:solidFill>
                  <a:schemeClr val="dk1"/>
                </a:solidFill>
                <a:latin typeface="Syne"/>
                <a:ea typeface="Syne"/>
                <a:cs typeface="Syne"/>
                <a:sym typeface="Syne"/>
              </a:defRPr>
            </a:lvl1pPr>
            <a:lvl2pPr marL="914400" marR="0" lvl="1"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2pPr>
            <a:lvl3pPr marL="1371600" marR="0" lvl="2"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3pPr>
            <a:lvl4pPr marL="1828800" marR="0" lvl="3"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4pPr>
            <a:lvl5pPr marL="2286000" marR="0" lvl="4"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5pPr>
            <a:lvl6pPr marL="2743200" marR="0" lvl="5"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6pPr>
            <a:lvl7pPr marL="3200400" marR="0" lvl="6"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7pPr>
            <a:lvl8pPr marL="3657600" marR="0" lvl="7"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8pPr>
            <a:lvl9pPr marL="4114800" marR="0" lvl="8"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9pPr>
          </a:lstStyle>
          <a:p>
            <a:pPr marL="285750" indent="-285750" algn="l">
              <a:spcAft>
                <a:spcPts val="1200"/>
              </a:spcAft>
              <a:buFont typeface="Arial" panose="020B0604020202020204" pitchFamily="34" charset="0"/>
              <a:buChar char="•"/>
            </a:pPr>
            <a:r>
              <a:rPr lang="vi-VN" sz="1800"/>
              <a:t>Intent intent = new Intent(LoginActivity.this, MainActivity.class): Tạo intent để chuyển sang MainActivity.</a:t>
            </a:r>
          </a:p>
        </p:txBody>
      </p:sp>
      <p:sp>
        <p:nvSpPr>
          <p:cNvPr id="10" name="Google Shape;335;p40">
            <a:extLst>
              <a:ext uri="{FF2B5EF4-FFF2-40B4-BE49-F238E27FC236}">
                <a16:creationId xmlns:a16="http://schemas.microsoft.com/office/drawing/2014/main" id="{6CE033B6-4D86-1066-3609-96783B1FF3F1}"/>
              </a:ext>
            </a:extLst>
          </p:cNvPr>
          <p:cNvSpPr txBox="1">
            <a:spLocks/>
          </p:cNvSpPr>
          <p:nvPr/>
        </p:nvSpPr>
        <p:spPr>
          <a:xfrm>
            <a:off x="1453435" y="2757556"/>
            <a:ext cx="8042120" cy="569386"/>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2100"/>
              <a:buFont typeface="Syne"/>
              <a:buNone/>
              <a:defRPr sz="1600" b="0" i="0" u="none" strike="noStrike" cap="none">
                <a:solidFill>
                  <a:schemeClr val="dk1"/>
                </a:solidFill>
                <a:latin typeface="Syne"/>
                <a:ea typeface="Syne"/>
                <a:cs typeface="Syne"/>
                <a:sym typeface="Syne"/>
              </a:defRPr>
            </a:lvl1pPr>
            <a:lvl2pPr marL="914400" marR="0" lvl="1"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2pPr>
            <a:lvl3pPr marL="1371600" marR="0" lvl="2"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3pPr>
            <a:lvl4pPr marL="1828800" marR="0" lvl="3"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4pPr>
            <a:lvl5pPr marL="2286000" marR="0" lvl="4"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5pPr>
            <a:lvl6pPr marL="2743200" marR="0" lvl="5"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6pPr>
            <a:lvl7pPr marL="3200400" marR="0" lvl="6"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7pPr>
            <a:lvl8pPr marL="3657600" marR="0" lvl="7"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8pPr>
            <a:lvl9pPr marL="4114800" marR="0" lvl="8"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9pPr>
          </a:lstStyle>
          <a:p>
            <a:pPr marL="285750" indent="-285750" algn="l">
              <a:spcAft>
                <a:spcPts val="1200"/>
              </a:spcAft>
              <a:buFont typeface="Arial" panose="020B0604020202020204" pitchFamily="34" charset="0"/>
              <a:buChar char="•"/>
            </a:pPr>
            <a:r>
              <a:rPr lang="vi-VN" sz="1800"/>
              <a:t>startActivity(intent): Bắt đầu Activity tương ứng.</a:t>
            </a:r>
          </a:p>
        </p:txBody>
      </p:sp>
      <p:sp>
        <p:nvSpPr>
          <p:cNvPr id="11" name="Google Shape;335;p40">
            <a:extLst>
              <a:ext uri="{FF2B5EF4-FFF2-40B4-BE49-F238E27FC236}">
                <a16:creationId xmlns:a16="http://schemas.microsoft.com/office/drawing/2014/main" id="{1C5072C3-1825-A287-53C9-BE59A9180687}"/>
              </a:ext>
            </a:extLst>
          </p:cNvPr>
          <p:cNvSpPr txBox="1">
            <a:spLocks/>
          </p:cNvSpPr>
          <p:nvPr/>
        </p:nvSpPr>
        <p:spPr>
          <a:xfrm>
            <a:off x="911998" y="3191461"/>
            <a:ext cx="8042120" cy="311277"/>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2100"/>
              <a:buFont typeface="Syne"/>
              <a:buNone/>
              <a:defRPr sz="1600" b="0" i="0" u="none" strike="noStrike" cap="none">
                <a:solidFill>
                  <a:schemeClr val="dk1"/>
                </a:solidFill>
                <a:latin typeface="Syne"/>
                <a:ea typeface="Syne"/>
                <a:cs typeface="Syne"/>
                <a:sym typeface="Syne"/>
              </a:defRPr>
            </a:lvl1pPr>
            <a:lvl2pPr marL="914400" marR="0" lvl="1"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2pPr>
            <a:lvl3pPr marL="1371600" marR="0" lvl="2"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3pPr>
            <a:lvl4pPr marL="1828800" marR="0" lvl="3"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4pPr>
            <a:lvl5pPr marL="2286000" marR="0" lvl="4"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5pPr>
            <a:lvl6pPr marL="2743200" marR="0" lvl="5"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6pPr>
            <a:lvl7pPr marL="3200400" marR="0" lvl="6"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7pPr>
            <a:lvl8pPr marL="3657600" marR="0" lvl="7"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8pPr>
            <a:lvl9pPr marL="4114800" marR="0" lvl="8"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9pPr>
          </a:lstStyle>
          <a:p>
            <a:pPr marL="285750" indent="-285750" algn="l">
              <a:spcAft>
                <a:spcPts val="1200"/>
              </a:spcAft>
              <a:buFont typeface="Arial" panose="020B0604020202020204" pitchFamily="34" charset="0"/>
              <a:buChar char="•"/>
            </a:pPr>
            <a:r>
              <a:rPr lang="vi-VN" sz="1800"/>
              <a:t>else: Nếu thông tin đăng nhập sai:</a:t>
            </a:r>
          </a:p>
        </p:txBody>
      </p:sp>
      <p:sp>
        <p:nvSpPr>
          <p:cNvPr id="12" name="Google Shape;335;p40">
            <a:extLst>
              <a:ext uri="{FF2B5EF4-FFF2-40B4-BE49-F238E27FC236}">
                <a16:creationId xmlns:a16="http://schemas.microsoft.com/office/drawing/2014/main" id="{C82BFF92-77E3-5433-47BA-9682D55E9F72}"/>
              </a:ext>
            </a:extLst>
          </p:cNvPr>
          <p:cNvSpPr txBox="1">
            <a:spLocks/>
          </p:cNvSpPr>
          <p:nvPr/>
        </p:nvSpPr>
        <p:spPr>
          <a:xfrm>
            <a:off x="1354015" y="3670119"/>
            <a:ext cx="8141540" cy="907609"/>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2100"/>
              <a:buFont typeface="Syne"/>
              <a:buNone/>
              <a:defRPr sz="1600" b="0" i="0" u="none" strike="noStrike" cap="none">
                <a:solidFill>
                  <a:schemeClr val="dk1"/>
                </a:solidFill>
                <a:latin typeface="Syne"/>
                <a:ea typeface="Syne"/>
                <a:cs typeface="Syne"/>
                <a:sym typeface="Syne"/>
              </a:defRPr>
            </a:lvl1pPr>
            <a:lvl2pPr marL="914400" marR="0" lvl="1"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2pPr>
            <a:lvl3pPr marL="1371600" marR="0" lvl="2"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3pPr>
            <a:lvl4pPr marL="1828800" marR="0" lvl="3"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4pPr>
            <a:lvl5pPr marL="2286000" marR="0" lvl="4"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5pPr>
            <a:lvl6pPr marL="2743200" marR="0" lvl="5"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6pPr>
            <a:lvl7pPr marL="3200400" marR="0" lvl="6"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7pPr>
            <a:lvl8pPr marL="3657600" marR="0" lvl="7"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8pPr>
            <a:lvl9pPr marL="4114800" marR="0" lvl="8"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9pPr>
          </a:lstStyle>
          <a:p>
            <a:pPr marL="285750" indent="-285750" algn="l">
              <a:spcAft>
                <a:spcPts val="1200"/>
              </a:spcAft>
              <a:buFont typeface="Arial" panose="020B0604020202020204" pitchFamily="34" charset="0"/>
              <a:buChar char="•"/>
            </a:pPr>
            <a:r>
              <a:rPr lang="vi-VN" sz="1800"/>
              <a:t>Toast.makeText(LoginActivity.this, "Tài khoản hoặc mật khẩu không chính xác!", Toast.LENGTH_SHORT).show(): Hiển thị thông báo lỗi.</a:t>
            </a:r>
          </a:p>
        </p:txBody>
      </p:sp>
    </p:spTree>
    <p:extLst>
      <p:ext uri="{BB962C8B-B14F-4D97-AF65-F5344CB8AC3E}">
        <p14:creationId xmlns:p14="http://schemas.microsoft.com/office/powerpoint/2010/main" val="94881204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4" name="Google Shape;1460;p74">
            <a:extLst>
              <a:ext uri="{FF2B5EF4-FFF2-40B4-BE49-F238E27FC236}">
                <a16:creationId xmlns:a16="http://schemas.microsoft.com/office/drawing/2014/main" id="{E06D66F6-623E-7896-D86C-7E3B918A78D5}"/>
              </a:ext>
            </a:extLst>
          </p:cNvPr>
          <p:cNvSpPr/>
          <p:nvPr/>
        </p:nvSpPr>
        <p:spPr>
          <a:xfrm>
            <a:off x="7811699" y="-307292"/>
            <a:ext cx="2320494" cy="2476717"/>
          </a:xfrm>
          <a:custGeom>
            <a:avLst/>
            <a:gdLst/>
            <a:ahLst/>
            <a:cxnLst/>
            <a:rect l="l" t="t" r="r" b="b"/>
            <a:pathLst>
              <a:path w="146265" h="156112" extrusionOk="0">
                <a:moveTo>
                  <a:pt x="5411" y="0"/>
                </a:moveTo>
                <a:cubicBezTo>
                  <a:pt x="5411" y="0"/>
                  <a:pt x="1" y="28329"/>
                  <a:pt x="20548" y="36870"/>
                </a:cubicBezTo>
                <a:cubicBezTo>
                  <a:pt x="24058" y="38329"/>
                  <a:pt x="27694" y="38893"/>
                  <a:pt x="31373" y="38893"/>
                </a:cubicBezTo>
                <a:cubicBezTo>
                  <a:pt x="43912" y="38893"/>
                  <a:pt x="56943" y="32338"/>
                  <a:pt x="67152" y="32338"/>
                </a:cubicBezTo>
                <a:cubicBezTo>
                  <a:pt x="71479" y="32338"/>
                  <a:pt x="75300" y="33516"/>
                  <a:pt x="78361" y="36870"/>
                </a:cubicBezTo>
                <a:cubicBezTo>
                  <a:pt x="90793" y="50426"/>
                  <a:pt x="72190" y="65958"/>
                  <a:pt x="96993" y="74500"/>
                </a:cubicBezTo>
                <a:cubicBezTo>
                  <a:pt x="105899" y="77600"/>
                  <a:pt x="114015" y="83740"/>
                  <a:pt x="115717" y="93497"/>
                </a:cubicBezTo>
                <a:cubicBezTo>
                  <a:pt x="117814" y="105503"/>
                  <a:pt x="109060" y="112403"/>
                  <a:pt x="105504" y="122646"/>
                </a:cubicBezTo>
                <a:cubicBezTo>
                  <a:pt x="103559" y="128148"/>
                  <a:pt x="104744" y="135078"/>
                  <a:pt x="107024" y="140245"/>
                </a:cubicBezTo>
                <a:cubicBezTo>
                  <a:pt x="109699" y="146294"/>
                  <a:pt x="114501" y="151218"/>
                  <a:pt x="120580" y="153832"/>
                </a:cubicBezTo>
                <a:cubicBezTo>
                  <a:pt x="124167" y="155413"/>
                  <a:pt x="128027" y="156081"/>
                  <a:pt x="131918" y="156112"/>
                </a:cubicBezTo>
                <a:cubicBezTo>
                  <a:pt x="133438" y="156112"/>
                  <a:pt x="146265" y="155200"/>
                  <a:pt x="146265" y="153650"/>
                </a:cubicBezTo>
                <a:lnTo>
                  <a:pt x="1462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335;p40">
            <a:extLst>
              <a:ext uri="{FF2B5EF4-FFF2-40B4-BE49-F238E27FC236}">
                <a16:creationId xmlns:a16="http://schemas.microsoft.com/office/drawing/2014/main" id="{166AC797-0AEA-F438-DD81-8A9A41A71CE7}"/>
              </a:ext>
            </a:extLst>
          </p:cNvPr>
          <p:cNvSpPr txBox="1">
            <a:spLocks/>
          </p:cNvSpPr>
          <p:nvPr/>
        </p:nvSpPr>
        <p:spPr>
          <a:xfrm>
            <a:off x="961340" y="571155"/>
            <a:ext cx="3971718" cy="51575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2100"/>
              <a:buFont typeface="Syne"/>
              <a:buNone/>
              <a:defRPr sz="1600" b="0" i="0" u="none" strike="noStrike" cap="none">
                <a:solidFill>
                  <a:schemeClr val="dk1"/>
                </a:solidFill>
                <a:latin typeface="Syne"/>
                <a:ea typeface="Syne"/>
                <a:cs typeface="Syne"/>
                <a:sym typeface="Syne"/>
              </a:defRPr>
            </a:lvl1pPr>
            <a:lvl2pPr marL="914400" marR="0" lvl="1"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2pPr>
            <a:lvl3pPr marL="1371600" marR="0" lvl="2"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3pPr>
            <a:lvl4pPr marL="1828800" marR="0" lvl="3"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4pPr>
            <a:lvl5pPr marL="2286000" marR="0" lvl="4"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5pPr>
            <a:lvl6pPr marL="2743200" marR="0" lvl="5"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6pPr>
            <a:lvl7pPr marL="3200400" marR="0" lvl="6"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7pPr>
            <a:lvl8pPr marL="3657600" marR="0" lvl="7"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8pPr>
            <a:lvl9pPr marL="4114800" marR="0" lvl="8"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9pPr>
          </a:lstStyle>
          <a:p>
            <a:pPr marL="285750" indent="-285750" algn="l">
              <a:spcAft>
                <a:spcPts val="1200"/>
              </a:spcAft>
              <a:buFont typeface="Arial" panose="020B0604020202020204" pitchFamily="34" charset="0"/>
              <a:buChar char="•"/>
            </a:pPr>
            <a:r>
              <a:rPr lang="vi-VN" sz="1800" b="1"/>
              <a:t>Xử lý sự kiện nút Đăng Nhập</a:t>
            </a:r>
            <a:endParaRPr lang="vi-VN" sz="1800"/>
          </a:p>
        </p:txBody>
      </p:sp>
      <p:sp>
        <p:nvSpPr>
          <p:cNvPr id="3" name="Google Shape;334;p40">
            <a:extLst>
              <a:ext uri="{FF2B5EF4-FFF2-40B4-BE49-F238E27FC236}">
                <a16:creationId xmlns:a16="http://schemas.microsoft.com/office/drawing/2014/main" id="{668DEA1E-B334-8C53-25EE-123F3191C933}"/>
              </a:ext>
            </a:extLst>
          </p:cNvPr>
          <p:cNvSpPr txBox="1">
            <a:spLocks/>
          </p:cNvSpPr>
          <p:nvPr/>
        </p:nvSpPr>
        <p:spPr>
          <a:xfrm>
            <a:off x="2947199" y="42513"/>
            <a:ext cx="4864500" cy="6450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marR="0" lvl="0" indent="0" algn="r" rtl="0">
              <a:lnSpc>
                <a:spcPct val="90000"/>
              </a:lnSpc>
              <a:spcBef>
                <a:spcPts val="0"/>
              </a:spcBef>
              <a:spcAft>
                <a:spcPts val="0"/>
              </a:spcAft>
              <a:buClr>
                <a:schemeClr val="dk2"/>
              </a:buClr>
              <a:buSzPts val="5200"/>
              <a:buFont typeface="Commissioner"/>
              <a:buNone/>
              <a:defRPr sz="4500" b="0" i="0" u="none" strike="noStrike" cap="none">
                <a:solidFill>
                  <a:schemeClr val="dk2"/>
                </a:solidFill>
                <a:latin typeface="Commissioner ExtraBold"/>
                <a:ea typeface="Commissioner ExtraBold"/>
                <a:cs typeface="Commissioner ExtraBold"/>
                <a:sym typeface="Commissioner ExtraBold"/>
              </a:defRPr>
            </a:lvl1pPr>
            <a:lvl2pPr marR="0" lvl="1"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2pPr>
            <a:lvl3pPr marR="0" lvl="2"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3pPr>
            <a:lvl4pPr marR="0" lvl="3"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4pPr>
            <a:lvl5pPr marR="0" lvl="4"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5pPr>
            <a:lvl6pPr marR="0" lvl="5"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6pPr>
            <a:lvl7pPr marR="0" lvl="6"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7pPr>
            <a:lvl8pPr marR="0" lvl="7"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8pPr>
            <a:lvl9pPr marR="0" lvl="8"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9pPr>
          </a:lstStyle>
          <a:p>
            <a:pPr algn="l">
              <a:buSzPts val="4700"/>
            </a:pPr>
            <a:r>
              <a:rPr lang="vi-VN" sz="2400"/>
              <a:t>Activity: </a:t>
            </a:r>
            <a:r>
              <a:rPr lang="vi-VN" sz="2400" u="sng"/>
              <a:t>LoginActivity</a:t>
            </a:r>
          </a:p>
        </p:txBody>
      </p:sp>
      <p:sp>
        <p:nvSpPr>
          <p:cNvPr id="13" name="Google Shape;335;p40">
            <a:extLst>
              <a:ext uri="{FF2B5EF4-FFF2-40B4-BE49-F238E27FC236}">
                <a16:creationId xmlns:a16="http://schemas.microsoft.com/office/drawing/2014/main" id="{136FEFF5-98DA-25E3-F2C3-7B080A9DC75B}"/>
              </a:ext>
            </a:extLst>
          </p:cNvPr>
          <p:cNvSpPr txBox="1">
            <a:spLocks/>
          </p:cNvSpPr>
          <p:nvPr/>
        </p:nvSpPr>
        <p:spPr>
          <a:xfrm>
            <a:off x="1358389" y="1037318"/>
            <a:ext cx="8042120" cy="504044"/>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2100"/>
              <a:buFont typeface="Syne"/>
              <a:buNone/>
              <a:defRPr sz="1600" b="0" i="0" u="none" strike="noStrike" cap="none">
                <a:solidFill>
                  <a:schemeClr val="dk1"/>
                </a:solidFill>
                <a:latin typeface="Syne"/>
                <a:ea typeface="Syne"/>
                <a:cs typeface="Syne"/>
                <a:sym typeface="Syne"/>
              </a:defRPr>
            </a:lvl1pPr>
            <a:lvl2pPr marL="914400" marR="0" lvl="1"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2pPr>
            <a:lvl3pPr marL="1371600" marR="0" lvl="2"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3pPr>
            <a:lvl4pPr marL="1828800" marR="0" lvl="3"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4pPr>
            <a:lvl5pPr marL="2286000" marR="0" lvl="4"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5pPr>
            <a:lvl6pPr marL="2743200" marR="0" lvl="5"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6pPr>
            <a:lvl7pPr marL="3200400" marR="0" lvl="6"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7pPr>
            <a:lvl8pPr marL="3657600" marR="0" lvl="7"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8pPr>
            <a:lvl9pPr marL="4114800" marR="0" lvl="8"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9pPr>
          </a:lstStyle>
          <a:p>
            <a:pPr marL="285750" indent="-285750" algn="l">
              <a:spcAft>
                <a:spcPts val="1200"/>
              </a:spcAft>
              <a:buFont typeface="Arial" panose="020B0604020202020204" pitchFamily="34" charset="0"/>
              <a:buChar char="•"/>
            </a:pPr>
            <a:r>
              <a:rPr lang="vi-VN" sz="1800"/>
              <a:t>else: Nếu tên đăng nhập hoặc mật khẩu rỗng:</a:t>
            </a:r>
          </a:p>
        </p:txBody>
      </p:sp>
      <p:sp>
        <p:nvSpPr>
          <p:cNvPr id="14" name="Google Shape;335;p40">
            <a:extLst>
              <a:ext uri="{FF2B5EF4-FFF2-40B4-BE49-F238E27FC236}">
                <a16:creationId xmlns:a16="http://schemas.microsoft.com/office/drawing/2014/main" id="{422324F8-9D48-24EE-862B-5DEFBDFF067D}"/>
              </a:ext>
            </a:extLst>
          </p:cNvPr>
          <p:cNvSpPr txBox="1">
            <a:spLocks/>
          </p:cNvSpPr>
          <p:nvPr/>
        </p:nvSpPr>
        <p:spPr>
          <a:xfrm>
            <a:off x="1724231" y="1436718"/>
            <a:ext cx="7296677" cy="907609"/>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2100"/>
              <a:buFont typeface="Syne"/>
              <a:buNone/>
              <a:defRPr sz="1600" b="0" i="0" u="none" strike="noStrike" cap="none">
                <a:solidFill>
                  <a:schemeClr val="dk1"/>
                </a:solidFill>
                <a:latin typeface="Syne"/>
                <a:ea typeface="Syne"/>
                <a:cs typeface="Syne"/>
                <a:sym typeface="Syne"/>
              </a:defRPr>
            </a:lvl1pPr>
            <a:lvl2pPr marL="914400" marR="0" lvl="1"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2pPr>
            <a:lvl3pPr marL="1371600" marR="0" lvl="2"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3pPr>
            <a:lvl4pPr marL="1828800" marR="0" lvl="3"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4pPr>
            <a:lvl5pPr marL="2286000" marR="0" lvl="4"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5pPr>
            <a:lvl6pPr marL="2743200" marR="0" lvl="5"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6pPr>
            <a:lvl7pPr marL="3200400" marR="0" lvl="6"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7pPr>
            <a:lvl8pPr marL="3657600" marR="0" lvl="7"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8pPr>
            <a:lvl9pPr marL="4114800" marR="0" lvl="8"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9pPr>
          </a:lstStyle>
          <a:p>
            <a:pPr marL="285750" indent="-285750" algn="l">
              <a:spcAft>
                <a:spcPts val="1200"/>
              </a:spcAft>
              <a:buFont typeface="Arial" panose="020B0604020202020204" pitchFamily="34" charset="0"/>
              <a:buChar char="•"/>
            </a:pPr>
            <a:r>
              <a:rPr lang="vi-VN" sz="1800"/>
              <a:t>Toast.makeText(LoginActivity.this, "Vui lòng nhập đầy đủ thông tin!", Toast.LENGTH_SHORT).show(): Hiển thị thông báo yêu cầu nhập đủ thông tin.</a:t>
            </a:r>
          </a:p>
        </p:txBody>
      </p:sp>
    </p:spTree>
    <p:extLst>
      <p:ext uri="{BB962C8B-B14F-4D97-AF65-F5344CB8AC3E}">
        <p14:creationId xmlns:p14="http://schemas.microsoft.com/office/powerpoint/2010/main" val="23294204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40"/>
          <p:cNvSpPr txBox="1">
            <a:spLocks noGrp="1"/>
          </p:cNvSpPr>
          <p:nvPr>
            <p:ph type="title"/>
          </p:nvPr>
        </p:nvSpPr>
        <p:spPr>
          <a:xfrm>
            <a:off x="2936430" y="299852"/>
            <a:ext cx="4864500" cy="645000"/>
          </a:xfrm>
          <a:prstGeom prst="rect">
            <a:avLst/>
          </a:prstGeom>
        </p:spPr>
        <p:txBody>
          <a:bodyPr spcFirstLastPara="1" wrap="square" lIns="0" tIns="0" rIns="0" bIns="0" anchor="t" anchorCtr="0">
            <a:noAutofit/>
          </a:bodyPr>
          <a:lstStyle/>
          <a:p>
            <a:pPr marL="0" lvl="0" indent="0" algn="l" rtl="0">
              <a:spcBef>
                <a:spcPts val="0"/>
              </a:spcBef>
              <a:spcAft>
                <a:spcPts val="0"/>
              </a:spcAft>
              <a:buSzPts val="4700"/>
              <a:buNone/>
            </a:pPr>
            <a:r>
              <a:rPr lang="vi-VN" sz="2400"/>
              <a:t>Import thư viện sqlite</a:t>
            </a:r>
            <a:endParaRPr sz="2400"/>
          </a:p>
        </p:txBody>
      </p:sp>
      <p:sp>
        <p:nvSpPr>
          <p:cNvPr id="335" name="Google Shape;335;p40"/>
          <p:cNvSpPr txBox="1">
            <a:spLocks noGrp="1"/>
          </p:cNvSpPr>
          <p:nvPr>
            <p:ph type="subTitle" idx="1"/>
          </p:nvPr>
        </p:nvSpPr>
        <p:spPr>
          <a:xfrm>
            <a:off x="1673404" y="945528"/>
            <a:ext cx="6172166" cy="1031462"/>
          </a:xfrm>
          <a:prstGeom prst="rect">
            <a:avLst/>
          </a:prstGeom>
        </p:spPr>
        <p:txBody>
          <a:bodyPr spcFirstLastPara="1" wrap="square" lIns="0" tIns="0" rIns="0" bIns="0" anchor="t" anchorCtr="0">
            <a:noAutofit/>
          </a:bodyPr>
          <a:lstStyle/>
          <a:p>
            <a:pPr marL="285750" lvl="0" indent="-285750" algn="just" rtl="0">
              <a:spcBef>
                <a:spcPts val="0"/>
              </a:spcBef>
              <a:spcAft>
                <a:spcPts val="1200"/>
              </a:spcAft>
              <a:buFont typeface="Arial" panose="020B0604020202020204" pitchFamily="34" charset="0"/>
              <a:buChar char="•"/>
            </a:pPr>
            <a:r>
              <a:rPr lang="vi-VN" sz="1800"/>
              <a:t>import android.database.sqlite.SQLiteDatabase;</a:t>
            </a:r>
          </a:p>
          <a:p>
            <a:pPr marL="285750" lvl="0" indent="-285750" algn="just" rtl="0">
              <a:spcBef>
                <a:spcPts val="0"/>
              </a:spcBef>
              <a:spcAft>
                <a:spcPts val="1200"/>
              </a:spcAft>
              <a:buFont typeface="Arial" panose="020B0604020202020204" pitchFamily="34" charset="0"/>
              <a:buChar char="•"/>
            </a:pPr>
            <a:r>
              <a:rPr lang="vi-VN" sz="1800"/>
              <a:t>import android.database.sqlite.SQLiteOpenHelper;</a:t>
            </a:r>
          </a:p>
        </p:txBody>
      </p:sp>
      <p:grpSp>
        <p:nvGrpSpPr>
          <p:cNvPr id="337" name="Google Shape;337;p40"/>
          <p:cNvGrpSpPr/>
          <p:nvPr/>
        </p:nvGrpSpPr>
        <p:grpSpPr>
          <a:xfrm>
            <a:off x="6651888" y="817103"/>
            <a:ext cx="462975" cy="462556"/>
            <a:chOff x="3481708" y="3386870"/>
            <a:chExt cx="462975" cy="462556"/>
          </a:xfrm>
        </p:grpSpPr>
        <p:sp>
          <p:nvSpPr>
            <p:cNvPr id="338" name="Google Shape;338;p40"/>
            <p:cNvSpPr/>
            <p:nvPr/>
          </p:nvSpPr>
          <p:spPr>
            <a:xfrm>
              <a:off x="3531908" y="3386870"/>
              <a:ext cx="132319" cy="126905"/>
            </a:xfrm>
            <a:custGeom>
              <a:avLst/>
              <a:gdLst/>
              <a:ahLst/>
              <a:cxnLst/>
              <a:rect l="l" t="t" r="r" b="b"/>
              <a:pathLst>
                <a:path w="1882" h="1805" extrusionOk="0">
                  <a:moveTo>
                    <a:pt x="465" y="0"/>
                  </a:moveTo>
                  <a:cubicBezTo>
                    <a:pt x="358" y="0"/>
                    <a:pt x="251" y="42"/>
                    <a:pt x="167" y="125"/>
                  </a:cubicBezTo>
                  <a:cubicBezTo>
                    <a:pt x="1" y="280"/>
                    <a:pt x="1" y="554"/>
                    <a:pt x="167" y="697"/>
                  </a:cubicBezTo>
                  <a:lnTo>
                    <a:pt x="1251" y="1768"/>
                  </a:lnTo>
                  <a:cubicBezTo>
                    <a:pt x="1275" y="1792"/>
                    <a:pt x="1301" y="1804"/>
                    <a:pt x="1325" y="1804"/>
                  </a:cubicBezTo>
                  <a:cubicBezTo>
                    <a:pt x="1349" y="1804"/>
                    <a:pt x="1370" y="1792"/>
                    <a:pt x="1382" y="1768"/>
                  </a:cubicBezTo>
                  <a:lnTo>
                    <a:pt x="1834" y="1328"/>
                  </a:lnTo>
                  <a:cubicBezTo>
                    <a:pt x="1882" y="1280"/>
                    <a:pt x="1882" y="1221"/>
                    <a:pt x="1834" y="1197"/>
                  </a:cubicBezTo>
                  <a:lnTo>
                    <a:pt x="763" y="125"/>
                  </a:lnTo>
                  <a:cubicBezTo>
                    <a:pt x="679" y="42"/>
                    <a:pt x="572" y="0"/>
                    <a:pt x="4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40"/>
            <p:cNvSpPr/>
            <p:nvPr/>
          </p:nvSpPr>
          <p:spPr>
            <a:xfrm>
              <a:off x="3536970" y="3608270"/>
              <a:ext cx="132319" cy="127749"/>
            </a:xfrm>
            <a:custGeom>
              <a:avLst/>
              <a:gdLst/>
              <a:ahLst/>
              <a:cxnLst/>
              <a:rect l="l" t="t" r="r" b="b"/>
              <a:pathLst>
                <a:path w="1882" h="1817" extrusionOk="0">
                  <a:moveTo>
                    <a:pt x="1317" y="0"/>
                  </a:moveTo>
                  <a:cubicBezTo>
                    <a:pt x="1292" y="0"/>
                    <a:pt x="1268" y="12"/>
                    <a:pt x="1250" y="36"/>
                  </a:cubicBezTo>
                  <a:lnTo>
                    <a:pt x="179" y="1108"/>
                  </a:lnTo>
                  <a:cubicBezTo>
                    <a:pt x="0" y="1263"/>
                    <a:pt x="0" y="1524"/>
                    <a:pt x="167" y="1691"/>
                  </a:cubicBezTo>
                  <a:cubicBezTo>
                    <a:pt x="250" y="1774"/>
                    <a:pt x="357" y="1816"/>
                    <a:pt x="464" y="1816"/>
                  </a:cubicBezTo>
                  <a:cubicBezTo>
                    <a:pt x="572" y="1816"/>
                    <a:pt x="679" y="1774"/>
                    <a:pt x="762" y="1691"/>
                  </a:cubicBezTo>
                  <a:lnTo>
                    <a:pt x="1834" y="620"/>
                  </a:lnTo>
                  <a:cubicBezTo>
                    <a:pt x="1881" y="572"/>
                    <a:pt x="1881" y="512"/>
                    <a:pt x="1834" y="489"/>
                  </a:cubicBezTo>
                  <a:lnTo>
                    <a:pt x="1393" y="36"/>
                  </a:lnTo>
                  <a:cubicBezTo>
                    <a:pt x="1369" y="12"/>
                    <a:pt x="1343" y="0"/>
                    <a:pt x="13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40"/>
            <p:cNvSpPr/>
            <p:nvPr/>
          </p:nvSpPr>
          <p:spPr>
            <a:xfrm>
              <a:off x="3760479" y="3386870"/>
              <a:ext cx="131475" cy="126905"/>
            </a:xfrm>
            <a:custGeom>
              <a:avLst/>
              <a:gdLst/>
              <a:ahLst/>
              <a:cxnLst/>
              <a:rect l="l" t="t" r="r" b="b"/>
              <a:pathLst>
                <a:path w="1870" h="1805" extrusionOk="0">
                  <a:moveTo>
                    <a:pt x="1409" y="0"/>
                  </a:moveTo>
                  <a:cubicBezTo>
                    <a:pt x="1301" y="0"/>
                    <a:pt x="1191" y="42"/>
                    <a:pt x="1107" y="125"/>
                  </a:cubicBezTo>
                  <a:lnTo>
                    <a:pt x="36" y="1197"/>
                  </a:lnTo>
                  <a:cubicBezTo>
                    <a:pt x="0" y="1233"/>
                    <a:pt x="0" y="1292"/>
                    <a:pt x="36" y="1328"/>
                  </a:cubicBezTo>
                  <a:lnTo>
                    <a:pt x="500" y="1768"/>
                  </a:lnTo>
                  <a:cubicBezTo>
                    <a:pt x="524" y="1792"/>
                    <a:pt x="551" y="1804"/>
                    <a:pt x="575" y="1804"/>
                  </a:cubicBezTo>
                  <a:cubicBezTo>
                    <a:pt x="598" y="1804"/>
                    <a:pt x="619" y="1792"/>
                    <a:pt x="631" y="1768"/>
                  </a:cubicBezTo>
                  <a:lnTo>
                    <a:pt x="1703" y="697"/>
                  </a:lnTo>
                  <a:cubicBezTo>
                    <a:pt x="1869" y="542"/>
                    <a:pt x="1869" y="268"/>
                    <a:pt x="1703" y="125"/>
                  </a:cubicBezTo>
                  <a:cubicBezTo>
                    <a:pt x="1625" y="42"/>
                    <a:pt x="1518" y="0"/>
                    <a:pt x="14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40"/>
            <p:cNvSpPr/>
            <p:nvPr/>
          </p:nvSpPr>
          <p:spPr>
            <a:xfrm>
              <a:off x="3757104" y="3608270"/>
              <a:ext cx="130631" cy="127749"/>
            </a:xfrm>
            <a:custGeom>
              <a:avLst/>
              <a:gdLst/>
              <a:ahLst/>
              <a:cxnLst/>
              <a:rect l="l" t="t" r="r" b="b"/>
              <a:pathLst>
                <a:path w="1858" h="1817" extrusionOk="0">
                  <a:moveTo>
                    <a:pt x="554" y="0"/>
                  </a:moveTo>
                  <a:cubicBezTo>
                    <a:pt x="530" y="0"/>
                    <a:pt x="506" y="12"/>
                    <a:pt x="489" y="36"/>
                  </a:cubicBezTo>
                  <a:lnTo>
                    <a:pt x="48" y="489"/>
                  </a:lnTo>
                  <a:cubicBezTo>
                    <a:pt x="0" y="524"/>
                    <a:pt x="0" y="584"/>
                    <a:pt x="48" y="620"/>
                  </a:cubicBezTo>
                  <a:lnTo>
                    <a:pt x="1120" y="1691"/>
                  </a:lnTo>
                  <a:cubicBezTo>
                    <a:pt x="1197" y="1774"/>
                    <a:pt x="1304" y="1816"/>
                    <a:pt x="1410" y="1816"/>
                  </a:cubicBezTo>
                  <a:cubicBezTo>
                    <a:pt x="1516" y="1816"/>
                    <a:pt x="1620" y="1774"/>
                    <a:pt x="1691" y="1691"/>
                  </a:cubicBezTo>
                  <a:cubicBezTo>
                    <a:pt x="1858" y="1524"/>
                    <a:pt x="1858" y="1263"/>
                    <a:pt x="1691" y="1108"/>
                  </a:cubicBezTo>
                  <a:lnTo>
                    <a:pt x="620" y="36"/>
                  </a:lnTo>
                  <a:cubicBezTo>
                    <a:pt x="602" y="12"/>
                    <a:pt x="578" y="0"/>
                    <a:pt x="5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40"/>
            <p:cNvSpPr/>
            <p:nvPr/>
          </p:nvSpPr>
          <p:spPr>
            <a:xfrm>
              <a:off x="3696006" y="3549492"/>
              <a:ext cx="34380" cy="31217"/>
            </a:xfrm>
            <a:custGeom>
              <a:avLst/>
              <a:gdLst/>
              <a:ahLst/>
              <a:cxnLst/>
              <a:rect l="l" t="t" r="r" b="b"/>
              <a:pathLst>
                <a:path w="489" h="444" extrusionOk="0">
                  <a:moveTo>
                    <a:pt x="244" y="1"/>
                  </a:moveTo>
                  <a:cubicBezTo>
                    <a:pt x="166" y="1"/>
                    <a:pt x="89" y="40"/>
                    <a:pt x="48" y="122"/>
                  </a:cubicBezTo>
                  <a:cubicBezTo>
                    <a:pt x="48" y="146"/>
                    <a:pt x="36" y="146"/>
                    <a:pt x="36" y="158"/>
                  </a:cubicBezTo>
                  <a:cubicBezTo>
                    <a:pt x="0" y="241"/>
                    <a:pt x="36" y="324"/>
                    <a:pt x="96" y="384"/>
                  </a:cubicBezTo>
                  <a:cubicBezTo>
                    <a:pt x="119" y="408"/>
                    <a:pt x="179" y="444"/>
                    <a:pt x="238" y="444"/>
                  </a:cubicBezTo>
                  <a:cubicBezTo>
                    <a:pt x="298" y="444"/>
                    <a:pt x="357" y="408"/>
                    <a:pt x="405" y="384"/>
                  </a:cubicBezTo>
                  <a:cubicBezTo>
                    <a:pt x="488" y="289"/>
                    <a:pt x="488" y="158"/>
                    <a:pt x="405" y="63"/>
                  </a:cubicBezTo>
                  <a:cubicBezTo>
                    <a:pt x="360" y="22"/>
                    <a:pt x="301" y="1"/>
                    <a:pt x="2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40"/>
            <p:cNvSpPr/>
            <p:nvPr/>
          </p:nvSpPr>
          <p:spPr>
            <a:xfrm>
              <a:off x="3674211" y="3466810"/>
              <a:ext cx="77901" cy="59480"/>
            </a:xfrm>
            <a:custGeom>
              <a:avLst/>
              <a:gdLst/>
              <a:ahLst/>
              <a:cxnLst/>
              <a:rect l="l" t="t" r="r" b="b"/>
              <a:pathLst>
                <a:path w="1108" h="846" extrusionOk="0">
                  <a:moveTo>
                    <a:pt x="548" y="0"/>
                  </a:moveTo>
                  <a:cubicBezTo>
                    <a:pt x="441" y="0"/>
                    <a:pt x="346" y="12"/>
                    <a:pt x="239" y="24"/>
                  </a:cubicBezTo>
                  <a:cubicBezTo>
                    <a:pt x="239" y="60"/>
                    <a:pt x="251" y="84"/>
                    <a:pt x="251" y="119"/>
                  </a:cubicBezTo>
                  <a:cubicBezTo>
                    <a:pt x="251" y="250"/>
                    <a:pt x="215" y="369"/>
                    <a:pt x="108" y="453"/>
                  </a:cubicBezTo>
                  <a:lnTo>
                    <a:pt x="1" y="560"/>
                  </a:lnTo>
                  <a:lnTo>
                    <a:pt x="286" y="846"/>
                  </a:lnTo>
                  <a:cubicBezTo>
                    <a:pt x="364" y="798"/>
                    <a:pt x="453" y="774"/>
                    <a:pt x="545" y="774"/>
                  </a:cubicBezTo>
                  <a:cubicBezTo>
                    <a:pt x="638" y="774"/>
                    <a:pt x="733" y="798"/>
                    <a:pt x="822" y="846"/>
                  </a:cubicBezTo>
                  <a:lnTo>
                    <a:pt x="1108" y="560"/>
                  </a:lnTo>
                  <a:lnTo>
                    <a:pt x="1001" y="453"/>
                  </a:lnTo>
                  <a:cubicBezTo>
                    <a:pt x="882" y="334"/>
                    <a:pt x="834" y="179"/>
                    <a:pt x="858" y="24"/>
                  </a:cubicBezTo>
                  <a:cubicBezTo>
                    <a:pt x="763" y="0"/>
                    <a:pt x="656" y="0"/>
                    <a:pt x="5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40"/>
            <p:cNvSpPr/>
            <p:nvPr/>
          </p:nvSpPr>
          <p:spPr>
            <a:xfrm>
              <a:off x="3752112" y="3526220"/>
              <a:ext cx="72839" cy="72065"/>
            </a:xfrm>
            <a:custGeom>
              <a:avLst/>
              <a:gdLst/>
              <a:ahLst/>
              <a:cxnLst/>
              <a:rect l="l" t="t" r="r" b="b"/>
              <a:pathLst>
                <a:path w="1036" h="1025" extrusionOk="0">
                  <a:moveTo>
                    <a:pt x="274" y="1"/>
                  </a:moveTo>
                  <a:lnTo>
                    <a:pt x="0" y="286"/>
                  </a:lnTo>
                  <a:cubicBezTo>
                    <a:pt x="83" y="441"/>
                    <a:pt x="83" y="655"/>
                    <a:pt x="0" y="822"/>
                  </a:cubicBezTo>
                  <a:lnTo>
                    <a:pt x="191" y="1025"/>
                  </a:lnTo>
                  <a:lnTo>
                    <a:pt x="298" y="917"/>
                  </a:lnTo>
                  <a:cubicBezTo>
                    <a:pt x="381" y="834"/>
                    <a:pt x="500" y="786"/>
                    <a:pt x="631" y="786"/>
                  </a:cubicBezTo>
                  <a:cubicBezTo>
                    <a:pt x="774" y="786"/>
                    <a:pt x="893" y="834"/>
                    <a:pt x="976" y="917"/>
                  </a:cubicBezTo>
                  <a:lnTo>
                    <a:pt x="1036" y="977"/>
                  </a:lnTo>
                  <a:lnTo>
                    <a:pt x="917" y="405"/>
                  </a:lnTo>
                  <a:cubicBezTo>
                    <a:pt x="905" y="322"/>
                    <a:pt x="869" y="251"/>
                    <a:pt x="857" y="179"/>
                  </a:cubicBezTo>
                  <a:cubicBezTo>
                    <a:pt x="798" y="191"/>
                    <a:pt x="750" y="203"/>
                    <a:pt x="691" y="203"/>
                  </a:cubicBezTo>
                  <a:cubicBezTo>
                    <a:pt x="560" y="203"/>
                    <a:pt x="441" y="167"/>
                    <a:pt x="357" y="72"/>
                  </a:cubicBezTo>
                  <a:lnTo>
                    <a:pt x="27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40"/>
            <p:cNvSpPr/>
            <p:nvPr/>
          </p:nvSpPr>
          <p:spPr>
            <a:xfrm>
              <a:off x="3601372" y="3526220"/>
              <a:ext cx="73753" cy="72065"/>
            </a:xfrm>
            <a:custGeom>
              <a:avLst/>
              <a:gdLst/>
              <a:ahLst/>
              <a:cxnLst/>
              <a:rect l="l" t="t" r="r" b="b"/>
              <a:pathLst>
                <a:path w="1049" h="1025" extrusionOk="0">
                  <a:moveTo>
                    <a:pt x="751" y="1"/>
                  </a:moveTo>
                  <a:lnTo>
                    <a:pt x="680" y="72"/>
                  </a:lnTo>
                  <a:cubicBezTo>
                    <a:pt x="596" y="167"/>
                    <a:pt x="477" y="203"/>
                    <a:pt x="334" y="203"/>
                  </a:cubicBezTo>
                  <a:cubicBezTo>
                    <a:pt x="275" y="203"/>
                    <a:pt x="215" y="191"/>
                    <a:pt x="179" y="179"/>
                  </a:cubicBezTo>
                  <a:cubicBezTo>
                    <a:pt x="144" y="251"/>
                    <a:pt x="132" y="322"/>
                    <a:pt x="120" y="394"/>
                  </a:cubicBezTo>
                  <a:lnTo>
                    <a:pt x="1" y="977"/>
                  </a:lnTo>
                  <a:lnTo>
                    <a:pt x="60" y="917"/>
                  </a:lnTo>
                  <a:cubicBezTo>
                    <a:pt x="144" y="834"/>
                    <a:pt x="263" y="786"/>
                    <a:pt x="394" y="786"/>
                  </a:cubicBezTo>
                  <a:cubicBezTo>
                    <a:pt x="537" y="786"/>
                    <a:pt x="656" y="834"/>
                    <a:pt x="739" y="917"/>
                  </a:cubicBezTo>
                  <a:lnTo>
                    <a:pt x="846" y="1025"/>
                  </a:lnTo>
                  <a:lnTo>
                    <a:pt x="1049" y="822"/>
                  </a:lnTo>
                  <a:cubicBezTo>
                    <a:pt x="1013" y="727"/>
                    <a:pt x="989" y="644"/>
                    <a:pt x="989" y="548"/>
                  </a:cubicBezTo>
                  <a:cubicBezTo>
                    <a:pt x="989" y="453"/>
                    <a:pt x="1013" y="358"/>
                    <a:pt x="1049" y="274"/>
                  </a:cubicBezTo>
                  <a:lnTo>
                    <a:pt x="75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40"/>
            <p:cNvSpPr/>
            <p:nvPr/>
          </p:nvSpPr>
          <p:spPr>
            <a:xfrm>
              <a:off x="3600528" y="3601590"/>
              <a:ext cx="224422" cy="150739"/>
            </a:xfrm>
            <a:custGeom>
              <a:avLst/>
              <a:gdLst/>
              <a:ahLst/>
              <a:cxnLst/>
              <a:rect l="l" t="t" r="r" b="b"/>
              <a:pathLst>
                <a:path w="3192" h="2144" extrusionOk="0">
                  <a:moveTo>
                    <a:pt x="1334" y="0"/>
                  </a:moveTo>
                  <a:lnTo>
                    <a:pt x="1120" y="203"/>
                  </a:lnTo>
                  <a:lnTo>
                    <a:pt x="1192" y="286"/>
                  </a:lnTo>
                  <a:cubicBezTo>
                    <a:pt x="1287" y="369"/>
                    <a:pt x="1346" y="488"/>
                    <a:pt x="1346" y="619"/>
                  </a:cubicBezTo>
                  <a:cubicBezTo>
                    <a:pt x="1346" y="762"/>
                    <a:pt x="1299" y="881"/>
                    <a:pt x="1192" y="965"/>
                  </a:cubicBezTo>
                  <a:lnTo>
                    <a:pt x="120" y="2036"/>
                  </a:lnTo>
                  <a:cubicBezTo>
                    <a:pt x="84" y="2084"/>
                    <a:pt x="49" y="2108"/>
                    <a:pt x="1" y="2143"/>
                  </a:cubicBezTo>
                  <a:lnTo>
                    <a:pt x="1049" y="2143"/>
                  </a:lnTo>
                  <a:cubicBezTo>
                    <a:pt x="1108" y="1917"/>
                    <a:pt x="1334" y="1750"/>
                    <a:pt x="1585" y="1750"/>
                  </a:cubicBezTo>
                  <a:lnTo>
                    <a:pt x="1596" y="1750"/>
                  </a:lnTo>
                  <a:cubicBezTo>
                    <a:pt x="1858" y="1750"/>
                    <a:pt x="2073" y="1917"/>
                    <a:pt x="2156" y="2143"/>
                  </a:cubicBezTo>
                  <a:lnTo>
                    <a:pt x="3192" y="2143"/>
                  </a:lnTo>
                  <a:cubicBezTo>
                    <a:pt x="3144" y="2108"/>
                    <a:pt x="3109" y="2084"/>
                    <a:pt x="3073" y="2036"/>
                  </a:cubicBezTo>
                  <a:lnTo>
                    <a:pt x="2001" y="965"/>
                  </a:lnTo>
                  <a:cubicBezTo>
                    <a:pt x="1918" y="881"/>
                    <a:pt x="1858" y="762"/>
                    <a:pt x="1858" y="619"/>
                  </a:cubicBezTo>
                  <a:cubicBezTo>
                    <a:pt x="1858" y="488"/>
                    <a:pt x="1894" y="369"/>
                    <a:pt x="2001" y="286"/>
                  </a:cubicBezTo>
                  <a:lnTo>
                    <a:pt x="2073" y="203"/>
                  </a:lnTo>
                  <a:lnTo>
                    <a:pt x="1870" y="0"/>
                  </a:lnTo>
                  <a:cubicBezTo>
                    <a:pt x="1775" y="48"/>
                    <a:pt x="1692" y="60"/>
                    <a:pt x="1596" y="60"/>
                  </a:cubicBezTo>
                  <a:cubicBezTo>
                    <a:pt x="1513" y="60"/>
                    <a:pt x="1406" y="48"/>
                    <a:pt x="13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40"/>
            <p:cNvSpPr/>
            <p:nvPr/>
          </p:nvSpPr>
          <p:spPr>
            <a:xfrm>
              <a:off x="3481708" y="3752260"/>
              <a:ext cx="462975" cy="97165"/>
            </a:xfrm>
            <a:custGeom>
              <a:avLst/>
              <a:gdLst/>
              <a:ahLst/>
              <a:cxnLst/>
              <a:rect l="l" t="t" r="r" b="b"/>
              <a:pathLst>
                <a:path w="6585" h="1382" extrusionOk="0">
                  <a:moveTo>
                    <a:pt x="3275" y="0"/>
                  </a:moveTo>
                  <a:cubicBezTo>
                    <a:pt x="3167" y="0"/>
                    <a:pt x="3084" y="84"/>
                    <a:pt x="3084" y="191"/>
                  </a:cubicBezTo>
                  <a:lnTo>
                    <a:pt x="3084" y="1000"/>
                  </a:lnTo>
                  <a:lnTo>
                    <a:pt x="2691" y="1000"/>
                  </a:lnTo>
                  <a:lnTo>
                    <a:pt x="2691" y="405"/>
                  </a:lnTo>
                  <a:lnTo>
                    <a:pt x="1084" y="405"/>
                  </a:lnTo>
                  <a:lnTo>
                    <a:pt x="941" y="1000"/>
                  </a:lnTo>
                  <a:lnTo>
                    <a:pt x="191" y="1000"/>
                  </a:lnTo>
                  <a:cubicBezTo>
                    <a:pt x="96" y="1000"/>
                    <a:pt x="0" y="1084"/>
                    <a:pt x="0" y="1191"/>
                  </a:cubicBezTo>
                  <a:cubicBezTo>
                    <a:pt x="0" y="1298"/>
                    <a:pt x="96" y="1381"/>
                    <a:pt x="191" y="1381"/>
                  </a:cubicBezTo>
                  <a:lnTo>
                    <a:pt x="6382" y="1381"/>
                  </a:lnTo>
                  <a:cubicBezTo>
                    <a:pt x="6489" y="1381"/>
                    <a:pt x="6584" y="1298"/>
                    <a:pt x="6584" y="1191"/>
                  </a:cubicBezTo>
                  <a:cubicBezTo>
                    <a:pt x="6561" y="1084"/>
                    <a:pt x="6489" y="1000"/>
                    <a:pt x="6370" y="1000"/>
                  </a:cubicBezTo>
                  <a:lnTo>
                    <a:pt x="5584" y="1000"/>
                  </a:lnTo>
                  <a:lnTo>
                    <a:pt x="5430" y="405"/>
                  </a:lnTo>
                  <a:lnTo>
                    <a:pt x="3858" y="405"/>
                  </a:lnTo>
                  <a:lnTo>
                    <a:pt x="3858" y="1000"/>
                  </a:lnTo>
                  <a:lnTo>
                    <a:pt x="3489" y="1000"/>
                  </a:lnTo>
                  <a:lnTo>
                    <a:pt x="3489" y="191"/>
                  </a:lnTo>
                  <a:cubicBezTo>
                    <a:pt x="3489" y="84"/>
                    <a:pt x="3394" y="0"/>
                    <a:pt x="32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Google Shape;1460;p74">
            <a:extLst>
              <a:ext uri="{FF2B5EF4-FFF2-40B4-BE49-F238E27FC236}">
                <a16:creationId xmlns:a16="http://schemas.microsoft.com/office/drawing/2014/main" id="{E06D66F6-623E-7896-D86C-7E3B918A78D5}"/>
              </a:ext>
            </a:extLst>
          </p:cNvPr>
          <p:cNvSpPr/>
          <p:nvPr/>
        </p:nvSpPr>
        <p:spPr>
          <a:xfrm>
            <a:off x="7233683" y="-199856"/>
            <a:ext cx="2320494" cy="2476717"/>
          </a:xfrm>
          <a:custGeom>
            <a:avLst/>
            <a:gdLst/>
            <a:ahLst/>
            <a:cxnLst/>
            <a:rect l="l" t="t" r="r" b="b"/>
            <a:pathLst>
              <a:path w="146265" h="156112" extrusionOk="0">
                <a:moveTo>
                  <a:pt x="5411" y="0"/>
                </a:moveTo>
                <a:cubicBezTo>
                  <a:pt x="5411" y="0"/>
                  <a:pt x="1" y="28329"/>
                  <a:pt x="20548" y="36870"/>
                </a:cubicBezTo>
                <a:cubicBezTo>
                  <a:pt x="24058" y="38329"/>
                  <a:pt x="27694" y="38893"/>
                  <a:pt x="31373" y="38893"/>
                </a:cubicBezTo>
                <a:cubicBezTo>
                  <a:pt x="43912" y="38893"/>
                  <a:pt x="56943" y="32338"/>
                  <a:pt x="67152" y="32338"/>
                </a:cubicBezTo>
                <a:cubicBezTo>
                  <a:pt x="71479" y="32338"/>
                  <a:pt x="75300" y="33516"/>
                  <a:pt x="78361" y="36870"/>
                </a:cubicBezTo>
                <a:cubicBezTo>
                  <a:pt x="90793" y="50426"/>
                  <a:pt x="72190" y="65958"/>
                  <a:pt x="96993" y="74500"/>
                </a:cubicBezTo>
                <a:cubicBezTo>
                  <a:pt x="105899" y="77600"/>
                  <a:pt x="114015" y="83740"/>
                  <a:pt x="115717" y="93497"/>
                </a:cubicBezTo>
                <a:cubicBezTo>
                  <a:pt x="117814" y="105503"/>
                  <a:pt x="109060" y="112403"/>
                  <a:pt x="105504" y="122646"/>
                </a:cubicBezTo>
                <a:cubicBezTo>
                  <a:pt x="103559" y="128148"/>
                  <a:pt x="104744" y="135078"/>
                  <a:pt x="107024" y="140245"/>
                </a:cubicBezTo>
                <a:cubicBezTo>
                  <a:pt x="109699" y="146294"/>
                  <a:pt x="114501" y="151218"/>
                  <a:pt x="120580" y="153832"/>
                </a:cubicBezTo>
                <a:cubicBezTo>
                  <a:pt x="124167" y="155413"/>
                  <a:pt x="128027" y="156081"/>
                  <a:pt x="131918" y="156112"/>
                </a:cubicBezTo>
                <a:cubicBezTo>
                  <a:pt x="133438" y="156112"/>
                  <a:pt x="146265" y="155200"/>
                  <a:pt x="146265" y="153650"/>
                </a:cubicBezTo>
                <a:lnTo>
                  <a:pt x="1462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Picture 1">
            <a:extLst>
              <a:ext uri="{FF2B5EF4-FFF2-40B4-BE49-F238E27FC236}">
                <a16:creationId xmlns:a16="http://schemas.microsoft.com/office/drawing/2014/main" id="{768C6DDA-77AF-4BC4-D22C-0EDFA6FAFDF3}"/>
              </a:ext>
            </a:extLst>
          </p:cNvPr>
          <p:cNvPicPr>
            <a:picLocks noChangeAspect="1"/>
          </p:cNvPicPr>
          <p:nvPr/>
        </p:nvPicPr>
        <p:blipFill>
          <a:blip r:embed="rId3"/>
          <a:stretch>
            <a:fillRect/>
          </a:stretch>
        </p:blipFill>
        <p:spPr>
          <a:xfrm>
            <a:off x="6414485" y="3293927"/>
            <a:ext cx="859812" cy="859812"/>
          </a:xfrm>
          <a:prstGeom prst="rect">
            <a:avLst/>
          </a:prstGeom>
        </p:spPr>
      </p:pic>
    </p:spTree>
    <p:extLst>
      <p:ext uri="{BB962C8B-B14F-4D97-AF65-F5344CB8AC3E}">
        <p14:creationId xmlns:p14="http://schemas.microsoft.com/office/powerpoint/2010/main" val="4043874083"/>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4" name="Google Shape;1460;p74">
            <a:extLst>
              <a:ext uri="{FF2B5EF4-FFF2-40B4-BE49-F238E27FC236}">
                <a16:creationId xmlns:a16="http://schemas.microsoft.com/office/drawing/2014/main" id="{E06D66F6-623E-7896-D86C-7E3B918A78D5}"/>
              </a:ext>
            </a:extLst>
          </p:cNvPr>
          <p:cNvSpPr/>
          <p:nvPr/>
        </p:nvSpPr>
        <p:spPr>
          <a:xfrm>
            <a:off x="7811699" y="-307292"/>
            <a:ext cx="2320494" cy="2476717"/>
          </a:xfrm>
          <a:custGeom>
            <a:avLst/>
            <a:gdLst/>
            <a:ahLst/>
            <a:cxnLst/>
            <a:rect l="l" t="t" r="r" b="b"/>
            <a:pathLst>
              <a:path w="146265" h="156112" extrusionOk="0">
                <a:moveTo>
                  <a:pt x="5411" y="0"/>
                </a:moveTo>
                <a:cubicBezTo>
                  <a:pt x="5411" y="0"/>
                  <a:pt x="1" y="28329"/>
                  <a:pt x="20548" y="36870"/>
                </a:cubicBezTo>
                <a:cubicBezTo>
                  <a:pt x="24058" y="38329"/>
                  <a:pt x="27694" y="38893"/>
                  <a:pt x="31373" y="38893"/>
                </a:cubicBezTo>
                <a:cubicBezTo>
                  <a:pt x="43912" y="38893"/>
                  <a:pt x="56943" y="32338"/>
                  <a:pt x="67152" y="32338"/>
                </a:cubicBezTo>
                <a:cubicBezTo>
                  <a:pt x="71479" y="32338"/>
                  <a:pt x="75300" y="33516"/>
                  <a:pt x="78361" y="36870"/>
                </a:cubicBezTo>
                <a:cubicBezTo>
                  <a:pt x="90793" y="50426"/>
                  <a:pt x="72190" y="65958"/>
                  <a:pt x="96993" y="74500"/>
                </a:cubicBezTo>
                <a:cubicBezTo>
                  <a:pt x="105899" y="77600"/>
                  <a:pt x="114015" y="83740"/>
                  <a:pt x="115717" y="93497"/>
                </a:cubicBezTo>
                <a:cubicBezTo>
                  <a:pt x="117814" y="105503"/>
                  <a:pt x="109060" y="112403"/>
                  <a:pt x="105504" y="122646"/>
                </a:cubicBezTo>
                <a:cubicBezTo>
                  <a:pt x="103559" y="128148"/>
                  <a:pt x="104744" y="135078"/>
                  <a:pt x="107024" y="140245"/>
                </a:cubicBezTo>
                <a:cubicBezTo>
                  <a:pt x="109699" y="146294"/>
                  <a:pt x="114501" y="151218"/>
                  <a:pt x="120580" y="153832"/>
                </a:cubicBezTo>
                <a:cubicBezTo>
                  <a:pt x="124167" y="155413"/>
                  <a:pt x="128027" y="156081"/>
                  <a:pt x="131918" y="156112"/>
                </a:cubicBezTo>
                <a:cubicBezTo>
                  <a:pt x="133438" y="156112"/>
                  <a:pt x="146265" y="155200"/>
                  <a:pt x="146265" y="153650"/>
                </a:cubicBezTo>
                <a:lnTo>
                  <a:pt x="1462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335;p40">
            <a:extLst>
              <a:ext uri="{FF2B5EF4-FFF2-40B4-BE49-F238E27FC236}">
                <a16:creationId xmlns:a16="http://schemas.microsoft.com/office/drawing/2014/main" id="{166AC797-0AEA-F438-DD81-8A9A41A71CE7}"/>
              </a:ext>
            </a:extLst>
          </p:cNvPr>
          <p:cNvSpPr txBox="1">
            <a:spLocks/>
          </p:cNvSpPr>
          <p:nvPr/>
        </p:nvSpPr>
        <p:spPr>
          <a:xfrm>
            <a:off x="961340" y="571155"/>
            <a:ext cx="3971718" cy="51575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2100"/>
              <a:buFont typeface="Syne"/>
              <a:buNone/>
              <a:defRPr sz="1600" b="0" i="0" u="none" strike="noStrike" cap="none">
                <a:solidFill>
                  <a:schemeClr val="dk1"/>
                </a:solidFill>
                <a:latin typeface="Syne"/>
                <a:ea typeface="Syne"/>
                <a:cs typeface="Syne"/>
                <a:sym typeface="Syne"/>
              </a:defRPr>
            </a:lvl1pPr>
            <a:lvl2pPr marL="914400" marR="0" lvl="1"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2pPr>
            <a:lvl3pPr marL="1371600" marR="0" lvl="2"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3pPr>
            <a:lvl4pPr marL="1828800" marR="0" lvl="3"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4pPr>
            <a:lvl5pPr marL="2286000" marR="0" lvl="4"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5pPr>
            <a:lvl6pPr marL="2743200" marR="0" lvl="5"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6pPr>
            <a:lvl7pPr marL="3200400" marR="0" lvl="6"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7pPr>
            <a:lvl8pPr marL="3657600" marR="0" lvl="7"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8pPr>
            <a:lvl9pPr marL="4114800" marR="0" lvl="8"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9pPr>
          </a:lstStyle>
          <a:p>
            <a:pPr marL="285750" indent="-285750" algn="l">
              <a:spcAft>
                <a:spcPts val="1200"/>
              </a:spcAft>
              <a:buFont typeface="Arial" panose="020B0604020202020204" pitchFamily="34" charset="0"/>
              <a:buChar char="•"/>
            </a:pPr>
            <a:r>
              <a:rPr lang="vi-VN" sz="1800" b="1"/>
              <a:t>Phương thức onDestroy:</a:t>
            </a:r>
            <a:endParaRPr lang="vi-VN" sz="1800"/>
          </a:p>
        </p:txBody>
      </p:sp>
      <p:sp>
        <p:nvSpPr>
          <p:cNvPr id="3" name="Google Shape;334;p40">
            <a:extLst>
              <a:ext uri="{FF2B5EF4-FFF2-40B4-BE49-F238E27FC236}">
                <a16:creationId xmlns:a16="http://schemas.microsoft.com/office/drawing/2014/main" id="{668DEA1E-B334-8C53-25EE-123F3191C933}"/>
              </a:ext>
            </a:extLst>
          </p:cNvPr>
          <p:cNvSpPr txBox="1">
            <a:spLocks/>
          </p:cNvSpPr>
          <p:nvPr/>
        </p:nvSpPr>
        <p:spPr>
          <a:xfrm>
            <a:off x="2947199" y="42513"/>
            <a:ext cx="4864500" cy="6450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marR="0" lvl="0" indent="0" algn="r" rtl="0">
              <a:lnSpc>
                <a:spcPct val="90000"/>
              </a:lnSpc>
              <a:spcBef>
                <a:spcPts val="0"/>
              </a:spcBef>
              <a:spcAft>
                <a:spcPts val="0"/>
              </a:spcAft>
              <a:buClr>
                <a:schemeClr val="dk2"/>
              </a:buClr>
              <a:buSzPts val="5200"/>
              <a:buFont typeface="Commissioner"/>
              <a:buNone/>
              <a:defRPr sz="4500" b="0" i="0" u="none" strike="noStrike" cap="none">
                <a:solidFill>
                  <a:schemeClr val="dk2"/>
                </a:solidFill>
                <a:latin typeface="Commissioner ExtraBold"/>
                <a:ea typeface="Commissioner ExtraBold"/>
                <a:cs typeface="Commissioner ExtraBold"/>
                <a:sym typeface="Commissioner ExtraBold"/>
              </a:defRPr>
            </a:lvl1pPr>
            <a:lvl2pPr marR="0" lvl="1"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2pPr>
            <a:lvl3pPr marR="0" lvl="2"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3pPr>
            <a:lvl4pPr marR="0" lvl="3"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4pPr>
            <a:lvl5pPr marR="0" lvl="4"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5pPr>
            <a:lvl6pPr marR="0" lvl="5"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6pPr>
            <a:lvl7pPr marR="0" lvl="6"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7pPr>
            <a:lvl8pPr marR="0" lvl="7"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8pPr>
            <a:lvl9pPr marR="0" lvl="8"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9pPr>
          </a:lstStyle>
          <a:p>
            <a:pPr algn="l">
              <a:buSzPts val="4700"/>
            </a:pPr>
            <a:r>
              <a:rPr lang="vi-VN" sz="2400"/>
              <a:t>Activity: </a:t>
            </a:r>
            <a:r>
              <a:rPr lang="vi-VN" sz="2400" u="sng"/>
              <a:t>LoginActivity</a:t>
            </a:r>
          </a:p>
        </p:txBody>
      </p:sp>
      <p:sp>
        <p:nvSpPr>
          <p:cNvPr id="14" name="Google Shape;335;p40">
            <a:extLst>
              <a:ext uri="{FF2B5EF4-FFF2-40B4-BE49-F238E27FC236}">
                <a16:creationId xmlns:a16="http://schemas.microsoft.com/office/drawing/2014/main" id="{422324F8-9D48-24EE-862B-5DEFBDFF067D}"/>
              </a:ext>
            </a:extLst>
          </p:cNvPr>
          <p:cNvSpPr txBox="1">
            <a:spLocks/>
          </p:cNvSpPr>
          <p:nvPr/>
        </p:nvSpPr>
        <p:spPr>
          <a:xfrm>
            <a:off x="1675269" y="3190441"/>
            <a:ext cx="7296677" cy="907609"/>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2100"/>
              <a:buFont typeface="Syne"/>
              <a:buNone/>
              <a:defRPr sz="1600" b="0" i="0" u="none" strike="noStrike" cap="none">
                <a:solidFill>
                  <a:schemeClr val="dk1"/>
                </a:solidFill>
                <a:latin typeface="Syne"/>
                <a:ea typeface="Syne"/>
                <a:cs typeface="Syne"/>
                <a:sym typeface="Syne"/>
              </a:defRPr>
            </a:lvl1pPr>
            <a:lvl2pPr marL="914400" marR="0" lvl="1"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2pPr>
            <a:lvl3pPr marL="1371600" marR="0" lvl="2"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3pPr>
            <a:lvl4pPr marL="1828800" marR="0" lvl="3"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4pPr>
            <a:lvl5pPr marL="2286000" marR="0" lvl="4"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5pPr>
            <a:lvl6pPr marL="2743200" marR="0" lvl="5"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6pPr>
            <a:lvl7pPr marL="3200400" marR="0" lvl="6"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7pPr>
            <a:lvl8pPr marL="3657600" marR="0" lvl="7"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8pPr>
            <a:lvl9pPr marL="4114800" marR="0" lvl="8"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9pPr>
          </a:lstStyle>
          <a:p>
            <a:pPr marL="285750" indent="-285750" algn="l">
              <a:spcAft>
                <a:spcPts val="1200"/>
              </a:spcAft>
              <a:buFont typeface="Arial" panose="020B0604020202020204" pitchFamily="34" charset="0"/>
              <a:buChar char="•"/>
            </a:pPr>
            <a:r>
              <a:rPr lang="vi-VN" sz="1800"/>
              <a:t>onDestroy: Được gọi khi Activity bị hủy.</a:t>
            </a:r>
          </a:p>
          <a:p>
            <a:pPr marL="285750" indent="-285750" algn="l">
              <a:spcAft>
                <a:spcPts val="1200"/>
              </a:spcAft>
              <a:buFont typeface="Arial" panose="020B0604020202020204" pitchFamily="34" charset="0"/>
              <a:buChar char="•"/>
            </a:pPr>
            <a:r>
              <a:rPr lang="vi-VN" sz="1800"/>
              <a:t>taiKhoanCRUD.close(): Đóng kết nối cơ sở dữ liệu khi Activity bị hủy.</a:t>
            </a:r>
          </a:p>
        </p:txBody>
      </p:sp>
      <p:pic>
        <p:nvPicPr>
          <p:cNvPr id="5" name="Picture 4">
            <a:extLst>
              <a:ext uri="{FF2B5EF4-FFF2-40B4-BE49-F238E27FC236}">
                <a16:creationId xmlns:a16="http://schemas.microsoft.com/office/drawing/2014/main" id="{D591595D-DA52-0524-8DCD-184073DD162C}"/>
              </a:ext>
            </a:extLst>
          </p:cNvPr>
          <p:cNvPicPr>
            <a:picLocks noChangeAspect="1"/>
          </p:cNvPicPr>
          <p:nvPr/>
        </p:nvPicPr>
        <p:blipFill>
          <a:blip r:embed="rId3"/>
          <a:stretch>
            <a:fillRect/>
          </a:stretch>
        </p:blipFill>
        <p:spPr>
          <a:xfrm>
            <a:off x="2709641" y="916636"/>
            <a:ext cx="4078697" cy="1928324"/>
          </a:xfrm>
          <a:prstGeom prst="rect">
            <a:avLst/>
          </a:prstGeom>
        </p:spPr>
      </p:pic>
    </p:spTree>
    <p:extLst>
      <p:ext uri="{BB962C8B-B14F-4D97-AF65-F5344CB8AC3E}">
        <p14:creationId xmlns:p14="http://schemas.microsoft.com/office/powerpoint/2010/main" val="1043082823"/>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4" name="Google Shape;1460;p74">
            <a:extLst>
              <a:ext uri="{FF2B5EF4-FFF2-40B4-BE49-F238E27FC236}">
                <a16:creationId xmlns:a16="http://schemas.microsoft.com/office/drawing/2014/main" id="{E06D66F6-623E-7896-D86C-7E3B918A78D5}"/>
              </a:ext>
            </a:extLst>
          </p:cNvPr>
          <p:cNvSpPr/>
          <p:nvPr/>
        </p:nvSpPr>
        <p:spPr>
          <a:xfrm>
            <a:off x="7811699" y="-307292"/>
            <a:ext cx="2320494" cy="2476717"/>
          </a:xfrm>
          <a:custGeom>
            <a:avLst/>
            <a:gdLst/>
            <a:ahLst/>
            <a:cxnLst/>
            <a:rect l="l" t="t" r="r" b="b"/>
            <a:pathLst>
              <a:path w="146265" h="156112" extrusionOk="0">
                <a:moveTo>
                  <a:pt x="5411" y="0"/>
                </a:moveTo>
                <a:cubicBezTo>
                  <a:pt x="5411" y="0"/>
                  <a:pt x="1" y="28329"/>
                  <a:pt x="20548" y="36870"/>
                </a:cubicBezTo>
                <a:cubicBezTo>
                  <a:pt x="24058" y="38329"/>
                  <a:pt x="27694" y="38893"/>
                  <a:pt x="31373" y="38893"/>
                </a:cubicBezTo>
                <a:cubicBezTo>
                  <a:pt x="43912" y="38893"/>
                  <a:pt x="56943" y="32338"/>
                  <a:pt x="67152" y="32338"/>
                </a:cubicBezTo>
                <a:cubicBezTo>
                  <a:pt x="71479" y="32338"/>
                  <a:pt x="75300" y="33516"/>
                  <a:pt x="78361" y="36870"/>
                </a:cubicBezTo>
                <a:cubicBezTo>
                  <a:pt x="90793" y="50426"/>
                  <a:pt x="72190" y="65958"/>
                  <a:pt x="96993" y="74500"/>
                </a:cubicBezTo>
                <a:cubicBezTo>
                  <a:pt x="105899" y="77600"/>
                  <a:pt x="114015" y="83740"/>
                  <a:pt x="115717" y="93497"/>
                </a:cubicBezTo>
                <a:cubicBezTo>
                  <a:pt x="117814" y="105503"/>
                  <a:pt x="109060" y="112403"/>
                  <a:pt x="105504" y="122646"/>
                </a:cubicBezTo>
                <a:cubicBezTo>
                  <a:pt x="103559" y="128148"/>
                  <a:pt x="104744" y="135078"/>
                  <a:pt x="107024" y="140245"/>
                </a:cubicBezTo>
                <a:cubicBezTo>
                  <a:pt x="109699" y="146294"/>
                  <a:pt x="114501" y="151218"/>
                  <a:pt x="120580" y="153832"/>
                </a:cubicBezTo>
                <a:cubicBezTo>
                  <a:pt x="124167" y="155413"/>
                  <a:pt x="128027" y="156081"/>
                  <a:pt x="131918" y="156112"/>
                </a:cubicBezTo>
                <a:cubicBezTo>
                  <a:pt x="133438" y="156112"/>
                  <a:pt x="146265" y="155200"/>
                  <a:pt x="146265" y="153650"/>
                </a:cubicBezTo>
                <a:lnTo>
                  <a:pt x="1462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335;p40">
            <a:extLst>
              <a:ext uri="{FF2B5EF4-FFF2-40B4-BE49-F238E27FC236}">
                <a16:creationId xmlns:a16="http://schemas.microsoft.com/office/drawing/2014/main" id="{166AC797-0AEA-F438-DD81-8A9A41A71CE7}"/>
              </a:ext>
            </a:extLst>
          </p:cNvPr>
          <p:cNvSpPr txBox="1">
            <a:spLocks/>
          </p:cNvSpPr>
          <p:nvPr/>
        </p:nvSpPr>
        <p:spPr>
          <a:xfrm>
            <a:off x="961340" y="571155"/>
            <a:ext cx="3971718" cy="51575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2100"/>
              <a:buFont typeface="Syne"/>
              <a:buNone/>
              <a:defRPr sz="1600" b="0" i="0" u="none" strike="noStrike" cap="none">
                <a:solidFill>
                  <a:schemeClr val="dk1"/>
                </a:solidFill>
                <a:latin typeface="Syne"/>
                <a:ea typeface="Syne"/>
                <a:cs typeface="Syne"/>
                <a:sym typeface="Syne"/>
              </a:defRPr>
            </a:lvl1pPr>
            <a:lvl2pPr marL="914400" marR="0" lvl="1"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2pPr>
            <a:lvl3pPr marL="1371600" marR="0" lvl="2"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3pPr>
            <a:lvl4pPr marL="1828800" marR="0" lvl="3"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4pPr>
            <a:lvl5pPr marL="2286000" marR="0" lvl="4"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5pPr>
            <a:lvl6pPr marL="2743200" marR="0" lvl="5"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6pPr>
            <a:lvl7pPr marL="3200400" marR="0" lvl="6"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7pPr>
            <a:lvl8pPr marL="3657600" marR="0" lvl="7"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8pPr>
            <a:lvl9pPr marL="4114800" marR="0" lvl="8"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9pPr>
          </a:lstStyle>
          <a:p>
            <a:pPr marL="285750" indent="-285750" algn="l">
              <a:spcAft>
                <a:spcPts val="1200"/>
              </a:spcAft>
              <a:buFont typeface="Arial" panose="020B0604020202020204" pitchFamily="34" charset="0"/>
              <a:buChar char="•"/>
            </a:pPr>
            <a:r>
              <a:rPr lang="vi-VN" sz="1800" b="1"/>
              <a:t>Ý tưởng lại</a:t>
            </a:r>
            <a:endParaRPr lang="vi-VN" sz="1800"/>
          </a:p>
        </p:txBody>
      </p:sp>
      <p:sp>
        <p:nvSpPr>
          <p:cNvPr id="3" name="Google Shape;334;p40">
            <a:extLst>
              <a:ext uri="{FF2B5EF4-FFF2-40B4-BE49-F238E27FC236}">
                <a16:creationId xmlns:a16="http://schemas.microsoft.com/office/drawing/2014/main" id="{668DEA1E-B334-8C53-25EE-123F3191C933}"/>
              </a:ext>
            </a:extLst>
          </p:cNvPr>
          <p:cNvSpPr txBox="1">
            <a:spLocks/>
          </p:cNvSpPr>
          <p:nvPr/>
        </p:nvSpPr>
        <p:spPr>
          <a:xfrm>
            <a:off x="2947199" y="42513"/>
            <a:ext cx="4864500" cy="6450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marR="0" lvl="0" indent="0" algn="r" rtl="0">
              <a:lnSpc>
                <a:spcPct val="90000"/>
              </a:lnSpc>
              <a:spcBef>
                <a:spcPts val="0"/>
              </a:spcBef>
              <a:spcAft>
                <a:spcPts val="0"/>
              </a:spcAft>
              <a:buClr>
                <a:schemeClr val="dk2"/>
              </a:buClr>
              <a:buSzPts val="5200"/>
              <a:buFont typeface="Commissioner"/>
              <a:buNone/>
              <a:defRPr sz="4500" b="0" i="0" u="none" strike="noStrike" cap="none">
                <a:solidFill>
                  <a:schemeClr val="dk2"/>
                </a:solidFill>
                <a:latin typeface="Commissioner ExtraBold"/>
                <a:ea typeface="Commissioner ExtraBold"/>
                <a:cs typeface="Commissioner ExtraBold"/>
                <a:sym typeface="Commissioner ExtraBold"/>
              </a:defRPr>
            </a:lvl1pPr>
            <a:lvl2pPr marR="0" lvl="1"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2pPr>
            <a:lvl3pPr marR="0" lvl="2"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3pPr>
            <a:lvl4pPr marR="0" lvl="3"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4pPr>
            <a:lvl5pPr marR="0" lvl="4"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5pPr>
            <a:lvl6pPr marR="0" lvl="5"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6pPr>
            <a:lvl7pPr marR="0" lvl="6"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7pPr>
            <a:lvl8pPr marR="0" lvl="7"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8pPr>
            <a:lvl9pPr marR="0" lvl="8"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9pPr>
          </a:lstStyle>
          <a:p>
            <a:pPr algn="l">
              <a:buSzPts val="4700"/>
            </a:pPr>
            <a:r>
              <a:rPr lang="vi-VN" sz="2400"/>
              <a:t>Activity: </a:t>
            </a:r>
            <a:r>
              <a:rPr lang="vi-VN" sz="2400" u="sng"/>
              <a:t>LoginActivity</a:t>
            </a:r>
          </a:p>
        </p:txBody>
      </p:sp>
      <p:sp>
        <p:nvSpPr>
          <p:cNvPr id="14" name="Google Shape;335;p40">
            <a:extLst>
              <a:ext uri="{FF2B5EF4-FFF2-40B4-BE49-F238E27FC236}">
                <a16:creationId xmlns:a16="http://schemas.microsoft.com/office/drawing/2014/main" id="{422324F8-9D48-24EE-862B-5DEFBDFF067D}"/>
              </a:ext>
            </a:extLst>
          </p:cNvPr>
          <p:cNvSpPr txBox="1">
            <a:spLocks/>
          </p:cNvSpPr>
          <p:nvPr/>
        </p:nvSpPr>
        <p:spPr>
          <a:xfrm>
            <a:off x="1284719" y="1161750"/>
            <a:ext cx="7296677" cy="907609"/>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2100"/>
              <a:buFont typeface="Syne"/>
              <a:buNone/>
              <a:defRPr sz="1600" b="0" i="0" u="none" strike="noStrike" cap="none">
                <a:solidFill>
                  <a:schemeClr val="dk1"/>
                </a:solidFill>
                <a:latin typeface="Syne"/>
                <a:ea typeface="Syne"/>
                <a:cs typeface="Syne"/>
                <a:sym typeface="Syne"/>
              </a:defRPr>
            </a:lvl1pPr>
            <a:lvl2pPr marL="914400" marR="0" lvl="1"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2pPr>
            <a:lvl3pPr marL="1371600" marR="0" lvl="2"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3pPr>
            <a:lvl4pPr marL="1828800" marR="0" lvl="3"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4pPr>
            <a:lvl5pPr marL="2286000" marR="0" lvl="4"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5pPr>
            <a:lvl6pPr marL="2743200" marR="0" lvl="5"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6pPr>
            <a:lvl7pPr marL="3200400" marR="0" lvl="6"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7pPr>
            <a:lvl8pPr marL="3657600" marR="0" lvl="7"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8pPr>
            <a:lvl9pPr marL="4114800" marR="0" lvl="8"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9pPr>
          </a:lstStyle>
          <a:p>
            <a:pPr marL="285750" indent="-285750" algn="l">
              <a:spcAft>
                <a:spcPts val="1200"/>
              </a:spcAft>
              <a:buFont typeface="Arial" panose="020B0604020202020204" pitchFamily="34" charset="0"/>
              <a:buChar char="•"/>
            </a:pPr>
            <a:r>
              <a:rPr lang="vi-VN" sz="1800"/>
              <a:t>LoginActivity là Activity xử lý đăng nhập người dùng.</a:t>
            </a:r>
          </a:p>
          <a:p>
            <a:pPr marL="285750" indent="-285750" algn="l">
              <a:spcAft>
                <a:spcPts val="1200"/>
              </a:spcAft>
              <a:buFont typeface="Arial" panose="020B0604020202020204" pitchFamily="34" charset="0"/>
              <a:buChar char="•"/>
            </a:pPr>
            <a:r>
              <a:rPr lang="vi-VN" sz="1800"/>
              <a:t>onCreate: Thiết lập giao diện và xử lý sự kiện cho nút Đăng Ký và Đăng Nhập.</a:t>
            </a:r>
          </a:p>
          <a:p>
            <a:pPr marL="285750" indent="-285750" algn="l">
              <a:spcAft>
                <a:spcPts val="1200"/>
              </a:spcAft>
              <a:buFont typeface="Arial" panose="020B0604020202020204" pitchFamily="34" charset="0"/>
              <a:buChar char="•"/>
            </a:pPr>
            <a:r>
              <a:rPr lang="vi-VN" sz="1800"/>
              <a:t>btnDangKy.setOnClickListener: Chuyển hướng sang RegisterActivity khi người dùng nhấn nút Đăng Ký.</a:t>
            </a:r>
          </a:p>
          <a:p>
            <a:pPr marL="285750" indent="-285750" algn="l">
              <a:spcAft>
                <a:spcPts val="1200"/>
              </a:spcAft>
              <a:buFont typeface="Arial" panose="020B0604020202020204" pitchFamily="34" charset="0"/>
              <a:buChar char="•"/>
            </a:pPr>
            <a:r>
              <a:rPr lang="vi-VN" sz="1800"/>
              <a:t>btnLogin.setOnClickListener: Kiểm tra thông tin đăng nhập và chuyển hướng người dùng đến AdminActivity hoặc MainActivity dựa trên vai trò người dùng.</a:t>
            </a:r>
          </a:p>
          <a:p>
            <a:pPr marL="285750" indent="-285750" algn="l">
              <a:spcAft>
                <a:spcPts val="1200"/>
              </a:spcAft>
              <a:buFont typeface="Arial" panose="020B0604020202020204" pitchFamily="34" charset="0"/>
              <a:buChar char="•"/>
            </a:pPr>
            <a:r>
              <a:rPr lang="vi-VN" sz="1800"/>
              <a:t>onDestroy: Đóng kết nối cơ sở dữ liệu khi Activity bị hủy.</a:t>
            </a:r>
          </a:p>
        </p:txBody>
      </p:sp>
    </p:spTree>
    <p:extLst>
      <p:ext uri="{BB962C8B-B14F-4D97-AF65-F5344CB8AC3E}">
        <p14:creationId xmlns:p14="http://schemas.microsoft.com/office/powerpoint/2010/main" val="1564801405"/>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4" name="Google Shape;1460;p74">
            <a:extLst>
              <a:ext uri="{FF2B5EF4-FFF2-40B4-BE49-F238E27FC236}">
                <a16:creationId xmlns:a16="http://schemas.microsoft.com/office/drawing/2014/main" id="{E06D66F6-623E-7896-D86C-7E3B918A78D5}"/>
              </a:ext>
            </a:extLst>
          </p:cNvPr>
          <p:cNvSpPr/>
          <p:nvPr/>
        </p:nvSpPr>
        <p:spPr>
          <a:xfrm>
            <a:off x="7811699" y="-307292"/>
            <a:ext cx="2320494" cy="2476717"/>
          </a:xfrm>
          <a:custGeom>
            <a:avLst/>
            <a:gdLst/>
            <a:ahLst/>
            <a:cxnLst/>
            <a:rect l="l" t="t" r="r" b="b"/>
            <a:pathLst>
              <a:path w="146265" h="156112" extrusionOk="0">
                <a:moveTo>
                  <a:pt x="5411" y="0"/>
                </a:moveTo>
                <a:cubicBezTo>
                  <a:pt x="5411" y="0"/>
                  <a:pt x="1" y="28329"/>
                  <a:pt x="20548" y="36870"/>
                </a:cubicBezTo>
                <a:cubicBezTo>
                  <a:pt x="24058" y="38329"/>
                  <a:pt x="27694" y="38893"/>
                  <a:pt x="31373" y="38893"/>
                </a:cubicBezTo>
                <a:cubicBezTo>
                  <a:pt x="43912" y="38893"/>
                  <a:pt x="56943" y="32338"/>
                  <a:pt x="67152" y="32338"/>
                </a:cubicBezTo>
                <a:cubicBezTo>
                  <a:pt x="71479" y="32338"/>
                  <a:pt x="75300" y="33516"/>
                  <a:pt x="78361" y="36870"/>
                </a:cubicBezTo>
                <a:cubicBezTo>
                  <a:pt x="90793" y="50426"/>
                  <a:pt x="72190" y="65958"/>
                  <a:pt x="96993" y="74500"/>
                </a:cubicBezTo>
                <a:cubicBezTo>
                  <a:pt x="105899" y="77600"/>
                  <a:pt x="114015" y="83740"/>
                  <a:pt x="115717" y="93497"/>
                </a:cubicBezTo>
                <a:cubicBezTo>
                  <a:pt x="117814" y="105503"/>
                  <a:pt x="109060" y="112403"/>
                  <a:pt x="105504" y="122646"/>
                </a:cubicBezTo>
                <a:cubicBezTo>
                  <a:pt x="103559" y="128148"/>
                  <a:pt x="104744" y="135078"/>
                  <a:pt x="107024" y="140245"/>
                </a:cubicBezTo>
                <a:cubicBezTo>
                  <a:pt x="109699" y="146294"/>
                  <a:pt x="114501" y="151218"/>
                  <a:pt x="120580" y="153832"/>
                </a:cubicBezTo>
                <a:cubicBezTo>
                  <a:pt x="124167" y="155413"/>
                  <a:pt x="128027" y="156081"/>
                  <a:pt x="131918" y="156112"/>
                </a:cubicBezTo>
                <a:cubicBezTo>
                  <a:pt x="133438" y="156112"/>
                  <a:pt x="146265" y="155200"/>
                  <a:pt x="146265" y="153650"/>
                </a:cubicBezTo>
                <a:lnTo>
                  <a:pt x="1462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334;p40">
            <a:extLst>
              <a:ext uri="{FF2B5EF4-FFF2-40B4-BE49-F238E27FC236}">
                <a16:creationId xmlns:a16="http://schemas.microsoft.com/office/drawing/2014/main" id="{9F38FDF0-9071-E076-4778-BB28268B143C}"/>
              </a:ext>
            </a:extLst>
          </p:cNvPr>
          <p:cNvSpPr txBox="1">
            <a:spLocks/>
          </p:cNvSpPr>
          <p:nvPr/>
        </p:nvSpPr>
        <p:spPr>
          <a:xfrm>
            <a:off x="2947199" y="115582"/>
            <a:ext cx="4864500" cy="6450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marR="0" lvl="0" indent="0" algn="r" rtl="0">
              <a:lnSpc>
                <a:spcPct val="90000"/>
              </a:lnSpc>
              <a:spcBef>
                <a:spcPts val="0"/>
              </a:spcBef>
              <a:spcAft>
                <a:spcPts val="0"/>
              </a:spcAft>
              <a:buClr>
                <a:schemeClr val="dk2"/>
              </a:buClr>
              <a:buSzPts val="5200"/>
              <a:buFont typeface="Commissioner"/>
              <a:buNone/>
              <a:defRPr sz="4500" b="0" i="0" u="none" strike="noStrike" cap="none">
                <a:solidFill>
                  <a:schemeClr val="dk2"/>
                </a:solidFill>
                <a:latin typeface="Commissioner ExtraBold"/>
                <a:ea typeface="Commissioner ExtraBold"/>
                <a:cs typeface="Commissioner ExtraBold"/>
                <a:sym typeface="Commissioner ExtraBold"/>
              </a:defRPr>
            </a:lvl1pPr>
            <a:lvl2pPr marR="0" lvl="1"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2pPr>
            <a:lvl3pPr marR="0" lvl="2"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3pPr>
            <a:lvl4pPr marR="0" lvl="3"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4pPr>
            <a:lvl5pPr marR="0" lvl="4"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5pPr>
            <a:lvl6pPr marR="0" lvl="5"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6pPr>
            <a:lvl7pPr marR="0" lvl="6"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7pPr>
            <a:lvl8pPr marR="0" lvl="7"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8pPr>
            <a:lvl9pPr marR="0" lvl="8"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9pPr>
          </a:lstStyle>
          <a:p>
            <a:pPr algn="l">
              <a:buSzPts val="4700"/>
            </a:pPr>
            <a:r>
              <a:rPr lang="vi-VN" sz="2400"/>
              <a:t>Activity: </a:t>
            </a:r>
            <a:r>
              <a:rPr lang="vi-VN" sz="2400" u="sng"/>
              <a:t>RegisterActivity</a:t>
            </a:r>
          </a:p>
        </p:txBody>
      </p:sp>
      <p:pic>
        <p:nvPicPr>
          <p:cNvPr id="5" name="Picture 4">
            <a:extLst>
              <a:ext uri="{FF2B5EF4-FFF2-40B4-BE49-F238E27FC236}">
                <a16:creationId xmlns:a16="http://schemas.microsoft.com/office/drawing/2014/main" id="{D9B923BB-FDAA-75A8-D4BC-787B72BB3C78}"/>
              </a:ext>
            </a:extLst>
          </p:cNvPr>
          <p:cNvPicPr>
            <a:picLocks noChangeAspect="1"/>
          </p:cNvPicPr>
          <p:nvPr/>
        </p:nvPicPr>
        <p:blipFill rotWithShape="1">
          <a:blip r:embed="rId3"/>
          <a:srcRect l="4562" t="4849"/>
          <a:stretch/>
        </p:blipFill>
        <p:spPr>
          <a:xfrm>
            <a:off x="3528646" y="645001"/>
            <a:ext cx="1962559" cy="4382917"/>
          </a:xfrm>
          <a:prstGeom prst="rect">
            <a:avLst/>
          </a:prstGeom>
        </p:spPr>
      </p:pic>
    </p:spTree>
    <p:extLst>
      <p:ext uri="{BB962C8B-B14F-4D97-AF65-F5344CB8AC3E}">
        <p14:creationId xmlns:p14="http://schemas.microsoft.com/office/powerpoint/2010/main" val="304648367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4" name="Google Shape;1460;p74">
            <a:extLst>
              <a:ext uri="{FF2B5EF4-FFF2-40B4-BE49-F238E27FC236}">
                <a16:creationId xmlns:a16="http://schemas.microsoft.com/office/drawing/2014/main" id="{E06D66F6-623E-7896-D86C-7E3B918A78D5}"/>
              </a:ext>
            </a:extLst>
          </p:cNvPr>
          <p:cNvSpPr/>
          <p:nvPr/>
        </p:nvSpPr>
        <p:spPr>
          <a:xfrm>
            <a:off x="7811699" y="-307292"/>
            <a:ext cx="2320494" cy="2476717"/>
          </a:xfrm>
          <a:custGeom>
            <a:avLst/>
            <a:gdLst/>
            <a:ahLst/>
            <a:cxnLst/>
            <a:rect l="l" t="t" r="r" b="b"/>
            <a:pathLst>
              <a:path w="146265" h="156112" extrusionOk="0">
                <a:moveTo>
                  <a:pt x="5411" y="0"/>
                </a:moveTo>
                <a:cubicBezTo>
                  <a:pt x="5411" y="0"/>
                  <a:pt x="1" y="28329"/>
                  <a:pt x="20548" y="36870"/>
                </a:cubicBezTo>
                <a:cubicBezTo>
                  <a:pt x="24058" y="38329"/>
                  <a:pt x="27694" y="38893"/>
                  <a:pt x="31373" y="38893"/>
                </a:cubicBezTo>
                <a:cubicBezTo>
                  <a:pt x="43912" y="38893"/>
                  <a:pt x="56943" y="32338"/>
                  <a:pt x="67152" y="32338"/>
                </a:cubicBezTo>
                <a:cubicBezTo>
                  <a:pt x="71479" y="32338"/>
                  <a:pt x="75300" y="33516"/>
                  <a:pt x="78361" y="36870"/>
                </a:cubicBezTo>
                <a:cubicBezTo>
                  <a:pt x="90793" y="50426"/>
                  <a:pt x="72190" y="65958"/>
                  <a:pt x="96993" y="74500"/>
                </a:cubicBezTo>
                <a:cubicBezTo>
                  <a:pt x="105899" y="77600"/>
                  <a:pt x="114015" y="83740"/>
                  <a:pt x="115717" y="93497"/>
                </a:cubicBezTo>
                <a:cubicBezTo>
                  <a:pt x="117814" y="105503"/>
                  <a:pt x="109060" y="112403"/>
                  <a:pt x="105504" y="122646"/>
                </a:cubicBezTo>
                <a:cubicBezTo>
                  <a:pt x="103559" y="128148"/>
                  <a:pt x="104744" y="135078"/>
                  <a:pt x="107024" y="140245"/>
                </a:cubicBezTo>
                <a:cubicBezTo>
                  <a:pt x="109699" y="146294"/>
                  <a:pt x="114501" y="151218"/>
                  <a:pt x="120580" y="153832"/>
                </a:cubicBezTo>
                <a:cubicBezTo>
                  <a:pt x="124167" y="155413"/>
                  <a:pt x="128027" y="156081"/>
                  <a:pt x="131918" y="156112"/>
                </a:cubicBezTo>
                <a:cubicBezTo>
                  <a:pt x="133438" y="156112"/>
                  <a:pt x="146265" y="155200"/>
                  <a:pt x="146265" y="153650"/>
                </a:cubicBezTo>
                <a:lnTo>
                  <a:pt x="1462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335;p40">
            <a:extLst>
              <a:ext uri="{FF2B5EF4-FFF2-40B4-BE49-F238E27FC236}">
                <a16:creationId xmlns:a16="http://schemas.microsoft.com/office/drawing/2014/main" id="{DDBE5839-9F47-5D01-774B-B7385957D4BF}"/>
              </a:ext>
            </a:extLst>
          </p:cNvPr>
          <p:cNvSpPr txBox="1">
            <a:spLocks/>
          </p:cNvSpPr>
          <p:nvPr/>
        </p:nvSpPr>
        <p:spPr>
          <a:xfrm>
            <a:off x="550940" y="2554827"/>
            <a:ext cx="8042120" cy="170333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2100"/>
              <a:buFont typeface="Syne"/>
              <a:buNone/>
              <a:defRPr sz="1600" b="0" i="0" u="none" strike="noStrike" cap="none">
                <a:solidFill>
                  <a:schemeClr val="dk1"/>
                </a:solidFill>
                <a:latin typeface="Syne"/>
                <a:ea typeface="Syne"/>
                <a:cs typeface="Syne"/>
                <a:sym typeface="Syne"/>
              </a:defRPr>
            </a:lvl1pPr>
            <a:lvl2pPr marL="914400" marR="0" lvl="1"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2pPr>
            <a:lvl3pPr marL="1371600" marR="0" lvl="2"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3pPr>
            <a:lvl4pPr marL="1828800" marR="0" lvl="3"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4pPr>
            <a:lvl5pPr marL="2286000" marR="0" lvl="4"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5pPr>
            <a:lvl6pPr marL="2743200" marR="0" lvl="5"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6pPr>
            <a:lvl7pPr marL="3200400" marR="0" lvl="6"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7pPr>
            <a:lvl8pPr marL="3657600" marR="0" lvl="7"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8pPr>
            <a:lvl9pPr marL="4114800" marR="0" lvl="8"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9pPr>
          </a:lstStyle>
          <a:p>
            <a:pPr marL="285750" indent="-285750" algn="l">
              <a:spcAft>
                <a:spcPts val="1200"/>
              </a:spcAft>
              <a:buFont typeface="Arial" panose="020B0604020202020204" pitchFamily="34" charset="0"/>
              <a:buChar char="•"/>
            </a:pPr>
            <a:r>
              <a:rPr lang="vi-VN" sz="1800"/>
              <a:t>RegisterActivity kế thừa từ AppCompatActivity, cung cấp các tính năng tương thích ngược cho ActionBar.</a:t>
            </a:r>
          </a:p>
          <a:p>
            <a:pPr marL="285750" indent="-285750" algn="l">
              <a:spcAft>
                <a:spcPts val="1200"/>
              </a:spcAft>
              <a:buFont typeface="Arial" panose="020B0604020202020204" pitchFamily="34" charset="0"/>
              <a:buChar char="•"/>
            </a:pPr>
            <a:r>
              <a:rPr lang="vi-VN" sz="1800"/>
              <a:t>EditText edtUsername, edtPassword, nhaplaimatkhau: Khai báo ba trường nhập liệu cho tên đăng nhập,mật khẩu và nhập lại mật khẩu.</a:t>
            </a:r>
          </a:p>
          <a:p>
            <a:pPr marL="285750" indent="-285750" algn="l">
              <a:spcAft>
                <a:spcPts val="1200"/>
              </a:spcAft>
              <a:buFont typeface="Arial" panose="020B0604020202020204" pitchFamily="34" charset="0"/>
              <a:buChar char="•"/>
            </a:pPr>
            <a:r>
              <a:rPr lang="vi-VN" sz="1800"/>
              <a:t>Button btnRegister: Khai báo nút đăng ký.</a:t>
            </a:r>
          </a:p>
          <a:p>
            <a:pPr marL="285750" indent="-285750" algn="l">
              <a:spcAft>
                <a:spcPts val="1200"/>
              </a:spcAft>
              <a:buFont typeface="Arial" panose="020B0604020202020204" pitchFamily="34" charset="0"/>
              <a:buChar char="•"/>
            </a:pPr>
            <a:r>
              <a:rPr lang="vi-VN" sz="1800"/>
              <a:t>TaiKhoanCRUD taiKhoanCRUD: Khai báo đối tượng TaiKhoanCRUD để thao tác với cơ sở dữ liệu.</a:t>
            </a:r>
          </a:p>
        </p:txBody>
      </p:sp>
      <p:sp>
        <p:nvSpPr>
          <p:cNvPr id="8" name="Google Shape;335;p40">
            <a:extLst>
              <a:ext uri="{FF2B5EF4-FFF2-40B4-BE49-F238E27FC236}">
                <a16:creationId xmlns:a16="http://schemas.microsoft.com/office/drawing/2014/main" id="{166AC797-0AEA-F438-DD81-8A9A41A71CE7}"/>
              </a:ext>
            </a:extLst>
          </p:cNvPr>
          <p:cNvSpPr txBox="1">
            <a:spLocks/>
          </p:cNvSpPr>
          <p:nvPr/>
        </p:nvSpPr>
        <p:spPr>
          <a:xfrm>
            <a:off x="980818" y="627058"/>
            <a:ext cx="3005028" cy="51575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2100"/>
              <a:buFont typeface="Syne"/>
              <a:buNone/>
              <a:defRPr sz="1600" b="0" i="0" u="none" strike="noStrike" cap="none">
                <a:solidFill>
                  <a:schemeClr val="dk1"/>
                </a:solidFill>
                <a:latin typeface="Syne"/>
                <a:ea typeface="Syne"/>
                <a:cs typeface="Syne"/>
                <a:sym typeface="Syne"/>
              </a:defRPr>
            </a:lvl1pPr>
            <a:lvl2pPr marL="914400" marR="0" lvl="1"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2pPr>
            <a:lvl3pPr marL="1371600" marR="0" lvl="2"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3pPr>
            <a:lvl4pPr marL="1828800" marR="0" lvl="3"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4pPr>
            <a:lvl5pPr marL="2286000" marR="0" lvl="4"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5pPr>
            <a:lvl6pPr marL="2743200" marR="0" lvl="5"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6pPr>
            <a:lvl7pPr marL="3200400" marR="0" lvl="6"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7pPr>
            <a:lvl8pPr marL="3657600" marR="0" lvl="7"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8pPr>
            <a:lvl9pPr marL="4114800" marR="0" lvl="8"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9pPr>
          </a:lstStyle>
          <a:p>
            <a:pPr marL="285750" indent="-285750" algn="l">
              <a:spcAft>
                <a:spcPts val="1200"/>
              </a:spcAft>
              <a:buFont typeface="Arial" panose="020B0604020202020204" pitchFamily="34" charset="0"/>
              <a:buChar char="•"/>
            </a:pPr>
            <a:r>
              <a:rPr lang="vi-VN" sz="1800" b="1"/>
              <a:t>Khai báo và Khởi tạo</a:t>
            </a:r>
            <a:endParaRPr lang="vi-VN" sz="1800"/>
          </a:p>
        </p:txBody>
      </p:sp>
      <p:sp>
        <p:nvSpPr>
          <p:cNvPr id="3" name="Google Shape;334;p40">
            <a:extLst>
              <a:ext uri="{FF2B5EF4-FFF2-40B4-BE49-F238E27FC236}">
                <a16:creationId xmlns:a16="http://schemas.microsoft.com/office/drawing/2014/main" id="{668DEA1E-B334-8C53-25EE-123F3191C933}"/>
              </a:ext>
            </a:extLst>
          </p:cNvPr>
          <p:cNvSpPr txBox="1">
            <a:spLocks/>
          </p:cNvSpPr>
          <p:nvPr/>
        </p:nvSpPr>
        <p:spPr>
          <a:xfrm>
            <a:off x="2947199" y="115582"/>
            <a:ext cx="4864500" cy="6450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marR="0" lvl="0" indent="0" algn="r" rtl="0">
              <a:lnSpc>
                <a:spcPct val="90000"/>
              </a:lnSpc>
              <a:spcBef>
                <a:spcPts val="0"/>
              </a:spcBef>
              <a:spcAft>
                <a:spcPts val="0"/>
              </a:spcAft>
              <a:buClr>
                <a:schemeClr val="dk2"/>
              </a:buClr>
              <a:buSzPts val="5200"/>
              <a:buFont typeface="Commissioner"/>
              <a:buNone/>
              <a:defRPr sz="4500" b="0" i="0" u="none" strike="noStrike" cap="none">
                <a:solidFill>
                  <a:schemeClr val="dk2"/>
                </a:solidFill>
                <a:latin typeface="Commissioner ExtraBold"/>
                <a:ea typeface="Commissioner ExtraBold"/>
                <a:cs typeface="Commissioner ExtraBold"/>
                <a:sym typeface="Commissioner ExtraBold"/>
              </a:defRPr>
            </a:lvl1pPr>
            <a:lvl2pPr marR="0" lvl="1"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2pPr>
            <a:lvl3pPr marR="0" lvl="2"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3pPr>
            <a:lvl4pPr marR="0" lvl="3"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4pPr>
            <a:lvl5pPr marR="0" lvl="4"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5pPr>
            <a:lvl6pPr marR="0" lvl="5"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6pPr>
            <a:lvl7pPr marR="0" lvl="6"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7pPr>
            <a:lvl8pPr marR="0" lvl="7"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8pPr>
            <a:lvl9pPr marR="0" lvl="8"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9pPr>
          </a:lstStyle>
          <a:p>
            <a:pPr algn="l">
              <a:buSzPts val="4700"/>
            </a:pPr>
            <a:r>
              <a:rPr lang="vi-VN" sz="2400"/>
              <a:t>Activity: </a:t>
            </a:r>
            <a:r>
              <a:rPr lang="vi-VN" sz="2400" u="sng"/>
              <a:t>RegisterActivity</a:t>
            </a:r>
          </a:p>
        </p:txBody>
      </p:sp>
      <p:pic>
        <p:nvPicPr>
          <p:cNvPr id="5" name="Picture 4">
            <a:extLst>
              <a:ext uri="{FF2B5EF4-FFF2-40B4-BE49-F238E27FC236}">
                <a16:creationId xmlns:a16="http://schemas.microsoft.com/office/drawing/2014/main" id="{A05FE477-C9BA-2ACF-EA07-A331BA0E726B}"/>
              </a:ext>
            </a:extLst>
          </p:cNvPr>
          <p:cNvPicPr>
            <a:picLocks noChangeAspect="1"/>
          </p:cNvPicPr>
          <p:nvPr/>
        </p:nvPicPr>
        <p:blipFill>
          <a:blip r:embed="rId3"/>
          <a:stretch>
            <a:fillRect/>
          </a:stretch>
        </p:blipFill>
        <p:spPr>
          <a:xfrm>
            <a:off x="4107446" y="554645"/>
            <a:ext cx="4864500" cy="1852425"/>
          </a:xfrm>
          <a:prstGeom prst="rect">
            <a:avLst/>
          </a:prstGeom>
        </p:spPr>
      </p:pic>
    </p:spTree>
    <p:extLst>
      <p:ext uri="{BB962C8B-B14F-4D97-AF65-F5344CB8AC3E}">
        <p14:creationId xmlns:p14="http://schemas.microsoft.com/office/powerpoint/2010/main" val="1559424389"/>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4" name="Google Shape;1460;p74">
            <a:extLst>
              <a:ext uri="{FF2B5EF4-FFF2-40B4-BE49-F238E27FC236}">
                <a16:creationId xmlns:a16="http://schemas.microsoft.com/office/drawing/2014/main" id="{E06D66F6-623E-7896-D86C-7E3B918A78D5}"/>
              </a:ext>
            </a:extLst>
          </p:cNvPr>
          <p:cNvSpPr/>
          <p:nvPr/>
        </p:nvSpPr>
        <p:spPr>
          <a:xfrm>
            <a:off x="7811699" y="-307292"/>
            <a:ext cx="2320494" cy="2476717"/>
          </a:xfrm>
          <a:custGeom>
            <a:avLst/>
            <a:gdLst/>
            <a:ahLst/>
            <a:cxnLst/>
            <a:rect l="l" t="t" r="r" b="b"/>
            <a:pathLst>
              <a:path w="146265" h="156112" extrusionOk="0">
                <a:moveTo>
                  <a:pt x="5411" y="0"/>
                </a:moveTo>
                <a:cubicBezTo>
                  <a:pt x="5411" y="0"/>
                  <a:pt x="1" y="28329"/>
                  <a:pt x="20548" y="36870"/>
                </a:cubicBezTo>
                <a:cubicBezTo>
                  <a:pt x="24058" y="38329"/>
                  <a:pt x="27694" y="38893"/>
                  <a:pt x="31373" y="38893"/>
                </a:cubicBezTo>
                <a:cubicBezTo>
                  <a:pt x="43912" y="38893"/>
                  <a:pt x="56943" y="32338"/>
                  <a:pt x="67152" y="32338"/>
                </a:cubicBezTo>
                <a:cubicBezTo>
                  <a:pt x="71479" y="32338"/>
                  <a:pt x="75300" y="33516"/>
                  <a:pt x="78361" y="36870"/>
                </a:cubicBezTo>
                <a:cubicBezTo>
                  <a:pt x="90793" y="50426"/>
                  <a:pt x="72190" y="65958"/>
                  <a:pt x="96993" y="74500"/>
                </a:cubicBezTo>
                <a:cubicBezTo>
                  <a:pt x="105899" y="77600"/>
                  <a:pt x="114015" y="83740"/>
                  <a:pt x="115717" y="93497"/>
                </a:cubicBezTo>
                <a:cubicBezTo>
                  <a:pt x="117814" y="105503"/>
                  <a:pt x="109060" y="112403"/>
                  <a:pt x="105504" y="122646"/>
                </a:cubicBezTo>
                <a:cubicBezTo>
                  <a:pt x="103559" y="128148"/>
                  <a:pt x="104744" y="135078"/>
                  <a:pt x="107024" y="140245"/>
                </a:cubicBezTo>
                <a:cubicBezTo>
                  <a:pt x="109699" y="146294"/>
                  <a:pt x="114501" y="151218"/>
                  <a:pt x="120580" y="153832"/>
                </a:cubicBezTo>
                <a:cubicBezTo>
                  <a:pt x="124167" y="155413"/>
                  <a:pt x="128027" y="156081"/>
                  <a:pt x="131918" y="156112"/>
                </a:cubicBezTo>
                <a:cubicBezTo>
                  <a:pt x="133438" y="156112"/>
                  <a:pt x="146265" y="155200"/>
                  <a:pt x="146265" y="153650"/>
                </a:cubicBezTo>
                <a:lnTo>
                  <a:pt x="1462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335;p40">
            <a:extLst>
              <a:ext uri="{FF2B5EF4-FFF2-40B4-BE49-F238E27FC236}">
                <a16:creationId xmlns:a16="http://schemas.microsoft.com/office/drawing/2014/main" id="{166AC797-0AEA-F438-DD81-8A9A41A71CE7}"/>
              </a:ext>
            </a:extLst>
          </p:cNvPr>
          <p:cNvSpPr txBox="1">
            <a:spLocks/>
          </p:cNvSpPr>
          <p:nvPr/>
        </p:nvSpPr>
        <p:spPr>
          <a:xfrm>
            <a:off x="980818" y="627058"/>
            <a:ext cx="3591182" cy="51575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2100"/>
              <a:buFont typeface="Syne"/>
              <a:buNone/>
              <a:defRPr sz="1600" b="0" i="0" u="none" strike="noStrike" cap="none">
                <a:solidFill>
                  <a:schemeClr val="dk1"/>
                </a:solidFill>
                <a:latin typeface="Syne"/>
                <a:ea typeface="Syne"/>
                <a:cs typeface="Syne"/>
                <a:sym typeface="Syne"/>
              </a:defRPr>
            </a:lvl1pPr>
            <a:lvl2pPr marL="914400" marR="0" lvl="1"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2pPr>
            <a:lvl3pPr marL="1371600" marR="0" lvl="2"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3pPr>
            <a:lvl4pPr marL="1828800" marR="0" lvl="3"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4pPr>
            <a:lvl5pPr marL="2286000" marR="0" lvl="4"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5pPr>
            <a:lvl6pPr marL="2743200" marR="0" lvl="5"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6pPr>
            <a:lvl7pPr marL="3200400" marR="0" lvl="6"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7pPr>
            <a:lvl8pPr marL="3657600" marR="0" lvl="7"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8pPr>
            <a:lvl9pPr marL="4114800" marR="0" lvl="8"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9pPr>
          </a:lstStyle>
          <a:p>
            <a:pPr marL="285750" indent="-285750" algn="l">
              <a:spcAft>
                <a:spcPts val="1200"/>
              </a:spcAft>
              <a:buFont typeface="Arial" panose="020B0604020202020204" pitchFamily="34" charset="0"/>
              <a:buChar char="•"/>
            </a:pPr>
            <a:r>
              <a:rPr lang="vi-VN" sz="1800" b="1"/>
              <a:t>Phương thức onCreate</a:t>
            </a:r>
            <a:endParaRPr lang="vi-VN" sz="1800"/>
          </a:p>
        </p:txBody>
      </p:sp>
      <p:sp>
        <p:nvSpPr>
          <p:cNvPr id="3" name="Google Shape;334;p40">
            <a:extLst>
              <a:ext uri="{FF2B5EF4-FFF2-40B4-BE49-F238E27FC236}">
                <a16:creationId xmlns:a16="http://schemas.microsoft.com/office/drawing/2014/main" id="{668DEA1E-B334-8C53-25EE-123F3191C933}"/>
              </a:ext>
            </a:extLst>
          </p:cNvPr>
          <p:cNvSpPr txBox="1">
            <a:spLocks/>
          </p:cNvSpPr>
          <p:nvPr/>
        </p:nvSpPr>
        <p:spPr>
          <a:xfrm>
            <a:off x="2947199" y="115582"/>
            <a:ext cx="4864500" cy="6450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marR="0" lvl="0" indent="0" algn="r" rtl="0">
              <a:lnSpc>
                <a:spcPct val="90000"/>
              </a:lnSpc>
              <a:spcBef>
                <a:spcPts val="0"/>
              </a:spcBef>
              <a:spcAft>
                <a:spcPts val="0"/>
              </a:spcAft>
              <a:buClr>
                <a:schemeClr val="dk2"/>
              </a:buClr>
              <a:buSzPts val="5200"/>
              <a:buFont typeface="Commissioner"/>
              <a:buNone/>
              <a:defRPr sz="4500" b="0" i="0" u="none" strike="noStrike" cap="none">
                <a:solidFill>
                  <a:schemeClr val="dk2"/>
                </a:solidFill>
                <a:latin typeface="Commissioner ExtraBold"/>
                <a:ea typeface="Commissioner ExtraBold"/>
                <a:cs typeface="Commissioner ExtraBold"/>
                <a:sym typeface="Commissioner ExtraBold"/>
              </a:defRPr>
            </a:lvl1pPr>
            <a:lvl2pPr marR="0" lvl="1"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2pPr>
            <a:lvl3pPr marR="0" lvl="2"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3pPr>
            <a:lvl4pPr marR="0" lvl="3"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4pPr>
            <a:lvl5pPr marR="0" lvl="4"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5pPr>
            <a:lvl6pPr marR="0" lvl="5"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6pPr>
            <a:lvl7pPr marR="0" lvl="6"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7pPr>
            <a:lvl8pPr marR="0" lvl="7"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8pPr>
            <a:lvl9pPr marR="0" lvl="8"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9pPr>
          </a:lstStyle>
          <a:p>
            <a:pPr algn="l">
              <a:buSzPts val="4700"/>
            </a:pPr>
            <a:r>
              <a:rPr lang="vi-VN" sz="2400"/>
              <a:t>Activity: </a:t>
            </a:r>
            <a:r>
              <a:rPr lang="vi-VN" sz="2400" u="sng"/>
              <a:t>RegisterActivity</a:t>
            </a:r>
          </a:p>
        </p:txBody>
      </p:sp>
      <p:pic>
        <p:nvPicPr>
          <p:cNvPr id="6" name="Picture 5">
            <a:extLst>
              <a:ext uri="{FF2B5EF4-FFF2-40B4-BE49-F238E27FC236}">
                <a16:creationId xmlns:a16="http://schemas.microsoft.com/office/drawing/2014/main" id="{5D01EB45-A8EE-FC74-C16C-2327B1B8FA2D}"/>
              </a:ext>
            </a:extLst>
          </p:cNvPr>
          <p:cNvPicPr>
            <a:picLocks noChangeAspect="1"/>
          </p:cNvPicPr>
          <p:nvPr/>
        </p:nvPicPr>
        <p:blipFill>
          <a:blip r:embed="rId3"/>
          <a:stretch>
            <a:fillRect/>
          </a:stretch>
        </p:blipFill>
        <p:spPr>
          <a:xfrm>
            <a:off x="1675995" y="1142816"/>
            <a:ext cx="6135703" cy="3582524"/>
          </a:xfrm>
          <a:prstGeom prst="rect">
            <a:avLst/>
          </a:prstGeom>
        </p:spPr>
      </p:pic>
    </p:spTree>
    <p:extLst>
      <p:ext uri="{BB962C8B-B14F-4D97-AF65-F5344CB8AC3E}">
        <p14:creationId xmlns:p14="http://schemas.microsoft.com/office/powerpoint/2010/main" val="126545906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4" name="Google Shape;1460;p74">
            <a:extLst>
              <a:ext uri="{FF2B5EF4-FFF2-40B4-BE49-F238E27FC236}">
                <a16:creationId xmlns:a16="http://schemas.microsoft.com/office/drawing/2014/main" id="{E06D66F6-623E-7896-D86C-7E3B918A78D5}"/>
              </a:ext>
            </a:extLst>
          </p:cNvPr>
          <p:cNvSpPr/>
          <p:nvPr/>
        </p:nvSpPr>
        <p:spPr>
          <a:xfrm>
            <a:off x="7811699" y="-307292"/>
            <a:ext cx="2320494" cy="2476717"/>
          </a:xfrm>
          <a:custGeom>
            <a:avLst/>
            <a:gdLst/>
            <a:ahLst/>
            <a:cxnLst/>
            <a:rect l="l" t="t" r="r" b="b"/>
            <a:pathLst>
              <a:path w="146265" h="156112" extrusionOk="0">
                <a:moveTo>
                  <a:pt x="5411" y="0"/>
                </a:moveTo>
                <a:cubicBezTo>
                  <a:pt x="5411" y="0"/>
                  <a:pt x="1" y="28329"/>
                  <a:pt x="20548" y="36870"/>
                </a:cubicBezTo>
                <a:cubicBezTo>
                  <a:pt x="24058" y="38329"/>
                  <a:pt x="27694" y="38893"/>
                  <a:pt x="31373" y="38893"/>
                </a:cubicBezTo>
                <a:cubicBezTo>
                  <a:pt x="43912" y="38893"/>
                  <a:pt x="56943" y="32338"/>
                  <a:pt x="67152" y="32338"/>
                </a:cubicBezTo>
                <a:cubicBezTo>
                  <a:pt x="71479" y="32338"/>
                  <a:pt x="75300" y="33516"/>
                  <a:pt x="78361" y="36870"/>
                </a:cubicBezTo>
                <a:cubicBezTo>
                  <a:pt x="90793" y="50426"/>
                  <a:pt x="72190" y="65958"/>
                  <a:pt x="96993" y="74500"/>
                </a:cubicBezTo>
                <a:cubicBezTo>
                  <a:pt x="105899" y="77600"/>
                  <a:pt x="114015" y="83740"/>
                  <a:pt x="115717" y="93497"/>
                </a:cubicBezTo>
                <a:cubicBezTo>
                  <a:pt x="117814" y="105503"/>
                  <a:pt x="109060" y="112403"/>
                  <a:pt x="105504" y="122646"/>
                </a:cubicBezTo>
                <a:cubicBezTo>
                  <a:pt x="103559" y="128148"/>
                  <a:pt x="104744" y="135078"/>
                  <a:pt x="107024" y="140245"/>
                </a:cubicBezTo>
                <a:cubicBezTo>
                  <a:pt x="109699" y="146294"/>
                  <a:pt x="114501" y="151218"/>
                  <a:pt x="120580" y="153832"/>
                </a:cubicBezTo>
                <a:cubicBezTo>
                  <a:pt x="124167" y="155413"/>
                  <a:pt x="128027" y="156081"/>
                  <a:pt x="131918" y="156112"/>
                </a:cubicBezTo>
                <a:cubicBezTo>
                  <a:pt x="133438" y="156112"/>
                  <a:pt x="146265" y="155200"/>
                  <a:pt x="146265" y="153650"/>
                </a:cubicBezTo>
                <a:lnTo>
                  <a:pt x="1462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335;p40">
            <a:extLst>
              <a:ext uri="{FF2B5EF4-FFF2-40B4-BE49-F238E27FC236}">
                <a16:creationId xmlns:a16="http://schemas.microsoft.com/office/drawing/2014/main" id="{DDBE5839-9F47-5D01-774B-B7385957D4BF}"/>
              </a:ext>
            </a:extLst>
          </p:cNvPr>
          <p:cNvSpPr txBox="1">
            <a:spLocks/>
          </p:cNvSpPr>
          <p:nvPr/>
        </p:nvSpPr>
        <p:spPr>
          <a:xfrm>
            <a:off x="685304" y="749823"/>
            <a:ext cx="8124588" cy="907609"/>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2100"/>
              <a:buFont typeface="Syne"/>
              <a:buNone/>
              <a:defRPr sz="1600" b="0" i="0" u="none" strike="noStrike" cap="none">
                <a:solidFill>
                  <a:schemeClr val="dk1"/>
                </a:solidFill>
                <a:latin typeface="Syne"/>
                <a:ea typeface="Syne"/>
                <a:cs typeface="Syne"/>
                <a:sym typeface="Syne"/>
              </a:defRPr>
            </a:lvl1pPr>
            <a:lvl2pPr marL="914400" marR="0" lvl="1"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2pPr>
            <a:lvl3pPr marL="1371600" marR="0" lvl="2"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3pPr>
            <a:lvl4pPr marL="1828800" marR="0" lvl="3"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4pPr>
            <a:lvl5pPr marL="2286000" marR="0" lvl="4"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5pPr>
            <a:lvl6pPr marL="2743200" marR="0" lvl="5"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6pPr>
            <a:lvl7pPr marL="3200400" marR="0" lvl="6"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7pPr>
            <a:lvl8pPr marL="3657600" marR="0" lvl="7"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8pPr>
            <a:lvl9pPr marL="4114800" marR="0" lvl="8"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9pPr>
          </a:lstStyle>
          <a:p>
            <a:pPr marL="285750" indent="-285750" algn="l">
              <a:spcAft>
                <a:spcPts val="1200"/>
              </a:spcAft>
              <a:buFont typeface="Arial" panose="020B0604020202020204" pitchFamily="34" charset="0"/>
              <a:buChar char="•"/>
            </a:pPr>
            <a:r>
              <a:rPr lang="vi-VN"/>
              <a:t>setContentView(R.layout.activity_register): Đặt layout cho Activity từ file XML activity_register.</a:t>
            </a:r>
          </a:p>
          <a:p>
            <a:pPr marL="285750" indent="-285750" algn="l">
              <a:spcAft>
                <a:spcPts val="1200"/>
              </a:spcAft>
              <a:buFont typeface="Arial" panose="020B0604020202020204" pitchFamily="34" charset="0"/>
              <a:buChar char="•"/>
            </a:pPr>
            <a:r>
              <a:rPr lang="vi-VN"/>
              <a:t>edtUsername = findViewById(R.id.edtTaiKhoan): Liên kết EditText cho tên tài khoản.</a:t>
            </a:r>
          </a:p>
          <a:p>
            <a:pPr marL="285750" indent="-285750" algn="l">
              <a:spcAft>
                <a:spcPts val="1200"/>
              </a:spcAft>
              <a:buFont typeface="Arial" panose="020B0604020202020204" pitchFamily="34" charset="0"/>
              <a:buChar char="•"/>
            </a:pPr>
            <a:r>
              <a:rPr lang="vi-VN"/>
              <a:t>edtPassword = findViewById(R.id.edtMatKhau): Liên kết EditText cho mật khẩu.</a:t>
            </a:r>
          </a:p>
          <a:p>
            <a:pPr marL="285750" indent="-285750" algn="l">
              <a:spcAft>
                <a:spcPts val="1200"/>
              </a:spcAft>
              <a:buFont typeface="Arial" panose="020B0604020202020204" pitchFamily="34" charset="0"/>
              <a:buChar char="•"/>
            </a:pPr>
            <a:r>
              <a:rPr lang="vi-VN"/>
              <a:t>nhaplaimatkhau = findViewById(R.id.nhaplaimatkhau): Liên kết EditText cho nhập lại mật khẩu.</a:t>
            </a:r>
          </a:p>
          <a:p>
            <a:pPr marL="285750" indent="-285750" algn="l">
              <a:spcAft>
                <a:spcPts val="1200"/>
              </a:spcAft>
              <a:buFont typeface="Arial" panose="020B0604020202020204" pitchFamily="34" charset="0"/>
              <a:buChar char="•"/>
            </a:pPr>
            <a:r>
              <a:rPr lang="vi-VN"/>
              <a:t>btnRegister = findViewById(R.id.btnDangKy): Liên kết Button cho đăng ký.</a:t>
            </a:r>
          </a:p>
          <a:p>
            <a:pPr marL="285750" indent="-285750" algn="l">
              <a:spcAft>
                <a:spcPts val="1200"/>
              </a:spcAft>
              <a:buFont typeface="Arial" panose="020B0604020202020204" pitchFamily="34" charset="0"/>
              <a:buChar char="•"/>
            </a:pPr>
            <a:r>
              <a:rPr lang="vi-VN"/>
              <a:t>Button btnDangNhap = findViewById(R.id.btnDangNhap): Liên kết Button cho chuyển hướng đăng nhập.</a:t>
            </a:r>
          </a:p>
          <a:p>
            <a:pPr marL="285750" indent="-285750" algn="l">
              <a:spcAft>
                <a:spcPts val="1200"/>
              </a:spcAft>
              <a:buFont typeface="Arial" panose="020B0604020202020204" pitchFamily="34" charset="0"/>
              <a:buChar char="•"/>
            </a:pPr>
            <a:r>
              <a:rPr lang="vi-VN"/>
              <a:t>taiKhoanCRUD = new TaiKhoanCRUD(this): Khởi tạo đối tượng TaiKhoanCRUD để thao tác với cơ sở dữ liệu.</a:t>
            </a:r>
          </a:p>
          <a:p>
            <a:pPr marL="285750" indent="-285750" algn="l">
              <a:spcAft>
                <a:spcPts val="1200"/>
              </a:spcAft>
              <a:buFont typeface="Arial" panose="020B0604020202020204" pitchFamily="34" charset="0"/>
              <a:buChar char="•"/>
            </a:pPr>
            <a:r>
              <a:rPr lang="vi-VN"/>
              <a:t>taiKhoanCRUD.open(): Mở kết nối cơ sở dữ liệu.</a:t>
            </a:r>
          </a:p>
        </p:txBody>
      </p:sp>
      <p:sp>
        <p:nvSpPr>
          <p:cNvPr id="8" name="Google Shape;335;p40">
            <a:extLst>
              <a:ext uri="{FF2B5EF4-FFF2-40B4-BE49-F238E27FC236}">
                <a16:creationId xmlns:a16="http://schemas.microsoft.com/office/drawing/2014/main" id="{166AC797-0AEA-F438-DD81-8A9A41A71CE7}"/>
              </a:ext>
            </a:extLst>
          </p:cNvPr>
          <p:cNvSpPr txBox="1">
            <a:spLocks/>
          </p:cNvSpPr>
          <p:nvPr/>
        </p:nvSpPr>
        <p:spPr>
          <a:xfrm>
            <a:off x="980818" y="364907"/>
            <a:ext cx="3591182" cy="51575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2100"/>
              <a:buFont typeface="Syne"/>
              <a:buNone/>
              <a:defRPr sz="1600" b="0" i="0" u="none" strike="noStrike" cap="none">
                <a:solidFill>
                  <a:schemeClr val="dk1"/>
                </a:solidFill>
                <a:latin typeface="Syne"/>
                <a:ea typeface="Syne"/>
                <a:cs typeface="Syne"/>
                <a:sym typeface="Syne"/>
              </a:defRPr>
            </a:lvl1pPr>
            <a:lvl2pPr marL="914400" marR="0" lvl="1"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2pPr>
            <a:lvl3pPr marL="1371600" marR="0" lvl="2"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3pPr>
            <a:lvl4pPr marL="1828800" marR="0" lvl="3"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4pPr>
            <a:lvl5pPr marL="2286000" marR="0" lvl="4"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5pPr>
            <a:lvl6pPr marL="2743200" marR="0" lvl="5"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6pPr>
            <a:lvl7pPr marL="3200400" marR="0" lvl="6"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7pPr>
            <a:lvl8pPr marL="3657600" marR="0" lvl="7"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8pPr>
            <a:lvl9pPr marL="4114800" marR="0" lvl="8"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9pPr>
          </a:lstStyle>
          <a:p>
            <a:pPr marL="285750" indent="-285750" algn="l">
              <a:spcAft>
                <a:spcPts val="1200"/>
              </a:spcAft>
              <a:buFont typeface="Arial" panose="020B0604020202020204" pitchFamily="34" charset="0"/>
              <a:buChar char="•"/>
            </a:pPr>
            <a:r>
              <a:rPr lang="vi-VN" sz="1800" b="1"/>
              <a:t>Phương thức onCreate</a:t>
            </a:r>
            <a:endParaRPr lang="vi-VN" sz="1800"/>
          </a:p>
        </p:txBody>
      </p:sp>
      <p:sp>
        <p:nvSpPr>
          <p:cNvPr id="3" name="Google Shape;334;p40">
            <a:extLst>
              <a:ext uri="{FF2B5EF4-FFF2-40B4-BE49-F238E27FC236}">
                <a16:creationId xmlns:a16="http://schemas.microsoft.com/office/drawing/2014/main" id="{668DEA1E-B334-8C53-25EE-123F3191C933}"/>
              </a:ext>
            </a:extLst>
          </p:cNvPr>
          <p:cNvSpPr txBox="1">
            <a:spLocks/>
          </p:cNvSpPr>
          <p:nvPr/>
        </p:nvSpPr>
        <p:spPr>
          <a:xfrm>
            <a:off x="4279500" y="42407"/>
            <a:ext cx="4864500" cy="6450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marR="0" lvl="0" indent="0" algn="r" rtl="0">
              <a:lnSpc>
                <a:spcPct val="90000"/>
              </a:lnSpc>
              <a:spcBef>
                <a:spcPts val="0"/>
              </a:spcBef>
              <a:spcAft>
                <a:spcPts val="0"/>
              </a:spcAft>
              <a:buClr>
                <a:schemeClr val="dk2"/>
              </a:buClr>
              <a:buSzPts val="5200"/>
              <a:buFont typeface="Commissioner"/>
              <a:buNone/>
              <a:defRPr sz="4500" b="0" i="0" u="none" strike="noStrike" cap="none">
                <a:solidFill>
                  <a:schemeClr val="dk2"/>
                </a:solidFill>
                <a:latin typeface="Commissioner ExtraBold"/>
                <a:ea typeface="Commissioner ExtraBold"/>
                <a:cs typeface="Commissioner ExtraBold"/>
                <a:sym typeface="Commissioner ExtraBold"/>
              </a:defRPr>
            </a:lvl1pPr>
            <a:lvl2pPr marR="0" lvl="1"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2pPr>
            <a:lvl3pPr marR="0" lvl="2"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3pPr>
            <a:lvl4pPr marR="0" lvl="3"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4pPr>
            <a:lvl5pPr marR="0" lvl="4"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5pPr>
            <a:lvl6pPr marR="0" lvl="5"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6pPr>
            <a:lvl7pPr marR="0" lvl="6"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7pPr>
            <a:lvl8pPr marR="0" lvl="7"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8pPr>
            <a:lvl9pPr marR="0" lvl="8"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9pPr>
          </a:lstStyle>
          <a:p>
            <a:pPr algn="l">
              <a:buSzPts val="4700"/>
            </a:pPr>
            <a:r>
              <a:rPr lang="vi-VN" sz="2400"/>
              <a:t>Activity: </a:t>
            </a:r>
            <a:r>
              <a:rPr lang="vi-VN" sz="2400" u="sng"/>
              <a:t>RegisterActivity</a:t>
            </a:r>
          </a:p>
        </p:txBody>
      </p:sp>
    </p:spTree>
    <p:extLst>
      <p:ext uri="{BB962C8B-B14F-4D97-AF65-F5344CB8AC3E}">
        <p14:creationId xmlns:p14="http://schemas.microsoft.com/office/powerpoint/2010/main" val="3764540895"/>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4" name="Google Shape;1460;p74">
            <a:extLst>
              <a:ext uri="{FF2B5EF4-FFF2-40B4-BE49-F238E27FC236}">
                <a16:creationId xmlns:a16="http://schemas.microsoft.com/office/drawing/2014/main" id="{E06D66F6-623E-7896-D86C-7E3B918A78D5}"/>
              </a:ext>
            </a:extLst>
          </p:cNvPr>
          <p:cNvSpPr/>
          <p:nvPr/>
        </p:nvSpPr>
        <p:spPr>
          <a:xfrm>
            <a:off x="7811699" y="-307292"/>
            <a:ext cx="2320494" cy="2476717"/>
          </a:xfrm>
          <a:custGeom>
            <a:avLst/>
            <a:gdLst/>
            <a:ahLst/>
            <a:cxnLst/>
            <a:rect l="l" t="t" r="r" b="b"/>
            <a:pathLst>
              <a:path w="146265" h="156112" extrusionOk="0">
                <a:moveTo>
                  <a:pt x="5411" y="0"/>
                </a:moveTo>
                <a:cubicBezTo>
                  <a:pt x="5411" y="0"/>
                  <a:pt x="1" y="28329"/>
                  <a:pt x="20548" y="36870"/>
                </a:cubicBezTo>
                <a:cubicBezTo>
                  <a:pt x="24058" y="38329"/>
                  <a:pt x="27694" y="38893"/>
                  <a:pt x="31373" y="38893"/>
                </a:cubicBezTo>
                <a:cubicBezTo>
                  <a:pt x="43912" y="38893"/>
                  <a:pt x="56943" y="32338"/>
                  <a:pt x="67152" y="32338"/>
                </a:cubicBezTo>
                <a:cubicBezTo>
                  <a:pt x="71479" y="32338"/>
                  <a:pt x="75300" y="33516"/>
                  <a:pt x="78361" y="36870"/>
                </a:cubicBezTo>
                <a:cubicBezTo>
                  <a:pt x="90793" y="50426"/>
                  <a:pt x="72190" y="65958"/>
                  <a:pt x="96993" y="74500"/>
                </a:cubicBezTo>
                <a:cubicBezTo>
                  <a:pt x="105899" y="77600"/>
                  <a:pt x="114015" y="83740"/>
                  <a:pt x="115717" y="93497"/>
                </a:cubicBezTo>
                <a:cubicBezTo>
                  <a:pt x="117814" y="105503"/>
                  <a:pt x="109060" y="112403"/>
                  <a:pt x="105504" y="122646"/>
                </a:cubicBezTo>
                <a:cubicBezTo>
                  <a:pt x="103559" y="128148"/>
                  <a:pt x="104744" y="135078"/>
                  <a:pt x="107024" y="140245"/>
                </a:cubicBezTo>
                <a:cubicBezTo>
                  <a:pt x="109699" y="146294"/>
                  <a:pt x="114501" y="151218"/>
                  <a:pt x="120580" y="153832"/>
                </a:cubicBezTo>
                <a:cubicBezTo>
                  <a:pt x="124167" y="155413"/>
                  <a:pt x="128027" y="156081"/>
                  <a:pt x="131918" y="156112"/>
                </a:cubicBezTo>
                <a:cubicBezTo>
                  <a:pt x="133438" y="156112"/>
                  <a:pt x="146265" y="155200"/>
                  <a:pt x="146265" y="153650"/>
                </a:cubicBezTo>
                <a:lnTo>
                  <a:pt x="1462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335;p40">
            <a:extLst>
              <a:ext uri="{FF2B5EF4-FFF2-40B4-BE49-F238E27FC236}">
                <a16:creationId xmlns:a16="http://schemas.microsoft.com/office/drawing/2014/main" id="{166AC797-0AEA-F438-DD81-8A9A41A71CE7}"/>
              </a:ext>
            </a:extLst>
          </p:cNvPr>
          <p:cNvSpPr txBox="1">
            <a:spLocks/>
          </p:cNvSpPr>
          <p:nvPr/>
        </p:nvSpPr>
        <p:spPr>
          <a:xfrm>
            <a:off x="980818" y="627058"/>
            <a:ext cx="4688462" cy="51575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2100"/>
              <a:buFont typeface="Syne"/>
              <a:buNone/>
              <a:defRPr sz="1600" b="0" i="0" u="none" strike="noStrike" cap="none">
                <a:solidFill>
                  <a:schemeClr val="dk1"/>
                </a:solidFill>
                <a:latin typeface="Syne"/>
                <a:ea typeface="Syne"/>
                <a:cs typeface="Syne"/>
                <a:sym typeface="Syne"/>
              </a:defRPr>
            </a:lvl1pPr>
            <a:lvl2pPr marL="914400" marR="0" lvl="1"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2pPr>
            <a:lvl3pPr marL="1371600" marR="0" lvl="2"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3pPr>
            <a:lvl4pPr marL="1828800" marR="0" lvl="3"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4pPr>
            <a:lvl5pPr marL="2286000" marR="0" lvl="4"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5pPr>
            <a:lvl6pPr marL="2743200" marR="0" lvl="5"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6pPr>
            <a:lvl7pPr marL="3200400" marR="0" lvl="6"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7pPr>
            <a:lvl8pPr marL="3657600" marR="0" lvl="7"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8pPr>
            <a:lvl9pPr marL="4114800" marR="0" lvl="8"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9pPr>
          </a:lstStyle>
          <a:p>
            <a:pPr marL="285750" indent="-285750" algn="l">
              <a:spcAft>
                <a:spcPts val="1200"/>
              </a:spcAft>
              <a:buFont typeface="Arial" panose="020B0604020202020204" pitchFamily="34" charset="0"/>
              <a:buChar char="•"/>
            </a:pPr>
            <a:r>
              <a:rPr lang="vi-VN" sz="1800" b="1"/>
              <a:t>Xử lý sự kiện nút đăng nhập</a:t>
            </a:r>
            <a:endParaRPr lang="vi-VN" sz="1800"/>
          </a:p>
        </p:txBody>
      </p:sp>
      <p:sp>
        <p:nvSpPr>
          <p:cNvPr id="3" name="Google Shape;334;p40">
            <a:extLst>
              <a:ext uri="{FF2B5EF4-FFF2-40B4-BE49-F238E27FC236}">
                <a16:creationId xmlns:a16="http://schemas.microsoft.com/office/drawing/2014/main" id="{668DEA1E-B334-8C53-25EE-123F3191C933}"/>
              </a:ext>
            </a:extLst>
          </p:cNvPr>
          <p:cNvSpPr txBox="1">
            <a:spLocks/>
          </p:cNvSpPr>
          <p:nvPr/>
        </p:nvSpPr>
        <p:spPr>
          <a:xfrm>
            <a:off x="2947199" y="115582"/>
            <a:ext cx="4864500" cy="6450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marR="0" lvl="0" indent="0" algn="r" rtl="0">
              <a:lnSpc>
                <a:spcPct val="90000"/>
              </a:lnSpc>
              <a:spcBef>
                <a:spcPts val="0"/>
              </a:spcBef>
              <a:spcAft>
                <a:spcPts val="0"/>
              </a:spcAft>
              <a:buClr>
                <a:schemeClr val="dk2"/>
              </a:buClr>
              <a:buSzPts val="5200"/>
              <a:buFont typeface="Commissioner"/>
              <a:buNone/>
              <a:defRPr sz="4500" b="0" i="0" u="none" strike="noStrike" cap="none">
                <a:solidFill>
                  <a:schemeClr val="dk2"/>
                </a:solidFill>
                <a:latin typeface="Commissioner ExtraBold"/>
                <a:ea typeface="Commissioner ExtraBold"/>
                <a:cs typeface="Commissioner ExtraBold"/>
                <a:sym typeface="Commissioner ExtraBold"/>
              </a:defRPr>
            </a:lvl1pPr>
            <a:lvl2pPr marR="0" lvl="1"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2pPr>
            <a:lvl3pPr marR="0" lvl="2"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3pPr>
            <a:lvl4pPr marR="0" lvl="3"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4pPr>
            <a:lvl5pPr marR="0" lvl="4"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5pPr>
            <a:lvl6pPr marR="0" lvl="5"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6pPr>
            <a:lvl7pPr marR="0" lvl="6"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7pPr>
            <a:lvl8pPr marR="0" lvl="7"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8pPr>
            <a:lvl9pPr marR="0" lvl="8"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9pPr>
          </a:lstStyle>
          <a:p>
            <a:pPr algn="l">
              <a:buSzPts val="4700"/>
            </a:pPr>
            <a:r>
              <a:rPr lang="vi-VN" sz="2400"/>
              <a:t>Activity: </a:t>
            </a:r>
            <a:r>
              <a:rPr lang="vi-VN" sz="2400" u="sng"/>
              <a:t>RegisterActivity</a:t>
            </a:r>
          </a:p>
        </p:txBody>
      </p:sp>
      <p:pic>
        <p:nvPicPr>
          <p:cNvPr id="5" name="Picture 4">
            <a:extLst>
              <a:ext uri="{FF2B5EF4-FFF2-40B4-BE49-F238E27FC236}">
                <a16:creationId xmlns:a16="http://schemas.microsoft.com/office/drawing/2014/main" id="{FB6AC55D-6B08-3B44-FEDE-BD7E2570A0B3}"/>
              </a:ext>
            </a:extLst>
          </p:cNvPr>
          <p:cNvPicPr>
            <a:picLocks noChangeAspect="1"/>
          </p:cNvPicPr>
          <p:nvPr/>
        </p:nvPicPr>
        <p:blipFill>
          <a:blip r:embed="rId3"/>
          <a:stretch>
            <a:fillRect/>
          </a:stretch>
        </p:blipFill>
        <p:spPr>
          <a:xfrm>
            <a:off x="980818" y="1000511"/>
            <a:ext cx="7639564" cy="1561025"/>
          </a:xfrm>
          <a:prstGeom prst="rect">
            <a:avLst/>
          </a:prstGeom>
        </p:spPr>
      </p:pic>
      <p:sp>
        <p:nvSpPr>
          <p:cNvPr id="7" name="Google Shape;335;p40">
            <a:extLst>
              <a:ext uri="{FF2B5EF4-FFF2-40B4-BE49-F238E27FC236}">
                <a16:creationId xmlns:a16="http://schemas.microsoft.com/office/drawing/2014/main" id="{69A058C8-3D45-3C1E-8515-DBBFA3FA87B2}"/>
              </a:ext>
            </a:extLst>
          </p:cNvPr>
          <p:cNvSpPr txBox="1">
            <a:spLocks/>
          </p:cNvSpPr>
          <p:nvPr/>
        </p:nvSpPr>
        <p:spPr>
          <a:xfrm>
            <a:off x="379490" y="2625563"/>
            <a:ext cx="8673070" cy="170333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2100"/>
              <a:buFont typeface="Syne"/>
              <a:buNone/>
              <a:defRPr sz="1600" b="0" i="0" u="none" strike="noStrike" cap="none">
                <a:solidFill>
                  <a:schemeClr val="dk1"/>
                </a:solidFill>
                <a:latin typeface="Syne"/>
                <a:ea typeface="Syne"/>
                <a:cs typeface="Syne"/>
                <a:sym typeface="Syne"/>
              </a:defRPr>
            </a:lvl1pPr>
            <a:lvl2pPr marL="914400" marR="0" lvl="1"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2pPr>
            <a:lvl3pPr marL="1371600" marR="0" lvl="2"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3pPr>
            <a:lvl4pPr marL="1828800" marR="0" lvl="3"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4pPr>
            <a:lvl5pPr marL="2286000" marR="0" lvl="4"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5pPr>
            <a:lvl6pPr marL="2743200" marR="0" lvl="5"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6pPr>
            <a:lvl7pPr marL="3200400" marR="0" lvl="6"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7pPr>
            <a:lvl8pPr marL="3657600" marR="0" lvl="7"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8pPr>
            <a:lvl9pPr marL="4114800" marR="0" lvl="8"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9pPr>
          </a:lstStyle>
          <a:p>
            <a:pPr marL="285750" indent="-285750" algn="l">
              <a:spcAft>
                <a:spcPts val="1200"/>
              </a:spcAft>
              <a:buFont typeface="Arial" panose="020B0604020202020204" pitchFamily="34" charset="0"/>
              <a:buChar char="•"/>
            </a:pPr>
            <a:r>
              <a:rPr lang="vi-VN" sz="1800"/>
              <a:t>btnDangNhap.setOnClickListener(new View.OnClickListener() {...}): Đặt bộ lắng nghe sự kiện cho nút đăng nhập.</a:t>
            </a:r>
          </a:p>
          <a:p>
            <a:pPr marL="285750" indent="-285750" algn="l">
              <a:spcAft>
                <a:spcPts val="1200"/>
              </a:spcAft>
              <a:buFont typeface="Arial" panose="020B0604020202020204" pitchFamily="34" charset="0"/>
              <a:buChar char="•"/>
            </a:pPr>
            <a:r>
              <a:rPr lang="vi-VN" sz="1800"/>
              <a:t>Khi người dùng nhấn vào nút đăng nhập, một Intent được tạo ra để chuyển hướng sang LoginActivity:</a:t>
            </a:r>
          </a:p>
          <a:p>
            <a:pPr marL="285750" indent="-285750" algn="l">
              <a:spcAft>
                <a:spcPts val="1200"/>
              </a:spcAft>
              <a:buFont typeface="Arial" panose="020B0604020202020204" pitchFamily="34" charset="0"/>
              <a:buChar char="•"/>
            </a:pPr>
            <a:r>
              <a:rPr lang="vi-VN" sz="1800"/>
              <a:t>Intent intent = new Intent(RegisterActivity.this, LoginActivity.class): Tạo một Intent để chuyển từ RegisterActivity sang LoginActivity.</a:t>
            </a:r>
          </a:p>
          <a:p>
            <a:pPr marL="285750" indent="-285750" algn="l">
              <a:spcAft>
                <a:spcPts val="1200"/>
              </a:spcAft>
              <a:buFont typeface="Arial" panose="020B0604020202020204" pitchFamily="34" charset="0"/>
              <a:buChar char="•"/>
            </a:pPr>
            <a:r>
              <a:rPr lang="vi-VN" sz="1800"/>
              <a:t>startActivity(intent): Bắt đầu Activity mới (LoginActivity).</a:t>
            </a:r>
          </a:p>
        </p:txBody>
      </p:sp>
    </p:spTree>
    <p:extLst>
      <p:ext uri="{BB962C8B-B14F-4D97-AF65-F5344CB8AC3E}">
        <p14:creationId xmlns:p14="http://schemas.microsoft.com/office/powerpoint/2010/main" val="2802653362"/>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4" name="Google Shape;1460;p74">
            <a:extLst>
              <a:ext uri="{FF2B5EF4-FFF2-40B4-BE49-F238E27FC236}">
                <a16:creationId xmlns:a16="http://schemas.microsoft.com/office/drawing/2014/main" id="{E06D66F6-623E-7896-D86C-7E3B918A78D5}"/>
              </a:ext>
            </a:extLst>
          </p:cNvPr>
          <p:cNvSpPr/>
          <p:nvPr/>
        </p:nvSpPr>
        <p:spPr>
          <a:xfrm>
            <a:off x="7811699" y="-307292"/>
            <a:ext cx="2320494" cy="2476717"/>
          </a:xfrm>
          <a:custGeom>
            <a:avLst/>
            <a:gdLst/>
            <a:ahLst/>
            <a:cxnLst/>
            <a:rect l="l" t="t" r="r" b="b"/>
            <a:pathLst>
              <a:path w="146265" h="156112" extrusionOk="0">
                <a:moveTo>
                  <a:pt x="5411" y="0"/>
                </a:moveTo>
                <a:cubicBezTo>
                  <a:pt x="5411" y="0"/>
                  <a:pt x="1" y="28329"/>
                  <a:pt x="20548" y="36870"/>
                </a:cubicBezTo>
                <a:cubicBezTo>
                  <a:pt x="24058" y="38329"/>
                  <a:pt x="27694" y="38893"/>
                  <a:pt x="31373" y="38893"/>
                </a:cubicBezTo>
                <a:cubicBezTo>
                  <a:pt x="43912" y="38893"/>
                  <a:pt x="56943" y="32338"/>
                  <a:pt x="67152" y="32338"/>
                </a:cubicBezTo>
                <a:cubicBezTo>
                  <a:pt x="71479" y="32338"/>
                  <a:pt x="75300" y="33516"/>
                  <a:pt x="78361" y="36870"/>
                </a:cubicBezTo>
                <a:cubicBezTo>
                  <a:pt x="90793" y="50426"/>
                  <a:pt x="72190" y="65958"/>
                  <a:pt x="96993" y="74500"/>
                </a:cubicBezTo>
                <a:cubicBezTo>
                  <a:pt x="105899" y="77600"/>
                  <a:pt x="114015" y="83740"/>
                  <a:pt x="115717" y="93497"/>
                </a:cubicBezTo>
                <a:cubicBezTo>
                  <a:pt x="117814" y="105503"/>
                  <a:pt x="109060" y="112403"/>
                  <a:pt x="105504" y="122646"/>
                </a:cubicBezTo>
                <a:cubicBezTo>
                  <a:pt x="103559" y="128148"/>
                  <a:pt x="104744" y="135078"/>
                  <a:pt x="107024" y="140245"/>
                </a:cubicBezTo>
                <a:cubicBezTo>
                  <a:pt x="109699" y="146294"/>
                  <a:pt x="114501" y="151218"/>
                  <a:pt x="120580" y="153832"/>
                </a:cubicBezTo>
                <a:cubicBezTo>
                  <a:pt x="124167" y="155413"/>
                  <a:pt x="128027" y="156081"/>
                  <a:pt x="131918" y="156112"/>
                </a:cubicBezTo>
                <a:cubicBezTo>
                  <a:pt x="133438" y="156112"/>
                  <a:pt x="146265" y="155200"/>
                  <a:pt x="146265" y="153650"/>
                </a:cubicBezTo>
                <a:lnTo>
                  <a:pt x="1462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335;p40">
            <a:extLst>
              <a:ext uri="{FF2B5EF4-FFF2-40B4-BE49-F238E27FC236}">
                <a16:creationId xmlns:a16="http://schemas.microsoft.com/office/drawing/2014/main" id="{166AC797-0AEA-F438-DD81-8A9A41A71CE7}"/>
              </a:ext>
            </a:extLst>
          </p:cNvPr>
          <p:cNvSpPr txBox="1">
            <a:spLocks/>
          </p:cNvSpPr>
          <p:nvPr/>
        </p:nvSpPr>
        <p:spPr>
          <a:xfrm>
            <a:off x="980818" y="627058"/>
            <a:ext cx="4688462" cy="51575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2100"/>
              <a:buFont typeface="Syne"/>
              <a:buNone/>
              <a:defRPr sz="1600" b="0" i="0" u="none" strike="noStrike" cap="none">
                <a:solidFill>
                  <a:schemeClr val="dk1"/>
                </a:solidFill>
                <a:latin typeface="Syne"/>
                <a:ea typeface="Syne"/>
                <a:cs typeface="Syne"/>
                <a:sym typeface="Syne"/>
              </a:defRPr>
            </a:lvl1pPr>
            <a:lvl2pPr marL="914400" marR="0" lvl="1"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2pPr>
            <a:lvl3pPr marL="1371600" marR="0" lvl="2"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3pPr>
            <a:lvl4pPr marL="1828800" marR="0" lvl="3"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4pPr>
            <a:lvl5pPr marL="2286000" marR="0" lvl="4"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5pPr>
            <a:lvl6pPr marL="2743200" marR="0" lvl="5"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6pPr>
            <a:lvl7pPr marL="3200400" marR="0" lvl="6"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7pPr>
            <a:lvl8pPr marL="3657600" marR="0" lvl="7"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8pPr>
            <a:lvl9pPr marL="4114800" marR="0" lvl="8"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9pPr>
          </a:lstStyle>
          <a:p>
            <a:pPr marL="285750" indent="-285750" algn="l">
              <a:spcAft>
                <a:spcPts val="1200"/>
              </a:spcAft>
              <a:buFont typeface="Arial" panose="020B0604020202020204" pitchFamily="34" charset="0"/>
              <a:buChar char="•"/>
            </a:pPr>
            <a:r>
              <a:rPr lang="vi-VN" sz="1800" b="1"/>
              <a:t>Xử lý sự kiện nút đăng ký</a:t>
            </a:r>
            <a:endParaRPr lang="vi-VN" sz="1800"/>
          </a:p>
        </p:txBody>
      </p:sp>
      <p:sp>
        <p:nvSpPr>
          <p:cNvPr id="3" name="Google Shape;334;p40">
            <a:extLst>
              <a:ext uri="{FF2B5EF4-FFF2-40B4-BE49-F238E27FC236}">
                <a16:creationId xmlns:a16="http://schemas.microsoft.com/office/drawing/2014/main" id="{668DEA1E-B334-8C53-25EE-123F3191C933}"/>
              </a:ext>
            </a:extLst>
          </p:cNvPr>
          <p:cNvSpPr txBox="1">
            <a:spLocks/>
          </p:cNvSpPr>
          <p:nvPr/>
        </p:nvSpPr>
        <p:spPr>
          <a:xfrm>
            <a:off x="2947199" y="115582"/>
            <a:ext cx="4864500" cy="6450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marR="0" lvl="0" indent="0" algn="r" rtl="0">
              <a:lnSpc>
                <a:spcPct val="90000"/>
              </a:lnSpc>
              <a:spcBef>
                <a:spcPts val="0"/>
              </a:spcBef>
              <a:spcAft>
                <a:spcPts val="0"/>
              </a:spcAft>
              <a:buClr>
                <a:schemeClr val="dk2"/>
              </a:buClr>
              <a:buSzPts val="5200"/>
              <a:buFont typeface="Commissioner"/>
              <a:buNone/>
              <a:defRPr sz="4500" b="0" i="0" u="none" strike="noStrike" cap="none">
                <a:solidFill>
                  <a:schemeClr val="dk2"/>
                </a:solidFill>
                <a:latin typeface="Commissioner ExtraBold"/>
                <a:ea typeface="Commissioner ExtraBold"/>
                <a:cs typeface="Commissioner ExtraBold"/>
                <a:sym typeface="Commissioner ExtraBold"/>
              </a:defRPr>
            </a:lvl1pPr>
            <a:lvl2pPr marR="0" lvl="1"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2pPr>
            <a:lvl3pPr marR="0" lvl="2"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3pPr>
            <a:lvl4pPr marR="0" lvl="3"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4pPr>
            <a:lvl5pPr marR="0" lvl="4"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5pPr>
            <a:lvl6pPr marR="0" lvl="5"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6pPr>
            <a:lvl7pPr marR="0" lvl="6"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7pPr>
            <a:lvl8pPr marR="0" lvl="7"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8pPr>
            <a:lvl9pPr marR="0" lvl="8"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9pPr>
          </a:lstStyle>
          <a:p>
            <a:pPr algn="l">
              <a:buSzPts val="4700"/>
            </a:pPr>
            <a:r>
              <a:rPr lang="vi-VN" sz="2400"/>
              <a:t>Activity: </a:t>
            </a:r>
            <a:r>
              <a:rPr lang="vi-VN" sz="2400" u="sng"/>
              <a:t>RegisterActivity</a:t>
            </a:r>
          </a:p>
        </p:txBody>
      </p:sp>
      <p:pic>
        <p:nvPicPr>
          <p:cNvPr id="6" name="Picture 5">
            <a:extLst>
              <a:ext uri="{FF2B5EF4-FFF2-40B4-BE49-F238E27FC236}">
                <a16:creationId xmlns:a16="http://schemas.microsoft.com/office/drawing/2014/main" id="{19F43084-6E93-D9CB-C429-505023491B0E}"/>
              </a:ext>
            </a:extLst>
          </p:cNvPr>
          <p:cNvPicPr>
            <a:picLocks noChangeAspect="1"/>
          </p:cNvPicPr>
          <p:nvPr/>
        </p:nvPicPr>
        <p:blipFill>
          <a:blip r:embed="rId3"/>
          <a:stretch>
            <a:fillRect/>
          </a:stretch>
        </p:blipFill>
        <p:spPr>
          <a:xfrm>
            <a:off x="2864856" y="937637"/>
            <a:ext cx="5892281" cy="4072878"/>
          </a:xfrm>
          <a:prstGeom prst="rect">
            <a:avLst/>
          </a:prstGeom>
        </p:spPr>
      </p:pic>
    </p:spTree>
    <p:extLst>
      <p:ext uri="{BB962C8B-B14F-4D97-AF65-F5344CB8AC3E}">
        <p14:creationId xmlns:p14="http://schemas.microsoft.com/office/powerpoint/2010/main" val="3645256288"/>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4" name="Google Shape;1460;p74">
            <a:extLst>
              <a:ext uri="{FF2B5EF4-FFF2-40B4-BE49-F238E27FC236}">
                <a16:creationId xmlns:a16="http://schemas.microsoft.com/office/drawing/2014/main" id="{E06D66F6-623E-7896-D86C-7E3B918A78D5}"/>
              </a:ext>
            </a:extLst>
          </p:cNvPr>
          <p:cNvSpPr/>
          <p:nvPr/>
        </p:nvSpPr>
        <p:spPr>
          <a:xfrm>
            <a:off x="7811699" y="-307292"/>
            <a:ext cx="2320494" cy="2476717"/>
          </a:xfrm>
          <a:custGeom>
            <a:avLst/>
            <a:gdLst/>
            <a:ahLst/>
            <a:cxnLst/>
            <a:rect l="l" t="t" r="r" b="b"/>
            <a:pathLst>
              <a:path w="146265" h="156112" extrusionOk="0">
                <a:moveTo>
                  <a:pt x="5411" y="0"/>
                </a:moveTo>
                <a:cubicBezTo>
                  <a:pt x="5411" y="0"/>
                  <a:pt x="1" y="28329"/>
                  <a:pt x="20548" y="36870"/>
                </a:cubicBezTo>
                <a:cubicBezTo>
                  <a:pt x="24058" y="38329"/>
                  <a:pt x="27694" y="38893"/>
                  <a:pt x="31373" y="38893"/>
                </a:cubicBezTo>
                <a:cubicBezTo>
                  <a:pt x="43912" y="38893"/>
                  <a:pt x="56943" y="32338"/>
                  <a:pt x="67152" y="32338"/>
                </a:cubicBezTo>
                <a:cubicBezTo>
                  <a:pt x="71479" y="32338"/>
                  <a:pt x="75300" y="33516"/>
                  <a:pt x="78361" y="36870"/>
                </a:cubicBezTo>
                <a:cubicBezTo>
                  <a:pt x="90793" y="50426"/>
                  <a:pt x="72190" y="65958"/>
                  <a:pt x="96993" y="74500"/>
                </a:cubicBezTo>
                <a:cubicBezTo>
                  <a:pt x="105899" y="77600"/>
                  <a:pt x="114015" y="83740"/>
                  <a:pt x="115717" y="93497"/>
                </a:cubicBezTo>
                <a:cubicBezTo>
                  <a:pt x="117814" y="105503"/>
                  <a:pt x="109060" y="112403"/>
                  <a:pt x="105504" y="122646"/>
                </a:cubicBezTo>
                <a:cubicBezTo>
                  <a:pt x="103559" y="128148"/>
                  <a:pt x="104744" y="135078"/>
                  <a:pt x="107024" y="140245"/>
                </a:cubicBezTo>
                <a:cubicBezTo>
                  <a:pt x="109699" y="146294"/>
                  <a:pt x="114501" y="151218"/>
                  <a:pt x="120580" y="153832"/>
                </a:cubicBezTo>
                <a:cubicBezTo>
                  <a:pt x="124167" y="155413"/>
                  <a:pt x="128027" y="156081"/>
                  <a:pt x="131918" y="156112"/>
                </a:cubicBezTo>
                <a:cubicBezTo>
                  <a:pt x="133438" y="156112"/>
                  <a:pt x="146265" y="155200"/>
                  <a:pt x="146265" y="153650"/>
                </a:cubicBezTo>
                <a:lnTo>
                  <a:pt x="1462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335;p40">
            <a:extLst>
              <a:ext uri="{FF2B5EF4-FFF2-40B4-BE49-F238E27FC236}">
                <a16:creationId xmlns:a16="http://schemas.microsoft.com/office/drawing/2014/main" id="{166AC797-0AEA-F438-DD81-8A9A41A71CE7}"/>
              </a:ext>
            </a:extLst>
          </p:cNvPr>
          <p:cNvSpPr txBox="1">
            <a:spLocks/>
          </p:cNvSpPr>
          <p:nvPr/>
        </p:nvSpPr>
        <p:spPr>
          <a:xfrm>
            <a:off x="980818" y="627058"/>
            <a:ext cx="4688462" cy="51575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2100"/>
              <a:buFont typeface="Syne"/>
              <a:buNone/>
              <a:defRPr sz="1600" b="0" i="0" u="none" strike="noStrike" cap="none">
                <a:solidFill>
                  <a:schemeClr val="dk1"/>
                </a:solidFill>
                <a:latin typeface="Syne"/>
                <a:ea typeface="Syne"/>
                <a:cs typeface="Syne"/>
                <a:sym typeface="Syne"/>
              </a:defRPr>
            </a:lvl1pPr>
            <a:lvl2pPr marL="914400" marR="0" lvl="1"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2pPr>
            <a:lvl3pPr marL="1371600" marR="0" lvl="2"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3pPr>
            <a:lvl4pPr marL="1828800" marR="0" lvl="3"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4pPr>
            <a:lvl5pPr marL="2286000" marR="0" lvl="4"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5pPr>
            <a:lvl6pPr marL="2743200" marR="0" lvl="5"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6pPr>
            <a:lvl7pPr marL="3200400" marR="0" lvl="6"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7pPr>
            <a:lvl8pPr marL="3657600" marR="0" lvl="7"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8pPr>
            <a:lvl9pPr marL="4114800" marR="0" lvl="8"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9pPr>
          </a:lstStyle>
          <a:p>
            <a:pPr marL="285750" indent="-285750" algn="l">
              <a:spcAft>
                <a:spcPts val="1200"/>
              </a:spcAft>
              <a:buFont typeface="Arial" panose="020B0604020202020204" pitchFamily="34" charset="0"/>
              <a:buChar char="•"/>
            </a:pPr>
            <a:r>
              <a:rPr lang="vi-VN" sz="1800" b="1"/>
              <a:t>Xử lý sự kiện nút đăng ký</a:t>
            </a:r>
            <a:endParaRPr lang="vi-VN" sz="1800"/>
          </a:p>
        </p:txBody>
      </p:sp>
      <p:sp>
        <p:nvSpPr>
          <p:cNvPr id="3" name="Google Shape;334;p40">
            <a:extLst>
              <a:ext uri="{FF2B5EF4-FFF2-40B4-BE49-F238E27FC236}">
                <a16:creationId xmlns:a16="http://schemas.microsoft.com/office/drawing/2014/main" id="{668DEA1E-B334-8C53-25EE-123F3191C933}"/>
              </a:ext>
            </a:extLst>
          </p:cNvPr>
          <p:cNvSpPr txBox="1">
            <a:spLocks/>
          </p:cNvSpPr>
          <p:nvPr/>
        </p:nvSpPr>
        <p:spPr>
          <a:xfrm>
            <a:off x="2947199" y="115582"/>
            <a:ext cx="4864500" cy="6450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marR="0" lvl="0" indent="0" algn="r" rtl="0">
              <a:lnSpc>
                <a:spcPct val="90000"/>
              </a:lnSpc>
              <a:spcBef>
                <a:spcPts val="0"/>
              </a:spcBef>
              <a:spcAft>
                <a:spcPts val="0"/>
              </a:spcAft>
              <a:buClr>
                <a:schemeClr val="dk2"/>
              </a:buClr>
              <a:buSzPts val="5200"/>
              <a:buFont typeface="Commissioner"/>
              <a:buNone/>
              <a:defRPr sz="4500" b="0" i="0" u="none" strike="noStrike" cap="none">
                <a:solidFill>
                  <a:schemeClr val="dk2"/>
                </a:solidFill>
                <a:latin typeface="Commissioner ExtraBold"/>
                <a:ea typeface="Commissioner ExtraBold"/>
                <a:cs typeface="Commissioner ExtraBold"/>
                <a:sym typeface="Commissioner ExtraBold"/>
              </a:defRPr>
            </a:lvl1pPr>
            <a:lvl2pPr marR="0" lvl="1"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2pPr>
            <a:lvl3pPr marR="0" lvl="2"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3pPr>
            <a:lvl4pPr marR="0" lvl="3"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4pPr>
            <a:lvl5pPr marR="0" lvl="4"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5pPr>
            <a:lvl6pPr marR="0" lvl="5"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6pPr>
            <a:lvl7pPr marR="0" lvl="6"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7pPr>
            <a:lvl8pPr marR="0" lvl="7"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8pPr>
            <a:lvl9pPr marR="0" lvl="8"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9pPr>
          </a:lstStyle>
          <a:p>
            <a:pPr algn="l">
              <a:buSzPts val="4700"/>
            </a:pPr>
            <a:r>
              <a:rPr lang="vi-VN" sz="2400"/>
              <a:t>Activity: </a:t>
            </a:r>
            <a:r>
              <a:rPr lang="vi-VN" sz="2400" u="sng"/>
              <a:t>RegisterActivity</a:t>
            </a:r>
          </a:p>
        </p:txBody>
      </p:sp>
      <p:sp>
        <p:nvSpPr>
          <p:cNvPr id="7" name="Google Shape;335;p40">
            <a:extLst>
              <a:ext uri="{FF2B5EF4-FFF2-40B4-BE49-F238E27FC236}">
                <a16:creationId xmlns:a16="http://schemas.microsoft.com/office/drawing/2014/main" id="{69A058C8-3D45-3C1E-8515-DBBFA3FA87B2}"/>
              </a:ext>
            </a:extLst>
          </p:cNvPr>
          <p:cNvSpPr txBox="1">
            <a:spLocks/>
          </p:cNvSpPr>
          <p:nvPr/>
        </p:nvSpPr>
        <p:spPr>
          <a:xfrm>
            <a:off x="470930" y="1160596"/>
            <a:ext cx="8673070" cy="170333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2100"/>
              <a:buFont typeface="Syne"/>
              <a:buNone/>
              <a:defRPr sz="1600" b="0" i="0" u="none" strike="noStrike" cap="none">
                <a:solidFill>
                  <a:schemeClr val="dk1"/>
                </a:solidFill>
                <a:latin typeface="Syne"/>
                <a:ea typeface="Syne"/>
                <a:cs typeface="Syne"/>
                <a:sym typeface="Syne"/>
              </a:defRPr>
            </a:lvl1pPr>
            <a:lvl2pPr marL="914400" marR="0" lvl="1"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2pPr>
            <a:lvl3pPr marL="1371600" marR="0" lvl="2"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3pPr>
            <a:lvl4pPr marL="1828800" marR="0" lvl="3"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4pPr>
            <a:lvl5pPr marL="2286000" marR="0" lvl="4"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5pPr>
            <a:lvl6pPr marL="2743200" marR="0" lvl="5"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6pPr>
            <a:lvl7pPr marL="3200400" marR="0" lvl="6"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7pPr>
            <a:lvl8pPr marL="3657600" marR="0" lvl="7"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8pPr>
            <a:lvl9pPr marL="4114800" marR="0" lvl="8"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9pPr>
          </a:lstStyle>
          <a:p>
            <a:pPr marL="285750" indent="-285750" algn="l">
              <a:spcAft>
                <a:spcPts val="1200"/>
              </a:spcAft>
              <a:buFont typeface="Arial" panose="020B0604020202020204" pitchFamily="34" charset="0"/>
              <a:buChar char="•"/>
            </a:pPr>
            <a:r>
              <a:rPr lang="vi-VN" sz="1800"/>
              <a:t>btnRegister.setOnClickListener(new View.OnClickListener() {...}): Đặt bộ lắng nghe sự kiện cho nút đăng ký.</a:t>
            </a:r>
          </a:p>
          <a:p>
            <a:pPr marL="285750" indent="-285750" algn="l">
              <a:spcAft>
                <a:spcPts val="1200"/>
              </a:spcAft>
              <a:buFont typeface="Arial" panose="020B0604020202020204" pitchFamily="34" charset="0"/>
              <a:buChar char="•"/>
            </a:pPr>
            <a:r>
              <a:rPr lang="vi-VN" sz="1800"/>
              <a:t>Khi người dùng nhấn vào nút đăng ký, các giá trị từ EditText được lấy và chuyển thành chuỗi:</a:t>
            </a:r>
          </a:p>
          <a:p>
            <a:pPr marL="285750" indent="-285750" algn="l">
              <a:spcAft>
                <a:spcPts val="1200"/>
              </a:spcAft>
              <a:buFont typeface="Arial" panose="020B0604020202020204" pitchFamily="34" charset="0"/>
              <a:buChar char="•"/>
            </a:pPr>
            <a:r>
              <a:rPr lang="vi-VN" sz="1800"/>
              <a:t>String username = edtUsername.getText().toString(): Lấy giá trị tên tài khoản.</a:t>
            </a:r>
          </a:p>
          <a:p>
            <a:pPr marL="285750" indent="-285750" algn="l">
              <a:spcAft>
                <a:spcPts val="1200"/>
              </a:spcAft>
              <a:buFont typeface="Arial" panose="020B0604020202020204" pitchFamily="34" charset="0"/>
              <a:buChar char="•"/>
            </a:pPr>
            <a:r>
              <a:rPr lang="vi-VN" sz="1800"/>
              <a:t>String password = edtPassword.getText().toString(): Lấy giá trị mật khẩu.</a:t>
            </a:r>
          </a:p>
          <a:p>
            <a:pPr marL="285750" indent="-285750" algn="l">
              <a:spcAft>
                <a:spcPts val="1200"/>
              </a:spcAft>
              <a:buFont typeface="Arial" panose="020B0604020202020204" pitchFamily="34" charset="0"/>
              <a:buChar char="•"/>
            </a:pPr>
            <a:r>
              <a:rPr lang="vi-VN" sz="1800"/>
              <a:t>String confirmPassword = nhaplaimatkhau.getText().toString(): Lấy giá trị nhập lại mật khẩu.</a:t>
            </a:r>
          </a:p>
        </p:txBody>
      </p:sp>
    </p:spTree>
    <p:extLst>
      <p:ext uri="{BB962C8B-B14F-4D97-AF65-F5344CB8AC3E}">
        <p14:creationId xmlns:p14="http://schemas.microsoft.com/office/powerpoint/2010/main" val="6346028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4" name="Google Shape;1460;p74">
            <a:extLst>
              <a:ext uri="{FF2B5EF4-FFF2-40B4-BE49-F238E27FC236}">
                <a16:creationId xmlns:a16="http://schemas.microsoft.com/office/drawing/2014/main" id="{E06D66F6-623E-7896-D86C-7E3B918A78D5}"/>
              </a:ext>
            </a:extLst>
          </p:cNvPr>
          <p:cNvSpPr/>
          <p:nvPr/>
        </p:nvSpPr>
        <p:spPr>
          <a:xfrm>
            <a:off x="7811699" y="-307292"/>
            <a:ext cx="2320494" cy="2476717"/>
          </a:xfrm>
          <a:custGeom>
            <a:avLst/>
            <a:gdLst/>
            <a:ahLst/>
            <a:cxnLst/>
            <a:rect l="l" t="t" r="r" b="b"/>
            <a:pathLst>
              <a:path w="146265" h="156112" extrusionOk="0">
                <a:moveTo>
                  <a:pt x="5411" y="0"/>
                </a:moveTo>
                <a:cubicBezTo>
                  <a:pt x="5411" y="0"/>
                  <a:pt x="1" y="28329"/>
                  <a:pt x="20548" y="36870"/>
                </a:cubicBezTo>
                <a:cubicBezTo>
                  <a:pt x="24058" y="38329"/>
                  <a:pt x="27694" y="38893"/>
                  <a:pt x="31373" y="38893"/>
                </a:cubicBezTo>
                <a:cubicBezTo>
                  <a:pt x="43912" y="38893"/>
                  <a:pt x="56943" y="32338"/>
                  <a:pt x="67152" y="32338"/>
                </a:cubicBezTo>
                <a:cubicBezTo>
                  <a:pt x="71479" y="32338"/>
                  <a:pt x="75300" y="33516"/>
                  <a:pt x="78361" y="36870"/>
                </a:cubicBezTo>
                <a:cubicBezTo>
                  <a:pt x="90793" y="50426"/>
                  <a:pt x="72190" y="65958"/>
                  <a:pt x="96993" y="74500"/>
                </a:cubicBezTo>
                <a:cubicBezTo>
                  <a:pt x="105899" y="77600"/>
                  <a:pt x="114015" y="83740"/>
                  <a:pt x="115717" y="93497"/>
                </a:cubicBezTo>
                <a:cubicBezTo>
                  <a:pt x="117814" y="105503"/>
                  <a:pt x="109060" y="112403"/>
                  <a:pt x="105504" y="122646"/>
                </a:cubicBezTo>
                <a:cubicBezTo>
                  <a:pt x="103559" y="128148"/>
                  <a:pt x="104744" y="135078"/>
                  <a:pt x="107024" y="140245"/>
                </a:cubicBezTo>
                <a:cubicBezTo>
                  <a:pt x="109699" y="146294"/>
                  <a:pt x="114501" y="151218"/>
                  <a:pt x="120580" y="153832"/>
                </a:cubicBezTo>
                <a:cubicBezTo>
                  <a:pt x="124167" y="155413"/>
                  <a:pt x="128027" y="156081"/>
                  <a:pt x="131918" y="156112"/>
                </a:cubicBezTo>
                <a:cubicBezTo>
                  <a:pt x="133438" y="156112"/>
                  <a:pt x="146265" y="155200"/>
                  <a:pt x="146265" y="153650"/>
                </a:cubicBezTo>
                <a:lnTo>
                  <a:pt x="1462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335;p40">
            <a:extLst>
              <a:ext uri="{FF2B5EF4-FFF2-40B4-BE49-F238E27FC236}">
                <a16:creationId xmlns:a16="http://schemas.microsoft.com/office/drawing/2014/main" id="{166AC797-0AEA-F438-DD81-8A9A41A71CE7}"/>
              </a:ext>
            </a:extLst>
          </p:cNvPr>
          <p:cNvSpPr txBox="1">
            <a:spLocks/>
          </p:cNvSpPr>
          <p:nvPr/>
        </p:nvSpPr>
        <p:spPr>
          <a:xfrm>
            <a:off x="1003678" y="445258"/>
            <a:ext cx="4688462" cy="51575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2100"/>
              <a:buFont typeface="Syne"/>
              <a:buNone/>
              <a:defRPr sz="1600" b="0" i="0" u="none" strike="noStrike" cap="none">
                <a:solidFill>
                  <a:schemeClr val="dk1"/>
                </a:solidFill>
                <a:latin typeface="Syne"/>
                <a:ea typeface="Syne"/>
                <a:cs typeface="Syne"/>
                <a:sym typeface="Syne"/>
              </a:defRPr>
            </a:lvl1pPr>
            <a:lvl2pPr marL="914400" marR="0" lvl="1"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2pPr>
            <a:lvl3pPr marL="1371600" marR="0" lvl="2"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3pPr>
            <a:lvl4pPr marL="1828800" marR="0" lvl="3"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4pPr>
            <a:lvl5pPr marL="2286000" marR="0" lvl="4"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5pPr>
            <a:lvl6pPr marL="2743200" marR="0" lvl="5"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6pPr>
            <a:lvl7pPr marL="3200400" marR="0" lvl="6"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7pPr>
            <a:lvl8pPr marL="3657600" marR="0" lvl="7"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8pPr>
            <a:lvl9pPr marL="4114800" marR="0" lvl="8"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9pPr>
          </a:lstStyle>
          <a:p>
            <a:pPr marL="285750" indent="-285750" algn="l">
              <a:spcAft>
                <a:spcPts val="1200"/>
              </a:spcAft>
              <a:buFont typeface="Arial" panose="020B0604020202020204" pitchFamily="34" charset="0"/>
              <a:buChar char="•"/>
            </a:pPr>
            <a:r>
              <a:rPr lang="vi-VN" sz="1800" b="1"/>
              <a:t>Xử lý sự kiện nút đăng ký</a:t>
            </a:r>
            <a:endParaRPr lang="vi-VN" sz="1800"/>
          </a:p>
        </p:txBody>
      </p:sp>
      <p:sp>
        <p:nvSpPr>
          <p:cNvPr id="3" name="Google Shape;334;p40">
            <a:extLst>
              <a:ext uri="{FF2B5EF4-FFF2-40B4-BE49-F238E27FC236}">
                <a16:creationId xmlns:a16="http://schemas.microsoft.com/office/drawing/2014/main" id="{668DEA1E-B334-8C53-25EE-123F3191C933}"/>
              </a:ext>
            </a:extLst>
          </p:cNvPr>
          <p:cNvSpPr txBox="1">
            <a:spLocks/>
          </p:cNvSpPr>
          <p:nvPr/>
        </p:nvSpPr>
        <p:spPr>
          <a:xfrm>
            <a:off x="2947199" y="115582"/>
            <a:ext cx="4864500" cy="6450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marR="0" lvl="0" indent="0" algn="r" rtl="0">
              <a:lnSpc>
                <a:spcPct val="90000"/>
              </a:lnSpc>
              <a:spcBef>
                <a:spcPts val="0"/>
              </a:spcBef>
              <a:spcAft>
                <a:spcPts val="0"/>
              </a:spcAft>
              <a:buClr>
                <a:schemeClr val="dk2"/>
              </a:buClr>
              <a:buSzPts val="5200"/>
              <a:buFont typeface="Commissioner"/>
              <a:buNone/>
              <a:defRPr sz="4500" b="0" i="0" u="none" strike="noStrike" cap="none">
                <a:solidFill>
                  <a:schemeClr val="dk2"/>
                </a:solidFill>
                <a:latin typeface="Commissioner ExtraBold"/>
                <a:ea typeface="Commissioner ExtraBold"/>
                <a:cs typeface="Commissioner ExtraBold"/>
                <a:sym typeface="Commissioner ExtraBold"/>
              </a:defRPr>
            </a:lvl1pPr>
            <a:lvl2pPr marR="0" lvl="1"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2pPr>
            <a:lvl3pPr marR="0" lvl="2"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3pPr>
            <a:lvl4pPr marR="0" lvl="3"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4pPr>
            <a:lvl5pPr marR="0" lvl="4"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5pPr>
            <a:lvl6pPr marR="0" lvl="5"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6pPr>
            <a:lvl7pPr marR="0" lvl="6"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7pPr>
            <a:lvl8pPr marR="0" lvl="7"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8pPr>
            <a:lvl9pPr marR="0" lvl="8"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9pPr>
          </a:lstStyle>
          <a:p>
            <a:pPr algn="l">
              <a:buSzPts val="4700"/>
            </a:pPr>
            <a:r>
              <a:rPr lang="vi-VN" sz="2400"/>
              <a:t>Activity: </a:t>
            </a:r>
            <a:r>
              <a:rPr lang="vi-VN" sz="2400" u="sng"/>
              <a:t>RegisterActivity</a:t>
            </a:r>
          </a:p>
        </p:txBody>
      </p:sp>
      <p:sp>
        <p:nvSpPr>
          <p:cNvPr id="7" name="Google Shape;335;p40">
            <a:extLst>
              <a:ext uri="{FF2B5EF4-FFF2-40B4-BE49-F238E27FC236}">
                <a16:creationId xmlns:a16="http://schemas.microsoft.com/office/drawing/2014/main" id="{69A058C8-3D45-3C1E-8515-DBBFA3FA87B2}"/>
              </a:ext>
            </a:extLst>
          </p:cNvPr>
          <p:cNvSpPr txBox="1">
            <a:spLocks/>
          </p:cNvSpPr>
          <p:nvPr/>
        </p:nvSpPr>
        <p:spPr>
          <a:xfrm>
            <a:off x="1355605" y="733992"/>
            <a:ext cx="8673070" cy="42372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2100"/>
              <a:buFont typeface="Syne"/>
              <a:buNone/>
              <a:defRPr sz="1600" b="0" i="0" u="none" strike="noStrike" cap="none">
                <a:solidFill>
                  <a:schemeClr val="dk1"/>
                </a:solidFill>
                <a:latin typeface="Syne"/>
                <a:ea typeface="Syne"/>
                <a:cs typeface="Syne"/>
                <a:sym typeface="Syne"/>
              </a:defRPr>
            </a:lvl1pPr>
            <a:lvl2pPr marL="914400" marR="0" lvl="1"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2pPr>
            <a:lvl3pPr marL="1371600" marR="0" lvl="2"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3pPr>
            <a:lvl4pPr marL="1828800" marR="0" lvl="3"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4pPr>
            <a:lvl5pPr marL="2286000" marR="0" lvl="4"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5pPr>
            <a:lvl6pPr marL="2743200" marR="0" lvl="5"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6pPr>
            <a:lvl7pPr marL="3200400" marR="0" lvl="6"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7pPr>
            <a:lvl8pPr marL="3657600" marR="0" lvl="7"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8pPr>
            <a:lvl9pPr marL="4114800" marR="0" lvl="8"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9pPr>
          </a:lstStyle>
          <a:p>
            <a:pPr marL="285750" indent="-285750" algn="l">
              <a:spcAft>
                <a:spcPts val="1200"/>
              </a:spcAft>
              <a:buFont typeface="Arial" panose="020B0604020202020204" pitchFamily="34" charset="0"/>
              <a:buChar char="•"/>
            </a:pPr>
            <a:r>
              <a:rPr lang="vi-VN" sz="1800"/>
              <a:t>Kiểm tra nếu các trường thông tin không rỗng (TextUtils.isEmpty(...)):</a:t>
            </a:r>
          </a:p>
        </p:txBody>
      </p:sp>
      <p:pic>
        <p:nvPicPr>
          <p:cNvPr id="6" name="Picture 5">
            <a:extLst>
              <a:ext uri="{FF2B5EF4-FFF2-40B4-BE49-F238E27FC236}">
                <a16:creationId xmlns:a16="http://schemas.microsoft.com/office/drawing/2014/main" id="{495E64A0-AD16-5D25-F04F-72AFFCB2DEC8}"/>
              </a:ext>
            </a:extLst>
          </p:cNvPr>
          <p:cNvPicPr>
            <a:picLocks noChangeAspect="1"/>
          </p:cNvPicPr>
          <p:nvPr/>
        </p:nvPicPr>
        <p:blipFill>
          <a:blip r:embed="rId3"/>
          <a:stretch>
            <a:fillRect/>
          </a:stretch>
        </p:blipFill>
        <p:spPr>
          <a:xfrm flipV="1">
            <a:off x="1554411" y="1048010"/>
            <a:ext cx="7143750" cy="274258"/>
          </a:xfrm>
          <a:prstGeom prst="rect">
            <a:avLst/>
          </a:prstGeom>
        </p:spPr>
      </p:pic>
      <p:sp>
        <p:nvSpPr>
          <p:cNvPr id="12" name="Google Shape;335;p40">
            <a:extLst>
              <a:ext uri="{FF2B5EF4-FFF2-40B4-BE49-F238E27FC236}">
                <a16:creationId xmlns:a16="http://schemas.microsoft.com/office/drawing/2014/main" id="{7BF7DE9E-6E14-4C25-12F9-6CD7E8E8F994}"/>
              </a:ext>
            </a:extLst>
          </p:cNvPr>
          <p:cNvSpPr txBox="1">
            <a:spLocks/>
          </p:cNvSpPr>
          <p:nvPr/>
        </p:nvSpPr>
        <p:spPr>
          <a:xfrm>
            <a:off x="1355605" y="2251549"/>
            <a:ext cx="8673070" cy="42372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2100"/>
              <a:buFont typeface="Syne"/>
              <a:buNone/>
              <a:defRPr sz="1600" b="0" i="0" u="none" strike="noStrike" cap="none">
                <a:solidFill>
                  <a:schemeClr val="dk1"/>
                </a:solidFill>
                <a:latin typeface="Syne"/>
                <a:ea typeface="Syne"/>
                <a:cs typeface="Syne"/>
                <a:sym typeface="Syne"/>
              </a:defRPr>
            </a:lvl1pPr>
            <a:lvl2pPr marL="914400" marR="0" lvl="1"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2pPr>
            <a:lvl3pPr marL="1371600" marR="0" lvl="2"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3pPr>
            <a:lvl4pPr marL="1828800" marR="0" lvl="3"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4pPr>
            <a:lvl5pPr marL="2286000" marR="0" lvl="4"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5pPr>
            <a:lvl6pPr marL="2743200" marR="0" lvl="5"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6pPr>
            <a:lvl7pPr marL="3200400" marR="0" lvl="6"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7pPr>
            <a:lvl8pPr marL="3657600" marR="0" lvl="7"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8pPr>
            <a:lvl9pPr marL="4114800" marR="0" lvl="8"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9pPr>
          </a:lstStyle>
          <a:p>
            <a:pPr marL="285750" indent="-285750" algn="l">
              <a:spcAft>
                <a:spcPts val="1200"/>
              </a:spcAft>
              <a:buFont typeface="Arial" panose="020B0604020202020204" pitchFamily="34" charset="0"/>
              <a:buChar char="•"/>
            </a:pPr>
            <a:r>
              <a:rPr lang="vi-VN" sz="1800"/>
              <a:t>Tạo một đối tượng TaiKhoan mới và thiết lập các giá trị cho nó:</a:t>
            </a:r>
          </a:p>
        </p:txBody>
      </p:sp>
      <p:sp>
        <p:nvSpPr>
          <p:cNvPr id="13" name="Google Shape;335;p40">
            <a:extLst>
              <a:ext uri="{FF2B5EF4-FFF2-40B4-BE49-F238E27FC236}">
                <a16:creationId xmlns:a16="http://schemas.microsoft.com/office/drawing/2014/main" id="{173F5527-F79B-CCD2-D637-419147139145}"/>
              </a:ext>
            </a:extLst>
          </p:cNvPr>
          <p:cNvSpPr txBox="1">
            <a:spLocks/>
          </p:cNvSpPr>
          <p:nvPr/>
        </p:nvSpPr>
        <p:spPr>
          <a:xfrm>
            <a:off x="1355605" y="1388635"/>
            <a:ext cx="7523219" cy="42372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2100"/>
              <a:buFont typeface="Syne"/>
              <a:buNone/>
              <a:defRPr sz="1600" b="0" i="0" u="none" strike="noStrike" cap="none">
                <a:solidFill>
                  <a:schemeClr val="dk1"/>
                </a:solidFill>
                <a:latin typeface="Syne"/>
                <a:ea typeface="Syne"/>
                <a:cs typeface="Syne"/>
                <a:sym typeface="Syne"/>
              </a:defRPr>
            </a:lvl1pPr>
            <a:lvl2pPr marL="914400" marR="0" lvl="1"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2pPr>
            <a:lvl3pPr marL="1371600" marR="0" lvl="2"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3pPr>
            <a:lvl4pPr marL="1828800" marR="0" lvl="3"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4pPr>
            <a:lvl5pPr marL="2286000" marR="0" lvl="4"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5pPr>
            <a:lvl6pPr marL="2743200" marR="0" lvl="5"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6pPr>
            <a:lvl7pPr marL="3200400" marR="0" lvl="6"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7pPr>
            <a:lvl8pPr marL="3657600" marR="0" lvl="7"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8pPr>
            <a:lvl9pPr marL="4114800" marR="0" lvl="8"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9pPr>
          </a:lstStyle>
          <a:p>
            <a:pPr marL="285750" indent="-285750" algn="l">
              <a:spcAft>
                <a:spcPts val="1200"/>
              </a:spcAft>
              <a:buFont typeface="Arial" panose="020B0604020202020204" pitchFamily="34" charset="0"/>
              <a:buChar char="•"/>
            </a:pPr>
            <a:r>
              <a:rPr lang="vi-VN" sz="1800"/>
              <a:t>Kiểm tra nếu mật khẩu và nhập lại mật khẩu khớp nhau (password.equals(confirmPassword)):</a:t>
            </a:r>
          </a:p>
        </p:txBody>
      </p:sp>
      <p:sp>
        <p:nvSpPr>
          <p:cNvPr id="14" name="Google Shape;335;p40">
            <a:extLst>
              <a:ext uri="{FF2B5EF4-FFF2-40B4-BE49-F238E27FC236}">
                <a16:creationId xmlns:a16="http://schemas.microsoft.com/office/drawing/2014/main" id="{7C1B227B-A073-16A0-5A76-CCB2470EC40A}"/>
              </a:ext>
            </a:extLst>
          </p:cNvPr>
          <p:cNvSpPr txBox="1">
            <a:spLocks/>
          </p:cNvSpPr>
          <p:nvPr/>
        </p:nvSpPr>
        <p:spPr>
          <a:xfrm>
            <a:off x="1459123" y="3817879"/>
            <a:ext cx="7614539" cy="42372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2100"/>
              <a:buFont typeface="Syne"/>
              <a:buNone/>
              <a:defRPr sz="1600" b="0" i="0" u="none" strike="noStrike" cap="none">
                <a:solidFill>
                  <a:schemeClr val="dk1"/>
                </a:solidFill>
                <a:latin typeface="Syne"/>
                <a:ea typeface="Syne"/>
                <a:cs typeface="Syne"/>
                <a:sym typeface="Syne"/>
              </a:defRPr>
            </a:lvl1pPr>
            <a:lvl2pPr marL="914400" marR="0" lvl="1"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2pPr>
            <a:lvl3pPr marL="1371600" marR="0" lvl="2"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3pPr>
            <a:lvl4pPr marL="1828800" marR="0" lvl="3"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4pPr>
            <a:lvl5pPr marL="2286000" marR="0" lvl="4"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5pPr>
            <a:lvl6pPr marL="2743200" marR="0" lvl="5"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6pPr>
            <a:lvl7pPr marL="3200400" marR="0" lvl="6"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7pPr>
            <a:lvl8pPr marL="3657600" marR="0" lvl="7"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8pPr>
            <a:lvl9pPr marL="4114800" marR="0" lvl="8"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9pPr>
          </a:lstStyle>
          <a:p>
            <a:pPr marL="285750" indent="-285750" algn="l">
              <a:spcAft>
                <a:spcPts val="1200"/>
              </a:spcAft>
              <a:buFont typeface="Arial" panose="020B0604020202020204" pitchFamily="34" charset="0"/>
              <a:buChar char="•"/>
            </a:pPr>
            <a:r>
              <a:rPr lang="vi-VN" sz="1800"/>
              <a:t>Gọi phương thức addTaiKhoan từ TaiKhoanCRUD để thêm tài khoản vào cơ sở dữ liệu:</a:t>
            </a:r>
          </a:p>
        </p:txBody>
      </p:sp>
      <p:pic>
        <p:nvPicPr>
          <p:cNvPr id="16" name="Picture 15">
            <a:extLst>
              <a:ext uri="{FF2B5EF4-FFF2-40B4-BE49-F238E27FC236}">
                <a16:creationId xmlns:a16="http://schemas.microsoft.com/office/drawing/2014/main" id="{9B8D96A2-4AD1-AF7A-3C9B-350CBB7001C0}"/>
              </a:ext>
            </a:extLst>
          </p:cNvPr>
          <p:cNvPicPr>
            <a:picLocks noChangeAspect="1"/>
          </p:cNvPicPr>
          <p:nvPr/>
        </p:nvPicPr>
        <p:blipFill>
          <a:blip r:embed="rId4"/>
          <a:stretch>
            <a:fillRect/>
          </a:stretch>
        </p:blipFill>
        <p:spPr>
          <a:xfrm>
            <a:off x="4839998" y="1911681"/>
            <a:ext cx="3858163" cy="314369"/>
          </a:xfrm>
          <a:prstGeom prst="rect">
            <a:avLst/>
          </a:prstGeom>
        </p:spPr>
      </p:pic>
      <p:pic>
        <p:nvPicPr>
          <p:cNvPr id="18" name="Picture 17">
            <a:extLst>
              <a:ext uri="{FF2B5EF4-FFF2-40B4-BE49-F238E27FC236}">
                <a16:creationId xmlns:a16="http://schemas.microsoft.com/office/drawing/2014/main" id="{A89997AF-64AC-19DD-A2D0-9D1D855F6597}"/>
              </a:ext>
            </a:extLst>
          </p:cNvPr>
          <p:cNvPicPr>
            <a:picLocks noChangeAspect="1"/>
          </p:cNvPicPr>
          <p:nvPr/>
        </p:nvPicPr>
        <p:blipFill rotWithShape="1">
          <a:blip r:embed="rId5"/>
          <a:srcRect r="14101" b="30409"/>
          <a:stretch/>
        </p:blipFill>
        <p:spPr>
          <a:xfrm>
            <a:off x="4148389" y="2551646"/>
            <a:ext cx="4549772" cy="1266233"/>
          </a:xfrm>
          <a:prstGeom prst="rect">
            <a:avLst/>
          </a:prstGeom>
        </p:spPr>
      </p:pic>
      <p:pic>
        <p:nvPicPr>
          <p:cNvPr id="19" name="Picture 18">
            <a:extLst>
              <a:ext uri="{FF2B5EF4-FFF2-40B4-BE49-F238E27FC236}">
                <a16:creationId xmlns:a16="http://schemas.microsoft.com/office/drawing/2014/main" id="{3E4920E3-69C1-46E0-4D86-E6C8E79BB443}"/>
              </a:ext>
            </a:extLst>
          </p:cNvPr>
          <p:cNvPicPr>
            <a:picLocks noChangeAspect="1"/>
          </p:cNvPicPr>
          <p:nvPr/>
        </p:nvPicPr>
        <p:blipFill rotWithShape="1">
          <a:blip r:embed="rId5"/>
          <a:srcRect t="67665" r="470" b="-4687"/>
          <a:stretch/>
        </p:blipFill>
        <p:spPr>
          <a:xfrm>
            <a:off x="3526076" y="4169448"/>
            <a:ext cx="5271778" cy="673627"/>
          </a:xfrm>
          <a:prstGeom prst="rect">
            <a:avLst/>
          </a:prstGeom>
        </p:spPr>
      </p:pic>
    </p:spTree>
    <p:extLst>
      <p:ext uri="{BB962C8B-B14F-4D97-AF65-F5344CB8AC3E}">
        <p14:creationId xmlns:p14="http://schemas.microsoft.com/office/powerpoint/2010/main" val="37916614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40"/>
          <p:cNvSpPr txBox="1">
            <a:spLocks noGrp="1"/>
          </p:cNvSpPr>
          <p:nvPr>
            <p:ph type="title"/>
          </p:nvPr>
        </p:nvSpPr>
        <p:spPr>
          <a:xfrm>
            <a:off x="3474609" y="51151"/>
            <a:ext cx="4864500" cy="645000"/>
          </a:xfrm>
          <a:prstGeom prst="rect">
            <a:avLst/>
          </a:prstGeom>
        </p:spPr>
        <p:txBody>
          <a:bodyPr spcFirstLastPara="1" wrap="square" lIns="0" tIns="0" rIns="0" bIns="0" anchor="t" anchorCtr="0">
            <a:noAutofit/>
          </a:bodyPr>
          <a:lstStyle/>
          <a:p>
            <a:pPr marL="0" lvl="0" indent="0" algn="l" rtl="0">
              <a:spcBef>
                <a:spcPts val="0"/>
              </a:spcBef>
              <a:spcAft>
                <a:spcPts val="0"/>
              </a:spcAft>
              <a:buSzPts val="4700"/>
              <a:buNone/>
            </a:pPr>
            <a:r>
              <a:rPr lang="vi-VN" sz="2400"/>
              <a:t>Tạo các bảng</a:t>
            </a:r>
            <a:endParaRPr sz="2400"/>
          </a:p>
        </p:txBody>
      </p:sp>
      <p:sp>
        <p:nvSpPr>
          <p:cNvPr id="335" name="Google Shape;335;p40"/>
          <p:cNvSpPr txBox="1">
            <a:spLocks noGrp="1"/>
          </p:cNvSpPr>
          <p:nvPr>
            <p:ph type="subTitle" idx="1"/>
          </p:nvPr>
        </p:nvSpPr>
        <p:spPr>
          <a:xfrm>
            <a:off x="1342207" y="641389"/>
            <a:ext cx="2613322" cy="324396"/>
          </a:xfrm>
          <a:prstGeom prst="rect">
            <a:avLst/>
          </a:prstGeom>
        </p:spPr>
        <p:txBody>
          <a:bodyPr spcFirstLastPara="1" wrap="square" lIns="0" tIns="0" rIns="0" bIns="0" anchor="t" anchorCtr="0">
            <a:noAutofit/>
          </a:bodyPr>
          <a:lstStyle/>
          <a:p>
            <a:pPr marL="285750" lvl="0" indent="-285750" algn="just" rtl="0">
              <a:spcBef>
                <a:spcPts val="0"/>
              </a:spcBef>
              <a:spcAft>
                <a:spcPts val="1200"/>
              </a:spcAft>
              <a:buFont typeface="Arial" panose="020B0604020202020204" pitchFamily="34" charset="0"/>
              <a:buChar char="•"/>
            </a:pPr>
            <a:r>
              <a:rPr lang="vi-VN" sz="1800"/>
              <a:t>Tạo bảng Category</a:t>
            </a:r>
          </a:p>
        </p:txBody>
      </p:sp>
      <p:grpSp>
        <p:nvGrpSpPr>
          <p:cNvPr id="337" name="Google Shape;337;p40"/>
          <p:cNvGrpSpPr/>
          <p:nvPr/>
        </p:nvGrpSpPr>
        <p:grpSpPr>
          <a:xfrm>
            <a:off x="6651888" y="817103"/>
            <a:ext cx="462975" cy="462556"/>
            <a:chOff x="3481708" y="3386870"/>
            <a:chExt cx="462975" cy="462556"/>
          </a:xfrm>
        </p:grpSpPr>
        <p:sp>
          <p:nvSpPr>
            <p:cNvPr id="338" name="Google Shape;338;p40"/>
            <p:cNvSpPr/>
            <p:nvPr/>
          </p:nvSpPr>
          <p:spPr>
            <a:xfrm>
              <a:off x="3531908" y="3386870"/>
              <a:ext cx="132319" cy="126905"/>
            </a:xfrm>
            <a:custGeom>
              <a:avLst/>
              <a:gdLst/>
              <a:ahLst/>
              <a:cxnLst/>
              <a:rect l="l" t="t" r="r" b="b"/>
              <a:pathLst>
                <a:path w="1882" h="1805" extrusionOk="0">
                  <a:moveTo>
                    <a:pt x="465" y="0"/>
                  </a:moveTo>
                  <a:cubicBezTo>
                    <a:pt x="358" y="0"/>
                    <a:pt x="251" y="42"/>
                    <a:pt x="167" y="125"/>
                  </a:cubicBezTo>
                  <a:cubicBezTo>
                    <a:pt x="1" y="280"/>
                    <a:pt x="1" y="554"/>
                    <a:pt x="167" y="697"/>
                  </a:cubicBezTo>
                  <a:lnTo>
                    <a:pt x="1251" y="1768"/>
                  </a:lnTo>
                  <a:cubicBezTo>
                    <a:pt x="1275" y="1792"/>
                    <a:pt x="1301" y="1804"/>
                    <a:pt x="1325" y="1804"/>
                  </a:cubicBezTo>
                  <a:cubicBezTo>
                    <a:pt x="1349" y="1804"/>
                    <a:pt x="1370" y="1792"/>
                    <a:pt x="1382" y="1768"/>
                  </a:cubicBezTo>
                  <a:lnTo>
                    <a:pt x="1834" y="1328"/>
                  </a:lnTo>
                  <a:cubicBezTo>
                    <a:pt x="1882" y="1280"/>
                    <a:pt x="1882" y="1221"/>
                    <a:pt x="1834" y="1197"/>
                  </a:cubicBezTo>
                  <a:lnTo>
                    <a:pt x="763" y="125"/>
                  </a:lnTo>
                  <a:cubicBezTo>
                    <a:pt x="679" y="42"/>
                    <a:pt x="572" y="0"/>
                    <a:pt x="4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40"/>
            <p:cNvSpPr/>
            <p:nvPr/>
          </p:nvSpPr>
          <p:spPr>
            <a:xfrm>
              <a:off x="3536970" y="3608270"/>
              <a:ext cx="132319" cy="127749"/>
            </a:xfrm>
            <a:custGeom>
              <a:avLst/>
              <a:gdLst/>
              <a:ahLst/>
              <a:cxnLst/>
              <a:rect l="l" t="t" r="r" b="b"/>
              <a:pathLst>
                <a:path w="1882" h="1817" extrusionOk="0">
                  <a:moveTo>
                    <a:pt x="1317" y="0"/>
                  </a:moveTo>
                  <a:cubicBezTo>
                    <a:pt x="1292" y="0"/>
                    <a:pt x="1268" y="12"/>
                    <a:pt x="1250" y="36"/>
                  </a:cubicBezTo>
                  <a:lnTo>
                    <a:pt x="179" y="1108"/>
                  </a:lnTo>
                  <a:cubicBezTo>
                    <a:pt x="0" y="1263"/>
                    <a:pt x="0" y="1524"/>
                    <a:pt x="167" y="1691"/>
                  </a:cubicBezTo>
                  <a:cubicBezTo>
                    <a:pt x="250" y="1774"/>
                    <a:pt x="357" y="1816"/>
                    <a:pt x="464" y="1816"/>
                  </a:cubicBezTo>
                  <a:cubicBezTo>
                    <a:pt x="572" y="1816"/>
                    <a:pt x="679" y="1774"/>
                    <a:pt x="762" y="1691"/>
                  </a:cubicBezTo>
                  <a:lnTo>
                    <a:pt x="1834" y="620"/>
                  </a:lnTo>
                  <a:cubicBezTo>
                    <a:pt x="1881" y="572"/>
                    <a:pt x="1881" y="512"/>
                    <a:pt x="1834" y="489"/>
                  </a:cubicBezTo>
                  <a:lnTo>
                    <a:pt x="1393" y="36"/>
                  </a:lnTo>
                  <a:cubicBezTo>
                    <a:pt x="1369" y="12"/>
                    <a:pt x="1343" y="0"/>
                    <a:pt x="13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40"/>
            <p:cNvSpPr/>
            <p:nvPr/>
          </p:nvSpPr>
          <p:spPr>
            <a:xfrm>
              <a:off x="3760479" y="3386870"/>
              <a:ext cx="131475" cy="126905"/>
            </a:xfrm>
            <a:custGeom>
              <a:avLst/>
              <a:gdLst/>
              <a:ahLst/>
              <a:cxnLst/>
              <a:rect l="l" t="t" r="r" b="b"/>
              <a:pathLst>
                <a:path w="1870" h="1805" extrusionOk="0">
                  <a:moveTo>
                    <a:pt x="1409" y="0"/>
                  </a:moveTo>
                  <a:cubicBezTo>
                    <a:pt x="1301" y="0"/>
                    <a:pt x="1191" y="42"/>
                    <a:pt x="1107" y="125"/>
                  </a:cubicBezTo>
                  <a:lnTo>
                    <a:pt x="36" y="1197"/>
                  </a:lnTo>
                  <a:cubicBezTo>
                    <a:pt x="0" y="1233"/>
                    <a:pt x="0" y="1292"/>
                    <a:pt x="36" y="1328"/>
                  </a:cubicBezTo>
                  <a:lnTo>
                    <a:pt x="500" y="1768"/>
                  </a:lnTo>
                  <a:cubicBezTo>
                    <a:pt x="524" y="1792"/>
                    <a:pt x="551" y="1804"/>
                    <a:pt x="575" y="1804"/>
                  </a:cubicBezTo>
                  <a:cubicBezTo>
                    <a:pt x="598" y="1804"/>
                    <a:pt x="619" y="1792"/>
                    <a:pt x="631" y="1768"/>
                  </a:cubicBezTo>
                  <a:lnTo>
                    <a:pt x="1703" y="697"/>
                  </a:lnTo>
                  <a:cubicBezTo>
                    <a:pt x="1869" y="542"/>
                    <a:pt x="1869" y="268"/>
                    <a:pt x="1703" y="125"/>
                  </a:cubicBezTo>
                  <a:cubicBezTo>
                    <a:pt x="1625" y="42"/>
                    <a:pt x="1518" y="0"/>
                    <a:pt x="14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40"/>
            <p:cNvSpPr/>
            <p:nvPr/>
          </p:nvSpPr>
          <p:spPr>
            <a:xfrm>
              <a:off x="3757104" y="3608270"/>
              <a:ext cx="130631" cy="127749"/>
            </a:xfrm>
            <a:custGeom>
              <a:avLst/>
              <a:gdLst/>
              <a:ahLst/>
              <a:cxnLst/>
              <a:rect l="l" t="t" r="r" b="b"/>
              <a:pathLst>
                <a:path w="1858" h="1817" extrusionOk="0">
                  <a:moveTo>
                    <a:pt x="554" y="0"/>
                  </a:moveTo>
                  <a:cubicBezTo>
                    <a:pt x="530" y="0"/>
                    <a:pt x="506" y="12"/>
                    <a:pt x="489" y="36"/>
                  </a:cubicBezTo>
                  <a:lnTo>
                    <a:pt x="48" y="489"/>
                  </a:lnTo>
                  <a:cubicBezTo>
                    <a:pt x="0" y="524"/>
                    <a:pt x="0" y="584"/>
                    <a:pt x="48" y="620"/>
                  </a:cubicBezTo>
                  <a:lnTo>
                    <a:pt x="1120" y="1691"/>
                  </a:lnTo>
                  <a:cubicBezTo>
                    <a:pt x="1197" y="1774"/>
                    <a:pt x="1304" y="1816"/>
                    <a:pt x="1410" y="1816"/>
                  </a:cubicBezTo>
                  <a:cubicBezTo>
                    <a:pt x="1516" y="1816"/>
                    <a:pt x="1620" y="1774"/>
                    <a:pt x="1691" y="1691"/>
                  </a:cubicBezTo>
                  <a:cubicBezTo>
                    <a:pt x="1858" y="1524"/>
                    <a:pt x="1858" y="1263"/>
                    <a:pt x="1691" y="1108"/>
                  </a:cubicBezTo>
                  <a:lnTo>
                    <a:pt x="620" y="36"/>
                  </a:lnTo>
                  <a:cubicBezTo>
                    <a:pt x="602" y="12"/>
                    <a:pt x="578" y="0"/>
                    <a:pt x="5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40"/>
            <p:cNvSpPr/>
            <p:nvPr/>
          </p:nvSpPr>
          <p:spPr>
            <a:xfrm>
              <a:off x="3696006" y="3549492"/>
              <a:ext cx="34380" cy="31217"/>
            </a:xfrm>
            <a:custGeom>
              <a:avLst/>
              <a:gdLst/>
              <a:ahLst/>
              <a:cxnLst/>
              <a:rect l="l" t="t" r="r" b="b"/>
              <a:pathLst>
                <a:path w="489" h="444" extrusionOk="0">
                  <a:moveTo>
                    <a:pt x="244" y="1"/>
                  </a:moveTo>
                  <a:cubicBezTo>
                    <a:pt x="166" y="1"/>
                    <a:pt x="89" y="40"/>
                    <a:pt x="48" y="122"/>
                  </a:cubicBezTo>
                  <a:cubicBezTo>
                    <a:pt x="48" y="146"/>
                    <a:pt x="36" y="146"/>
                    <a:pt x="36" y="158"/>
                  </a:cubicBezTo>
                  <a:cubicBezTo>
                    <a:pt x="0" y="241"/>
                    <a:pt x="36" y="324"/>
                    <a:pt x="96" y="384"/>
                  </a:cubicBezTo>
                  <a:cubicBezTo>
                    <a:pt x="119" y="408"/>
                    <a:pt x="179" y="444"/>
                    <a:pt x="238" y="444"/>
                  </a:cubicBezTo>
                  <a:cubicBezTo>
                    <a:pt x="298" y="444"/>
                    <a:pt x="357" y="408"/>
                    <a:pt x="405" y="384"/>
                  </a:cubicBezTo>
                  <a:cubicBezTo>
                    <a:pt x="488" y="289"/>
                    <a:pt x="488" y="158"/>
                    <a:pt x="405" y="63"/>
                  </a:cubicBezTo>
                  <a:cubicBezTo>
                    <a:pt x="360" y="22"/>
                    <a:pt x="301" y="1"/>
                    <a:pt x="2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40"/>
            <p:cNvSpPr/>
            <p:nvPr/>
          </p:nvSpPr>
          <p:spPr>
            <a:xfrm>
              <a:off x="3674211" y="3466810"/>
              <a:ext cx="77901" cy="59480"/>
            </a:xfrm>
            <a:custGeom>
              <a:avLst/>
              <a:gdLst/>
              <a:ahLst/>
              <a:cxnLst/>
              <a:rect l="l" t="t" r="r" b="b"/>
              <a:pathLst>
                <a:path w="1108" h="846" extrusionOk="0">
                  <a:moveTo>
                    <a:pt x="548" y="0"/>
                  </a:moveTo>
                  <a:cubicBezTo>
                    <a:pt x="441" y="0"/>
                    <a:pt x="346" y="12"/>
                    <a:pt x="239" y="24"/>
                  </a:cubicBezTo>
                  <a:cubicBezTo>
                    <a:pt x="239" y="60"/>
                    <a:pt x="251" y="84"/>
                    <a:pt x="251" y="119"/>
                  </a:cubicBezTo>
                  <a:cubicBezTo>
                    <a:pt x="251" y="250"/>
                    <a:pt x="215" y="369"/>
                    <a:pt x="108" y="453"/>
                  </a:cubicBezTo>
                  <a:lnTo>
                    <a:pt x="1" y="560"/>
                  </a:lnTo>
                  <a:lnTo>
                    <a:pt x="286" y="846"/>
                  </a:lnTo>
                  <a:cubicBezTo>
                    <a:pt x="364" y="798"/>
                    <a:pt x="453" y="774"/>
                    <a:pt x="545" y="774"/>
                  </a:cubicBezTo>
                  <a:cubicBezTo>
                    <a:pt x="638" y="774"/>
                    <a:pt x="733" y="798"/>
                    <a:pt x="822" y="846"/>
                  </a:cubicBezTo>
                  <a:lnTo>
                    <a:pt x="1108" y="560"/>
                  </a:lnTo>
                  <a:lnTo>
                    <a:pt x="1001" y="453"/>
                  </a:lnTo>
                  <a:cubicBezTo>
                    <a:pt x="882" y="334"/>
                    <a:pt x="834" y="179"/>
                    <a:pt x="858" y="24"/>
                  </a:cubicBezTo>
                  <a:cubicBezTo>
                    <a:pt x="763" y="0"/>
                    <a:pt x="656" y="0"/>
                    <a:pt x="5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40"/>
            <p:cNvSpPr/>
            <p:nvPr/>
          </p:nvSpPr>
          <p:spPr>
            <a:xfrm>
              <a:off x="3752112" y="3526220"/>
              <a:ext cx="72839" cy="72065"/>
            </a:xfrm>
            <a:custGeom>
              <a:avLst/>
              <a:gdLst/>
              <a:ahLst/>
              <a:cxnLst/>
              <a:rect l="l" t="t" r="r" b="b"/>
              <a:pathLst>
                <a:path w="1036" h="1025" extrusionOk="0">
                  <a:moveTo>
                    <a:pt x="274" y="1"/>
                  </a:moveTo>
                  <a:lnTo>
                    <a:pt x="0" y="286"/>
                  </a:lnTo>
                  <a:cubicBezTo>
                    <a:pt x="83" y="441"/>
                    <a:pt x="83" y="655"/>
                    <a:pt x="0" y="822"/>
                  </a:cubicBezTo>
                  <a:lnTo>
                    <a:pt x="191" y="1025"/>
                  </a:lnTo>
                  <a:lnTo>
                    <a:pt x="298" y="917"/>
                  </a:lnTo>
                  <a:cubicBezTo>
                    <a:pt x="381" y="834"/>
                    <a:pt x="500" y="786"/>
                    <a:pt x="631" y="786"/>
                  </a:cubicBezTo>
                  <a:cubicBezTo>
                    <a:pt x="774" y="786"/>
                    <a:pt x="893" y="834"/>
                    <a:pt x="976" y="917"/>
                  </a:cubicBezTo>
                  <a:lnTo>
                    <a:pt x="1036" y="977"/>
                  </a:lnTo>
                  <a:lnTo>
                    <a:pt x="917" y="405"/>
                  </a:lnTo>
                  <a:cubicBezTo>
                    <a:pt x="905" y="322"/>
                    <a:pt x="869" y="251"/>
                    <a:pt x="857" y="179"/>
                  </a:cubicBezTo>
                  <a:cubicBezTo>
                    <a:pt x="798" y="191"/>
                    <a:pt x="750" y="203"/>
                    <a:pt x="691" y="203"/>
                  </a:cubicBezTo>
                  <a:cubicBezTo>
                    <a:pt x="560" y="203"/>
                    <a:pt x="441" y="167"/>
                    <a:pt x="357" y="72"/>
                  </a:cubicBezTo>
                  <a:lnTo>
                    <a:pt x="27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40"/>
            <p:cNvSpPr/>
            <p:nvPr/>
          </p:nvSpPr>
          <p:spPr>
            <a:xfrm>
              <a:off x="3601372" y="3526220"/>
              <a:ext cx="73753" cy="72065"/>
            </a:xfrm>
            <a:custGeom>
              <a:avLst/>
              <a:gdLst/>
              <a:ahLst/>
              <a:cxnLst/>
              <a:rect l="l" t="t" r="r" b="b"/>
              <a:pathLst>
                <a:path w="1049" h="1025" extrusionOk="0">
                  <a:moveTo>
                    <a:pt x="751" y="1"/>
                  </a:moveTo>
                  <a:lnTo>
                    <a:pt x="680" y="72"/>
                  </a:lnTo>
                  <a:cubicBezTo>
                    <a:pt x="596" y="167"/>
                    <a:pt x="477" y="203"/>
                    <a:pt x="334" y="203"/>
                  </a:cubicBezTo>
                  <a:cubicBezTo>
                    <a:pt x="275" y="203"/>
                    <a:pt x="215" y="191"/>
                    <a:pt x="179" y="179"/>
                  </a:cubicBezTo>
                  <a:cubicBezTo>
                    <a:pt x="144" y="251"/>
                    <a:pt x="132" y="322"/>
                    <a:pt x="120" y="394"/>
                  </a:cubicBezTo>
                  <a:lnTo>
                    <a:pt x="1" y="977"/>
                  </a:lnTo>
                  <a:lnTo>
                    <a:pt x="60" y="917"/>
                  </a:lnTo>
                  <a:cubicBezTo>
                    <a:pt x="144" y="834"/>
                    <a:pt x="263" y="786"/>
                    <a:pt x="394" y="786"/>
                  </a:cubicBezTo>
                  <a:cubicBezTo>
                    <a:pt x="537" y="786"/>
                    <a:pt x="656" y="834"/>
                    <a:pt x="739" y="917"/>
                  </a:cubicBezTo>
                  <a:lnTo>
                    <a:pt x="846" y="1025"/>
                  </a:lnTo>
                  <a:lnTo>
                    <a:pt x="1049" y="822"/>
                  </a:lnTo>
                  <a:cubicBezTo>
                    <a:pt x="1013" y="727"/>
                    <a:pt x="989" y="644"/>
                    <a:pt x="989" y="548"/>
                  </a:cubicBezTo>
                  <a:cubicBezTo>
                    <a:pt x="989" y="453"/>
                    <a:pt x="1013" y="358"/>
                    <a:pt x="1049" y="274"/>
                  </a:cubicBezTo>
                  <a:lnTo>
                    <a:pt x="75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40"/>
            <p:cNvSpPr/>
            <p:nvPr/>
          </p:nvSpPr>
          <p:spPr>
            <a:xfrm>
              <a:off x="3600528" y="3601590"/>
              <a:ext cx="224422" cy="150739"/>
            </a:xfrm>
            <a:custGeom>
              <a:avLst/>
              <a:gdLst/>
              <a:ahLst/>
              <a:cxnLst/>
              <a:rect l="l" t="t" r="r" b="b"/>
              <a:pathLst>
                <a:path w="3192" h="2144" extrusionOk="0">
                  <a:moveTo>
                    <a:pt x="1334" y="0"/>
                  </a:moveTo>
                  <a:lnTo>
                    <a:pt x="1120" y="203"/>
                  </a:lnTo>
                  <a:lnTo>
                    <a:pt x="1192" y="286"/>
                  </a:lnTo>
                  <a:cubicBezTo>
                    <a:pt x="1287" y="369"/>
                    <a:pt x="1346" y="488"/>
                    <a:pt x="1346" y="619"/>
                  </a:cubicBezTo>
                  <a:cubicBezTo>
                    <a:pt x="1346" y="762"/>
                    <a:pt x="1299" y="881"/>
                    <a:pt x="1192" y="965"/>
                  </a:cubicBezTo>
                  <a:lnTo>
                    <a:pt x="120" y="2036"/>
                  </a:lnTo>
                  <a:cubicBezTo>
                    <a:pt x="84" y="2084"/>
                    <a:pt x="49" y="2108"/>
                    <a:pt x="1" y="2143"/>
                  </a:cubicBezTo>
                  <a:lnTo>
                    <a:pt x="1049" y="2143"/>
                  </a:lnTo>
                  <a:cubicBezTo>
                    <a:pt x="1108" y="1917"/>
                    <a:pt x="1334" y="1750"/>
                    <a:pt x="1585" y="1750"/>
                  </a:cubicBezTo>
                  <a:lnTo>
                    <a:pt x="1596" y="1750"/>
                  </a:lnTo>
                  <a:cubicBezTo>
                    <a:pt x="1858" y="1750"/>
                    <a:pt x="2073" y="1917"/>
                    <a:pt x="2156" y="2143"/>
                  </a:cubicBezTo>
                  <a:lnTo>
                    <a:pt x="3192" y="2143"/>
                  </a:lnTo>
                  <a:cubicBezTo>
                    <a:pt x="3144" y="2108"/>
                    <a:pt x="3109" y="2084"/>
                    <a:pt x="3073" y="2036"/>
                  </a:cubicBezTo>
                  <a:lnTo>
                    <a:pt x="2001" y="965"/>
                  </a:lnTo>
                  <a:cubicBezTo>
                    <a:pt x="1918" y="881"/>
                    <a:pt x="1858" y="762"/>
                    <a:pt x="1858" y="619"/>
                  </a:cubicBezTo>
                  <a:cubicBezTo>
                    <a:pt x="1858" y="488"/>
                    <a:pt x="1894" y="369"/>
                    <a:pt x="2001" y="286"/>
                  </a:cubicBezTo>
                  <a:lnTo>
                    <a:pt x="2073" y="203"/>
                  </a:lnTo>
                  <a:lnTo>
                    <a:pt x="1870" y="0"/>
                  </a:lnTo>
                  <a:cubicBezTo>
                    <a:pt x="1775" y="48"/>
                    <a:pt x="1692" y="60"/>
                    <a:pt x="1596" y="60"/>
                  </a:cubicBezTo>
                  <a:cubicBezTo>
                    <a:pt x="1513" y="60"/>
                    <a:pt x="1406" y="48"/>
                    <a:pt x="13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40"/>
            <p:cNvSpPr/>
            <p:nvPr/>
          </p:nvSpPr>
          <p:spPr>
            <a:xfrm>
              <a:off x="3481708" y="3752260"/>
              <a:ext cx="462975" cy="97165"/>
            </a:xfrm>
            <a:custGeom>
              <a:avLst/>
              <a:gdLst/>
              <a:ahLst/>
              <a:cxnLst/>
              <a:rect l="l" t="t" r="r" b="b"/>
              <a:pathLst>
                <a:path w="6585" h="1382" extrusionOk="0">
                  <a:moveTo>
                    <a:pt x="3275" y="0"/>
                  </a:moveTo>
                  <a:cubicBezTo>
                    <a:pt x="3167" y="0"/>
                    <a:pt x="3084" y="84"/>
                    <a:pt x="3084" y="191"/>
                  </a:cubicBezTo>
                  <a:lnTo>
                    <a:pt x="3084" y="1000"/>
                  </a:lnTo>
                  <a:lnTo>
                    <a:pt x="2691" y="1000"/>
                  </a:lnTo>
                  <a:lnTo>
                    <a:pt x="2691" y="405"/>
                  </a:lnTo>
                  <a:lnTo>
                    <a:pt x="1084" y="405"/>
                  </a:lnTo>
                  <a:lnTo>
                    <a:pt x="941" y="1000"/>
                  </a:lnTo>
                  <a:lnTo>
                    <a:pt x="191" y="1000"/>
                  </a:lnTo>
                  <a:cubicBezTo>
                    <a:pt x="96" y="1000"/>
                    <a:pt x="0" y="1084"/>
                    <a:pt x="0" y="1191"/>
                  </a:cubicBezTo>
                  <a:cubicBezTo>
                    <a:pt x="0" y="1298"/>
                    <a:pt x="96" y="1381"/>
                    <a:pt x="191" y="1381"/>
                  </a:cubicBezTo>
                  <a:lnTo>
                    <a:pt x="6382" y="1381"/>
                  </a:lnTo>
                  <a:cubicBezTo>
                    <a:pt x="6489" y="1381"/>
                    <a:pt x="6584" y="1298"/>
                    <a:pt x="6584" y="1191"/>
                  </a:cubicBezTo>
                  <a:cubicBezTo>
                    <a:pt x="6561" y="1084"/>
                    <a:pt x="6489" y="1000"/>
                    <a:pt x="6370" y="1000"/>
                  </a:cubicBezTo>
                  <a:lnTo>
                    <a:pt x="5584" y="1000"/>
                  </a:lnTo>
                  <a:lnTo>
                    <a:pt x="5430" y="405"/>
                  </a:lnTo>
                  <a:lnTo>
                    <a:pt x="3858" y="405"/>
                  </a:lnTo>
                  <a:lnTo>
                    <a:pt x="3858" y="1000"/>
                  </a:lnTo>
                  <a:lnTo>
                    <a:pt x="3489" y="1000"/>
                  </a:lnTo>
                  <a:lnTo>
                    <a:pt x="3489" y="191"/>
                  </a:lnTo>
                  <a:cubicBezTo>
                    <a:pt x="3489" y="84"/>
                    <a:pt x="3394" y="0"/>
                    <a:pt x="32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Google Shape;1460;p74">
            <a:extLst>
              <a:ext uri="{FF2B5EF4-FFF2-40B4-BE49-F238E27FC236}">
                <a16:creationId xmlns:a16="http://schemas.microsoft.com/office/drawing/2014/main" id="{E06D66F6-623E-7896-D86C-7E3B918A78D5}"/>
              </a:ext>
            </a:extLst>
          </p:cNvPr>
          <p:cNvSpPr/>
          <p:nvPr/>
        </p:nvSpPr>
        <p:spPr>
          <a:xfrm>
            <a:off x="7233683" y="-199856"/>
            <a:ext cx="2320494" cy="2476717"/>
          </a:xfrm>
          <a:custGeom>
            <a:avLst/>
            <a:gdLst/>
            <a:ahLst/>
            <a:cxnLst/>
            <a:rect l="l" t="t" r="r" b="b"/>
            <a:pathLst>
              <a:path w="146265" h="156112" extrusionOk="0">
                <a:moveTo>
                  <a:pt x="5411" y="0"/>
                </a:moveTo>
                <a:cubicBezTo>
                  <a:pt x="5411" y="0"/>
                  <a:pt x="1" y="28329"/>
                  <a:pt x="20548" y="36870"/>
                </a:cubicBezTo>
                <a:cubicBezTo>
                  <a:pt x="24058" y="38329"/>
                  <a:pt x="27694" y="38893"/>
                  <a:pt x="31373" y="38893"/>
                </a:cubicBezTo>
                <a:cubicBezTo>
                  <a:pt x="43912" y="38893"/>
                  <a:pt x="56943" y="32338"/>
                  <a:pt x="67152" y="32338"/>
                </a:cubicBezTo>
                <a:cubicBezTo>
                  <a:pt x="71479" y="32338"/>
                  <a:pt x="75300" y="33516"/>
                  <a:pt x="78361" y="36870"/>
                </a:cubicBezTo>
                <a:cubicBezTo>
                  <a:pt x="90793" y="50426"/>
                  <a:pt x="72190" y="65958"/>
                  <a:pt x="96993" y="74500"/>
                </a:cubicBezTo>
                <a:cubicBezTo>
                  <a:pt x="105899" y="77600"/>
                  <a:pt x="114015" y="83740"/>
                  <a:pt x="115717" y="93497"/>
                </a:cubicBezTo>
                <a:cubicBezTo>
                  <a:pt x="117814" y="105503"/>
                  <a:pt x="109060" y="112403"/>
                  <a:pt x="105504" y="122646"/>
                </a:cubicBezTo>
                <a:cubicBezTo>
                  <a:pt x="103559" y="128148"/>
                  <a:pt x="104744" y="135078"/>
                  <a:pt x="107024" y="140245"/>
                </a:cubicBezTo>
                <a:cubicBezTo>
                  <a:pt x="109699" y="146294"/>
                  <a:pt x="114501" y="151218"/>
                  <a:pt x="120580" y="153832"/>
                </a:cubicBezTo>
                <a:cubicBezTo>
                  <a:pt x="124167" y="155413"/>
                  <a:pt x="128027" y="156081"/>
                  <a:pt x="131918" y="156112"/>
                </a:cubicBezTo>
                <a:cubicBezTo>
                  <a:pt x="133438" y="156112"/>
                  <a:pt x="146265" y="155200"/>
                  <a:pt x="146265" y="153650"/>
                </a:cubicBezTo>
                <a:lnTo>
                  <a:pt x="1462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Picture 1">
            <a:extLst>
              <a:ext uri="{FF2B5EF4-FFF2-40B4-BE49-F238E27FC236}">
                <a16:creationId xmlns:a16="http://schemas.microsoft.com/office/drawing/2014/main" id="{768C6DDA-77AF-4BC4-D22C-0EDFA6FAFDF3}"/>
              </a:ext>
            </a:extLst>
          </p:cNvPr>
          <p:cNvPicPr>
            <a:picLocks noChangeAspect="1"/>
          </p:cNvPicPr>
          <p:nvPr/>
        </p:nvPicPr>
        <p:blipFill>
          <a:blip r:embed="rId3"/>
          <a:stretch>
            <a:fillRect/>
          </a:stretch>
        </p:blipFill>
        <p:spPr>
          <a:xfrm>
            <a:off x="6414485" y="3293927"/>
            <a:ext cx="859812" cy="859812"/>
          </a:xfrm>
          <a:prstGeom prst="rect">
            <a:avLst/>
          </a:prstGeom>
        </p:spPr>
      </p:pic>
      <p:sp>
        <p:nvSpPr>
          <p:cNvPr id="3" name="Google Shape;335;p40">
            <a:extLst>
              <a:ext uri="{FF2B5EF4-FFF2-40B4-BE49-F238E27FC236}">
                <a16:creationId xmlns:a16="http://schemas.microsoft.com/office/drawing/2014/main" id="{2A76CA67-D97C-AE77-0041-D622FBD7FA7C}"/>
              </a:ext>
            </a:extLst>
          </p:cNvPr>
          <p:cNvSpPr txBox="1">
            <a:spLocks/>
          </p:cNvSpPr>
          <p:nvPr/>
        </p:nvSpPr>
        <p:spPr>
          <a:xfrm>
            <a:off x="194522" y="1910094"/>
            <a:ext cx="2182289" cy="448362"/>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2100"/>
              <a:buFont typeface="Syne"/>
              <a:buNone/>
              <a:defRPr sz="1600" b="0" i="0" u="none" strike="noStrike" cap="none">
                <a:solidFill>
                  <a:schemeClr val="dk1"/>
                </a:solidFill>
                <a:latin typeface="Syne"/>
                <a:ea typeface="Syne"/>
                <a:cs typeface="Syne"/>
                <a:sym typeface="Syne"/>
              </a:defRPr>
            </a:lvl1pPr>
            <a:lvl2pPr marL="914400" marR="0" lvl="1"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2pPr>
            <a:lvl3pPr marL="1371600" marR="0" lvl="2"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3pPr>
            <a:lvl4pPr marL="1828800" marR="0" lvl="3"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4pPr>
            <a:lvl5pPr marL="2286000" marR="0" lvl="4"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5pPr>
            <a:lvl6pPr marL="2743200" marR="0" lvl="5"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6pPr>
            <a:lvl7pPr marL="3200400" marR="0" lvl="6"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7pPr>
            <a:lvl8pPr marL="3657600" marR="0" lvl="7"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8pPr>
            <a:lvl9pPr marL="4114800" marR="0" lvl="8"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9pPr>
          </a:lstStyle>
          <a:p>
            <a:pPr marL="285750" indent="-285750" algn="just">
              <a:spcAft>
                <a:spcPts val="1200"/>
              </a:spcAft>
              <a:buFont typeface="Arial" panose="020B0604020202020204" pitchFamily="34" charset="0"/>
              <a:buChar char="•"/>
            </a:pPr>
            <a:r>
              <a:rPr lang="vi-VN" sz="1800"/>
              <a:t>Tạo bảng Book</a:t>
            </a:r>
          </a:p>
        </p:txBody>
      </p:sp>
      <p:pic>
        <p:nvPicPr>
          <p:cNvPr id="6" name="Picture 5">
            <a:extLst>
              <a:ext uri="{FF2B5EF4-FFF2-40B4-BE49-F238E27FC236}">
                <a16:creationId xmlns:a16="http://schemas.microsoft.com/office/drawing/2014/main" id="{A3AE5A84-B3EF-6DE3-8E60-D19599848DA3}"/>
              </a:ext>
            </a:extLst>
          </p:cNvPr>
          <p:cNvPicPr>
            <a:picLocks noChangeAspect="1"/>
          </p:cNvPicPr>
          <p:nvPr/>
        </p:nvPicPr>
        <p:blipFill rotWithShape="1">
          <a:blip r:embed="rId4"/>
          <a:srcRect r="8199"/>
          <a:stretch/>
        </p:blipFill>
        <p:spPr>
          <a:xfrm>
            <a:off x="3679988" y="471304"/>
            <a:ext cx="4034615" cy="1353609"/>
          </a:xfrm>
          <a:prstGeom prst="rect">
            <a:avLst/>
          </a:prstGeom>
        </p:spPr>
      </p:pic>
      <p:pic>
        <p:nvPicPr>
          <p:cNvPr id="8" name="Picture 7">
            <a:extLst>
              <a:ext uri="{FF2B5EF4-FFF2-40B4-BE49-F238E27FC236}">
                <a16:creationId xmlns:a16="http://schemas.microsoft.com/office/drawing/2014/main" id="{EE443F79-8F6C-0574-5799-E5AA40B3F054}"/>
              </a:ext>
            </a:extLst>
          </p:cNvPr>
          <p:cNvPicPr>
            <a:picLocks noChangeAspect="1"/>
          </p:cNvPicPr>
          <p:nvPr/>
        </p:nvPicPr>
        <p:blipFill rotWithShape="1">
          <a:blip r:embed="rId5"/>
          <a:srcRect r="4905"/>
          <a:stretch/>
        </p:blipFill>
        <p:spPr>
          <a:xfrm>
            <a:off x="2183898" y="1910094"/>
            <a:ext cx="5727987" cy="2781314"/>
          </a:xfrm>
          <a:prstGeom prst="rect">
            <a:avLst/>
          </a:prstGeom>
        </p:spPr>
      </p:pic>
    </p:spTree>
    <p:extLst>
      <p:ext uri="{BB962C8B-B14F-4D97-AF65-F5344CB8AC3E}">
        <p14:creationId xmlns:p14="http://schemas.microsoft.com/office/powerpoint/2010/main" val="271433623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4" name="Google Shape;1460;p74">
            <a:extLst>
              <a:ext uri="{FF2B5EF4-FFF2-40B4-BE49-F238E27FC236}">
                <a16:creationId xmlns:a16="http://schemas.microsoft.com/office/drawing/2014/main" id="{E06D66F6-623E-7896-D86C-7E3B918A78D5}"/>
              </a:ext>
            </a:extLst>
          </p:cNvPr>
          <p:cNvSpPr/>
          <p:nvPr/>
        </p:nvSpPr>
        <p:spPr>
          <a:xfrm>
            <a:off x="7811699" y="-307292"/>
            <a:ext cx="2320494" cy="2476717"/>
          </a:xfrm>
          <a:custGeom>
            <a:avLst/>
            <a:gdLst/>
            <a:ahLst/>
            <a:cxnLst/>
            <a:rect l="l" t="t" r="r" b="b"/>
            <a:pathLst>
              <a:path w="146265" h="156112" extrusionOk="0">
                <a:moveTo>
                  <a:pt x="5411" y="0"/>
                </a:moveTo>
                <a:cubicBezTo>
                  <a:pt x="5411" y="0"/>
                  <a:pt x="1" y="28329"/>
                  <a:pt x="20548" y="36870"/>
                </a:cubicBezTo>
                <a:cubicBezTo>
                  <a:pt x="24058" y="38329"/>
                  <a:pt x="27694" y="38893"/>
                  <a:pt x="31373" y="38893"/>
                </a:cubicBezTo>
                <a:cubicBezTo>
                  <a:pt x="43912" y="38893"/>
                  <a:pt x="56943" y="32338"/>
                  <a:pt x="67152" y="32338"/>
                </a:cubicBezTo>
                <a:cubicBezTo>
                  <a:pt x="71479" y="32338"/>
                  <a:pt x="75300" y="33516"/>
                  <a:pt x="78361" y="36870"/>
                </a:cubicBezTo>
                <a:cubicBezTo>
                  <a:pt x="90793" y="50426"/>
                  <a:pt x="72190" y="65958"/>
                  <a:pt x="96993" y="74500"/>
                </a:cubicBezTo>
                <a:cubicBezTo>
                  <a:pt x="105899" y="77600"/>
                  <a:pt x="114015" y="83740"/>
                  <a:pt x="115717" y="93497"/>
                </a:cubicBezTo>
                <a:cubicBezTo>
                  <a:pt x="117814" y="105503"/>
                  <a:pt x="109060" y="112403"/>
                  <a:pt x="105504" y="122646"/>
                </a:cubicBezTo>
                <a:cubicBezTo>
                  <a:pt x="103559" y="128148"/>
                  <a:pt x="104744" y="135078"/>
                  <a:pt x="107024" y="140245"/>
                </a:cubicBezTo>
                <a:cubicBezTo>
                  <a:pt x="109699" y="146294"/>
                  <a:pt x="114501" y="151218"/>
                  <a:pt x="120580" y="153832"/>
                </a:cubicBezTo>
                <a:cubicBezTo>
                  <a:pt x="124167" y="155413"/>
                  <a:pt x="128027" y="156081"/>
                  <a:pt x="131918" y="156112"/>
                </a:cubicBezTo>
                <a:cubicBezTo>
                  <a:pt x="133438" y="156112"/>
                  <a:pt x="146265" y="155200"/>
                  <a:pt x="146265" y="153650"/>
                </a:cubicBezTo>
                <a:lnTo>
                  <a:pt x="1462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335;p40">
            <a:extLst>
              <a:ext uri="{FF2B5EF4-FFF2-40B4-BE49-F238E27FC236}">
                <a16:creationId xmlns:a16="http://schemas.microsoft.com/office/drawing/2014/main" id="{166AC797-0AEA-F438-DD81-8A9A41A71CE7}"/>
              </a:ext>
            </a:extLst>
          </p:cNvPr>
          <p:cNvSpPr txBox="1">
            <a:spLocks/>
          </p:cNvSpPr>
          <p:nvPr/>
        </p:nvSpPr>
        <p:spPr>
          <a:xfrm>
            <a:off x="1003678" y="445258"/>
            <a:ext cx="4688462" cy="51575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2100"/>
              <a:buFont typeface="Syne"/>
              <a:buNone/>
              <a:defRPr sz="1600" b="0" i="0" u="none" strike="noStrike" cap="none">
                <a:solidFill>
                  <a:schemeClr val="dk1"/>
                </a:solidFill>
                <a:latin typeface="Syne"/>
                <a:ea typeface="Syne"/>
                <a:cs typeface="Syne"/>
                <a:sym typeface="Syne"/>
              </a:defRPr>
            </a:lvl1pPr>
            <a:lvl2pPr marL="914400" marR="0" lvl="1"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2pPr>
            <a:lvl3pPr marL="1371600" marR="0" lvl="2"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3pPr>
            <a:lvl4pPr marL="1828800" marR="0" lvl="3"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4pPr>
            <a:lvl5pPr marL="2286000" marR="0" lvl="4"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5pPr>
            <a:lvl6pPr marL="2743200" marR="0" lvl="5"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6pPr>
            <a:lvl7pPr marL="3200400" marR="0" lvl="6"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7pPr>
            <a:lvl8pPr marL="3657600" marR="0" lvl="7"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8pPr>
            <a:lvl9pPr marL="4114800" marR="0" lvl="8"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9pPr>
          </a:lstStyle>
          <a:p>
            <a:pPr marL="285750" indent="-285750" algn="l">
              <a:spcAft>
                <a:spcPts val="1200"/>
              </a:spcAft>
              <a:buFont typeface="Arial" panose="020B0604020202020204" pitchFamily="34" charset="0"/>
              <a:buChar char="•"/>
            </a:pPr>
            <a:r>
              <a:rPr lang="vi-VN" sz="1800" b="1"/>
              <a:t>Xử lý sự kiện nút đăng ký</a:t>
            </a:r>
            <a:endParaRPr lang="vi-VN" sz="1800"/>
          </a:p>
        </p:txBody>
      </p:sp>
      <p:sp>
        <p:nvSpPr>
          <p:cNvPr id="3" name="Google Shape;334;p40">
            <a:extLst>
              <a:ext uri="{FF2B5EF4-FFF2-40B4-BE49-F238E27FC236}">
                <a16:creationId xmlns:a16="http://schemas.microsoft.com/office/drawing/2014/main" id="{668DEA1E-B334-8C53-25EE-123F3191C933}"/>
              </a:ext>
            </a:extLst>
          </p:cNvPr>
          <p:cNvSpPr txBox="1">
            <a:spLocks/>
          </p:cNvSpPr>
          <p:nvPr/>
        </p:nvSpPr>
        <p:spPr>
          <a:xfrm>
            <a:off x="2947199" y="71897"/>
            <a:ext cx="4864500" cy="6450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marR="0" lvl="0" indent="0" algn="r" rtl="0">
              <a:lnSpc>
                <a:spcPct val="90000"/>
              </a:lnSpc>
              <a:spcBef>
                <a:spcPts val="0"/>
              </a:spcBef>
              <a:spcAft>
                <a:spcPts val="0"/>
              </a:spcAft>
              <a:buClr>
                <a:schemeClr val="dk2"/>
              </a:buClr>
              <a:buSzPts val="5200"/>
              <a:buFont typeface="Commissioner"/>
              <a:buNone/>
              <a:defRPr sz="4500" b="0" i="0" u="none" strike="noStrike" cap="none">
                <a:solidFill>
                  <a:schemeClr val="dk2"/>
                </a:solidFill>
                <a:latin typeface="Commissioner ExtraBold"/>
                <a:ea typeface="Commissioner ExtraBold"/>
                <a:cs typeface="Commissioner ExtraBold"/>
                <a:sym typeface="Commissioner ExtraBold"/>
              </a:defRPr>
            </a:lvl1pPr>
            <a:lvl2pPr marR="0" lvl="1"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2pPr>
            <a:lvl3pPr marR="0" lvl="2"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3pPr>
            <a:lvl4pPr marR="0" lvl="3"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4pPr>
            <a:lvl5pPr marR="0" lvl="4"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5pPr>
            <a:lvl6pPr marR="0" lvl="5"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6pPr>
            <a:lvl7pPr marR="0" lvl="6"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7pPr>
            <a:lvl8pPr marR="0" lvl="7"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8pPr>
            <a:lvl9pPr marR="0" lvl="8"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9pPr>
          </a:lstStyle>
          <a:p>
            <a:pPr algn="l">
              <a:buSzPts val="4700"/>
            </a:pPr>
            <a:r>
              <a:rPr lang="vi-VN" sz="2400"/>
              <a:t>Activity: </a:t>
            </a:r>
            <a:r>
              <a:rPr lang="vi-VN" sz="2400" u="sng"/>
              <a:t>RegisterActivity</a:t>
            </a:r>
          </a:p>
        </p:txBody>
      </p:sp>
      <p:sp>
        <p:nvSpPr>
          <p:cNvPr id="7" name="Google Shape;335;p40">
            <a:extLst>
              <a:ext uri="{FF2B5EF4-FFF2-40B4-BE49-F238E27FC236}">
                <a16:creationId xmlns:a16="http://schemas.microsoft.com/office/drawing/2014/main" id="{69A058C8-3D45-3C1E-8515-DBBFA3FA87B2}"/>
              </a:ext>
            </a:extLst>
          </p:cNvPr>
          <p:cNvSpPr txBox="1">
            <a:spLocks/>
          </p:cNvSpPr>
          <p:nvPr/>
        </p:nvSpPr>
        <p:spPr>
          <a:xfrm>
            <a:off x="1003678" y="903659"/>
            <a:ext cx="8673070" cy="42372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2100"/>
              <a:buFont typeface="Syne"/>
              <a:buNone/>
              <a:defRPr sz="1600" b="0" i="0" u="none" strike="noStrike" cap="none">
                <a:solidFill>
                  <a:schemeClr val="dk1"/>
                </a:solidFill>
                <a:latin typeface="Syne"/>
                <a:ea typeface="Syne"/>
                <a:cs typeface="Syne"/>
                <a:sym typeface="Syne"/>
              </a:defRPr>
            </a:lvl1pPr>
            <a:lvl2pPr marL="914400" marR="0" lvl="1"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2pPr>
            <a:lvl3pPr marL="1371600" marR="0" lvl="2"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3pPr>
            <a:lvl4pPr marL="1828800" marR="0" lvl="3"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4pPr>
            <a:lvl5pPr marL="2286000" marR="0" lvl="4"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5pPr>
            <a:lvl6pPr marL="2743200" marR="0" lvl="5"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6pPr>
            <a:lvl7pPr marL="3200400" marR="0" lvl="6"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7pPr>
            <a:lvl8pPr marL="3657600" marR="0" lvl="7"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8pPr>
            <a:lvl9pPr marL="4114800" marR="0" lvl="8"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9pPr>
          </a:lstStyle>
          <a:p>
            <a:pPr marL="285750" indent="-285750" algn="l">
              <a:spcAft>
                <a:spcPts val="1200"/>
              </a:spcAft>
              <a:buFont typeface="Arial" panose="020B0604020202020204" pitchFamily="34" charset="0"/>
              <a:buChar char="•"/>
            </a:pPr>
            <a:r>
              <a:rPr lang="vi-VN" sz="1800"/>
              <a:t>Nếu thêm tài khoản thành công (result != -1):</a:t>
            </a:r>
          </a:p>
        </p:txBody>
      </p:sp>
      <p:sp>
        <p:nvSpPr>
          <p:cNvPr id="12" name="Google Shape;335;p40">
            <a:extLst>
              <a:ext uri="{FF2B5EF4-FFF2-40B4-BE49-F238E27FC236}">
                <a16:creationId xmlns:a16="http://schemas.microsoft.com/office/drawing/2014/main" id="{7BF7DE9E-6E14-4C25-12F9-6CD7E8E8F994}"/>
              </a:ext>
            </a:extLst>
          </p:cNvPr>
          <p:cNvSpPr txBox="1">
            <a:spLocks/>
          </p:cNvSpPr>
          <p:nvPr/>
        </p:nvSpPr>
        <p:spPr>
          <a:xfrm>
            <a:off x="609028" y="3068913"/>
            <a:ext cx="8673070" cy="42372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2100"/>
              <a:buFont typeface="Syne"/>
              <a:buNone/>
              <a:defRPr sz="1600" b="0" i="0" u="none" strike="noStrike" cap="none">
                <a:solidFill>
                  <a:schemeClr val="dk1"/>
                </a:solidFill>
                <a:latin typeface="Syne"/>
                <a:ea typeface="Syne"/>
                <a:cs typeface="Syne"/>
                <a:sym typeface="Syne"/>
              </a:defRPr>
            </a:lvl1pPr>
            <a:lvl2pPr marL="914400" marR="0" lvl="1"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2pPr>
            <a:lvl3pPr marL="1371600" marR="0" lvl="2"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3pPr>
            <a:lvl4pPr marL="1828800" marR="0" lvl="3"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4pPr>
            <a:lvl5pPr marL="2286000" marR="0" lvl="4"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5pPr>
            <a:lvl6pPr marL="2743200" marR="0" lvl="5"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6pPr>
            <a:lvl7pPr marL="3200400" marR="0" lvl="6"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7pPr>
            <a:lvl8pPr marL="3657600" marR="0" lvl="7"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8pPr>
            <a:lvl9pPr marL="4114800" marR="0" lvl="8"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9pPr>
          </a:lstStyle>
          <a:p>
            <a:pPr marL="285750" indent="-285750" algn="l">
              <a:spcAft>
                <a:spcPts val="1200"/>
              </a:spcAft>
              <a:buFont typeface="Arial" panose="020B0604020202020204" pitchFamily="34" charset="0"/>
              <a:buChar char="•"/>
            </a:pPr>
            <a:r>
              <a:rPr lang="vi-VN" sz="1800"/>
              <a:t>Nếu mật khẩu và nhập lại mật khẩu không khớp:</a:t>
            </a:r>
          </a:p>
        </p:txBody>
      </p:sp>
      <p:sp>
        <p:nvSpPr>
          <p:cNvPr id="13" name="Google Shape;335;p40">
            <a:extLst>
              <a:ext uri="{FF2B5EF4-FFF2-40B4-BE49-F238E27FC236}">
                <a16:creationId xmlns:a16="http://schemas.microsoft.com/office/drawing/2014/main" id="{173F5527-F79B-CCD2-D637-419147139145}"/>
              </a:ext>
            </a:extLst>
          </p:cNvPr>
          <p:cNvSpPr txBox="1">
            <a:spLocks/>
          </p:cNvSpPr>
          <p:nvPr/>
        </p:nvSpPr>
        <p:spPr>
          <a:xfrm>
            <a:off x="609028" y="2097604"/>
            <a:ext cx="7523219" cy="42372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2100"/>
              <a:buFont typeface="Syne"/>
              <a:buNone/>
              <a:defRPr sz="1600" b="0" i="0" u="none" strike="noStrike" cap="none">
                <a:solidFill>
                  <a:schemeClr val="dk1"/>
                </a:solidFill>
                <a:latin typeface="Syne"/>
                <a:ea typeface="Syne"/>
                <a:cs typeface="Syne"/>
                <a:sym typeface="Syne"/>
              </a:defRPr>
            </a:lvl1pPr>
            <a:lvl2pPr marL="914400" marR="0" lvl="1"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2pPr>
            <a:lvl3pPr marL="1371600" marR="0" lvl="2"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3pPr>
            <a:lvl4pPr marL="1828800" marR="0" lvl="3"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4pPr>
            <a:lvl5pPr marL="2286000" marR="0" lvl="4"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5pPr>
            <a:lvl6pPr marL="2743200" marR="0" lvl="5"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6pPr>
            <a:lvl7pPr marL="3200400" marR="0" lvl="6"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7pPr>
            <a:lvl8pPr marL="3657600" marR="0" lvl="7"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8pPr>
            <a:lvl9pPr marL="4114800" marR="0" lvl="8"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9pPr>
          </a:lstStyle>
          <a:p>
            <a:pPr marL="285750" indent="-285750" algn="l">
              <a:spcAft>
                <a:spcPts val="1200"/>
              </a:spcAft>
              <a:buFont typeface="Arial" panose="020B0604020202020204" pitchFamily="34" charset="0"/>
              <a:buChar char="•"/>
            </a:pPr>
            <a:r>
              <a:rPr lang="vi-VN" sz="1800"/>
              <a:t>Nếu tài khoản đã tồn tại:</a:t>
            </a:r>
          </a:p>
        </p:txBody>
      </p:sp>
      <p:pic>
        <p:nvPicPr>
          <p:cNvPr id="5" name="Picture 4">
            <a:extLst>
              <a:ext uri="{FF2B5EF4-FFF2-40B4-BE49-F238E27FC236}">
                <a16:creationId xmlns:a16="http://schemas.microsoft.com/office/drawing/2014/main" id="{99D3E1A4-B274-4D24-BF23-DD472854FDAF}"/>
              </a:ext>
            </a:extLst>
          </p:cNvPr>
          <p:cNvPicPr>
            <a:picLocks noChangeAspect="1"/>
          </p:cNvPicPr>
          <p:nvPr/>
        </p:nvPicPr>
        <p:blipFill>
          <a:blip r:embed="rId3"/>
          <a:stretch>
            <a:fillRect/>
          </a:stretch>
        </p:blipFill>
        <p:spPr>
          <a:xfrm>
            <a:off x="482207" y="1321365"/>
            <a:ext cx="8372764" cy="659578"/>
          </a:xfrm>
          <a:prstGeom prst="rect">
            <a:avLst/>
          </a:prstGeom>
        </p:spPr>
      </p:pic>
      <p:pic>
        <p:nvPicPr>
          <p:cNvPr id="10" name="Picture 9">
            <a:extLst>
              <a:ext uri="{FF2B5EF4-FFF2-40B4-BE49-F238E27FC236}">
                <a16:creationId xmlns:a16="http://schemas.microsoft.com/office/drawing/2014/main" id="{C0613FC3-7D82-F39F-E4BE-17D6421A2758}"/>
              </a:ext>
            </a:extLst>
          </p:cNvPr>
          <p:cNvPicPr>
            <a:picLocks noChangeAspect="1"/>
          </p:cNvPicPr>
          <p:nvPr/>
        </p:nvPicPr>
        <p:blipFill>
          <a:blip r:embed="rId4"/>
          <a:stretch>
            <a:fillRect/>
          </a:stretch>
        </p:blipFill>
        <p:spPr>
          <a:xfrm>
            <a:off x="379337" y="2509288"/>
            <a:ext cx="8389863" cy="485179"/>
          </a:xfrm>
          <a:prstGeom prst="rect">
            <a:avLst/>
          </a:prstGeom>
        </p:spPr>
      </p:pic>
      <p:pic>
        <p:nvPicPr>
          <p:cNvPr id="20" name="Picture 19">
            <a:extLst>
              <a:ext uri="{FF2B5EF4-FFF2-40B4-BE49-F238E27FC236}">
                <a16:creationId xmlns:a16="http://schemas.microsoft.com/office/drawing/2014/main" id="{137115E8-ACD7-12C7-B1C3-54947557FC39}"/>
              </a:ext>
            </a:extLst>
          </p:cNvPr>
          <p:cNvPicPr>
            <a:picLocks noChangeAspect="1"/>
          </p:cNvPicPr>
          <p:nvPr/>
        </p:nvPicPr>
        <p:blipFill>
          <a:blip r:embed="rId5"/>
          <a:stretch>
            <a:fillRect/>
          </a:stretch>
        </p:blipFill>
        <p:spPr>
          <a:xfrm>
            <a:off x="352281" y="3632684"/>
            <a:ext cx="8416919" cy="1114569"/>
          </a:xfrm>
          <a:prstGeom prst="rect">
            <a:avLst/>
          </a:prstGeom>
        </p:spPr>
      </p:pic>
    </p:spTree>
    <p:extLst>
      <p:ext uri="{BB962C8B-B14F-4D97-AF65-F5344CB8AC3E}">
        <p14:creationId xmlns:p14="http://schemas.microsoft.com/office/powerpoint/2010/main" val="535170930"/>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4" name="Google Shape;1460;p74">
            <a:extLst>
              <a:ext uri="{FF2B5EF4-FFF2-40B4-BE49-F238E27FC236}">
                <a16:creationId xmlns:a16="http://schemas.microsoft.com/office/drawing/2014/main" id="{E06D66F6-623E-7896-D86C-7E3B918A78D5}"/>
              </a:ext>
            </a:extLst>
          </p:cNvPr>
          <p:cNvSpPr/>
          <p:nvPr/>
        </p:nvSpPr>
        <p:spPr>
          <a:xfrm>
            <a:off x="7811699" y="-307292"/>
            <a:ext cx="2320494" cy="2476717"/>
          </a:xfrm>
          <a:custGeom>
            <a:avLst/>
            <a:gdLst/>
            <a:ahLst/>
            <a:cxnLst/>
            <a:rect l="l" t="t" r="r" b="b"/>
            <a:pathLst>
              <a:path w="146265" h="156112" extrusionOk="0">
                <a:moveTo>
                  <a:pt x="5411" y="0"/>
                </a:moveTo>
                <a:cubicBezTo>
                  <a:pt x="5411" y="0"/>
                  <a:pt x="1" y="28329"/>
                  <a:pt x="20548" y="36870"/>
                </a:cubicBezTo>
                <a:cubicBezTo>
                  <a:pt x="24058" y="38329"/>
                  <a:pt x="27694" y="38893"/>
                  <a:pt x="31373" y="38893"/>
                </a:cubicBezTo>
                <a:cubicBezTo>
                  <a:pt x="43912" y="38893"/>
                  <a:pt x="56943" y="32338"/>
                  <a:pt x="67152" y="32338"/>
                </a:cubicBezTo>
                <a:cubicBezTo>
                  <a:pt x="71479" y="32338"/>
                  <a:pt x="75300" y="33516"/>
                  <a:pt x="78361" y="36870"/>
                </a:cubicBezTo>
                <a:cubicBezTo>
                  <a:pt x="90793" y="50426"/>
                  <a:pt x="72190" y="65958"/>
                  <a:pt x="96993" y="74500"/>
                </a:cubicBezTo>
                <a:cubicBezTo>
                  <a:pt x="105899" y="77600"/>
                  <a:pt x="114015" y="83740"/>
                  <a:pt x="115717" y="93497"/>
                </a:cubicBezTo>
                <a:cubicBezTo>
                  <a:pt x="117814" y="105503"/>
                  <a:pt x="109060" y="112403"/>
                  <a:pt x="105504" y="122646"/>
                </a:cubicBezTo>
                <a:cubicBezTo>
                  <a:pt x="103559" y="128148"/>
                  <a:pt x="104744" y="135078"/>
                  <a:pt x="107024" y="140245"/>
                </a:cubicBezTo>
                <a:cubicBezTo>
                  <a:pt x="109699" y="146294"/>
                  <a:pt x="114501" y="151218"/>
                  <a:pt x="120580" y="153832"/>
                </a:cubicBezTo>
                <a:cubicBezTo>
                  <a:pt x="124167" y="155413"/>
                  <a:pt x="128027" y="156081"/>
                  <a:pt x="131918" y="156112"/>
                </a:cubicBezTo>
                <a:cubicBezTo>
                  <a:pt x="133438" y="156112"/>
                  <a:pt x="146265" y="155200"/>
                  <a:pt x="146265" y="153650"/>
                </a:cubicBezTo>
                <a:lnTo>
                  <a:pt x="1462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335;p40">
            <a:extLst>
              <a:ext uri="{FF2B5EF4-FFF2-40B4-BE49-F238E27FC236}">
                <a16:creationId xmlns:a16="http://schemas.microsoft.com/office/drawing/2014/main" id="{166AC797-0AEA-F438-DD81-8A9A41A71CE7}"/>
              </a:ext>
            </a:extLst>
          </p:cNvPr>
          <p:cNvSpPr txBox="1">
            <a:spLocks/>
          </p:cNvSpPr>
          <p:nvPr/>
        </p:nvSpPr>
        <p:spPr>
          <a:xfrm>
            <a:off x="980818" y="627058"/>
            <a:ext cx="4688462" cy="51575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2100"/>
              <a:buFont typeface="Syne"/>
              <a:buNone/>
              <a:defRPr sz="1600" b="0" i="0" u="none" strike="noStrike" cap="none">
                <a:solidFill>
                  <a:schemeClr val="dk1"/>
                </a:solidFill>
                <a:latin typeface="Syne"/>
                <a:ea typeface="Syne"/>
                <a:cs typeface="Syne"/>
                <a:sym typeface="Syne"/>
              </a:defRPr>
            </a:lvl1pPr>
            <a:lvl2pPr marL="914400" marR="0" lvl="1"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2pPr>
            <a:lvl3pPr marL="1371600" marR="0" lvl="2"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3pPr>
            <a:lvl4pPr marL="1828800" marR="0" lvl="3"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4pPr>
            <a:lvl5pPr marL="2286000" marR="0" lvl="4"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5pPr>
            <a:lvl6pPr marL="2743200" marR="0" lvl="5"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6pPr>
            <a:lvl7pPr marL="3200400" marR="0" lvl="6"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7pPr>
            <a:lvl8pPr marL="3657600" marR="0" lvl="7"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8pPr>
            <a:lvl9pPr marL="4114800" marR="0" lvl="8"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9pPr>
          </a:lstStyle>
          <a:p>
            <a:pPr marL="285750" indent="-285750" algn="l">
              <a:spcAft>
                <a:spcPts val="1200"/>
              </a:spcAft>
              <a:buFont typeface="Arial" panose="020B0604020202020204" pitchFamily="34" charset="0"/>
              <a:buChar char="•"/>
            </a:pPr>
            <a:r>
              <a:rPr lang="vi-VN" sz="1800" b="1"/>
              <a:t>Phương thức onDestroy</a:t>
            </a:r>
            <a:endParaRPr lang="vi-VN" sz="1800"/>
          </a:p>
        </p:txBody>
      </p:sp>
      <p:sp>
        <p:nvSpPr>
          <p:cNvPr id="3" name="Google Shape;334;p40">
            <a:extLst>
              <a:ext uri="{FF2B5EF4-FFF2-40B4-BE49-F238E27FC236}">
                <a16:creationId xmlns:a16="http://schemas.microsoft.com/office/drawing/2014/main" id="{668DEA1E-B334-8C53-25EE-123F3191C933}"/>
              </a:ext>
            </a:extLst>
          </p:cNvPr>
          <p:cNvSpPr txBox="1">
            <a:spLocks/>
          </p:cNvSpPr>
          <p:nvPr/>
        </p:nvSpPr>
        <p:spPr>
          <a:xfrm>
            <a:off x="2947199" y="115582"/>
            <a:ext cx="4864500" cy="6450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marR="0" lvl="0" indent="0" algn="r" rtl="0">
              <a:lnSpc>
                <a:spcPct val="90000"/>
              </a:lnSpc>
              <a:spcBef>
                <a:spcPts val="0"/>
              </a:spcBef>
              <a:spcAft>
                <a:spcPts val="0"/>
              </a:spcAft>
              <a:buClr>
                <a:schemeClr val="dk2"/>
              </a:buClr>
              <a:buSzPts val="5200"/>
              <a:buFont typeface="Commissioner"/>
              <a:buNone/>
              <a:defRPr sz="4500" b="0" i="0" u="none" strike="noStrike" cap="none">
                <a:solidFill>
                  <a:schemeClr val="dk2"/>
                </a:solidFill>
                <a:latin typeface="Commissioner ExtraBold"/>
                <a:ea typeface="Commissioner ExtraBold"/>
                <a:cs typeface="Commissioner ExtraBold"/>
                <a:sym typeface="Commissioner ExtraBold"/>
              </a:defRPr>
            </a:lvl1pPr>
            <a:lvl2pPr marR="0" lvl="1"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2pPr>
            <a:lvl3pPr marR="0" lvl="2"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3pPr>
            <a:lvl4pPr marR="0" lvl="3"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4pPr>
            <a:lvl5pPr marR="0" lvl="4"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5pPr>
            <a:lvl6pPr marR="0" lvl="5"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6pPr>
            <a:lvl7pPr marR="0" lvl="6"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7pPr>
            <a:lvl8pPr marR="0" lvl="7"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8pPr>
            <a:lvl9pPr marR="0" lvl="8"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9pPr>
          </a:lstStyle>
          <a:p>
            <a:pPr algn="l">
              <a:buSzPts val="4700"/>
            </a:pPr>
            <a:r>
              <a:rPr lang="vi-VN" sz="2400"/>
              <a:t>Activity: </a:t>
            </a:r>
            <a:r>
              <a:rPr lang="vi-VN" sz="2400" u="sng"/>
              <a:t>RegisterActivity</a:t>
            </a:r>
          </a:p>
        </p:txBody>
      </p:sp>
      <p:pic>
        <p:nvPicPr>
          <p:cNvPr id="5" name="Picture 4">
            <a:extLst>
              <a:ext uri="{FF2B5EF4-FFF2-40B4-BE49-F238E27FC236}">
                <a16:creationId xmlns:a16="http://schemas.microsoft.com/office/drawing/2014/main" id="{05E7C6CB-5F3B-215F-56A4-A612ED0E83AA}"/>
              </a:ext>
            </a:extLst>
          </p:cNvPr>
          <p:cNvPicPr>
            <a:picLocks noChangeAspect="1"/>
          </p:cNvPicPr>
          <p:nvPr/>
        </p:nvPicPr>
        <p:blipFill>
          <a:blip r:embed="rId3"/>
          <a:stretch>
            <a:fillRect/>
          </a:stretch>
        </p:blipFill>
        <p:spPr>
          <a:xfrm>
            <a:off x="2947199" y="1022869"/>
            <a:ext cx="3590761" cy="1790236"/>
          </a:xfrm>
          <a:prstGeom prst="rect">
            <a:avLst/>
          </a:prstGeom>
        </p:spPr>
      </p:pic>
      <p:sp>
        <p:nvSpPr>
          <p:cNvPr id="7" name="Google Shape;335;p40">
            <a:extLst>
              <a:ext uri="{FF2B5EF4-FFF2-40B4-BE49-F238E27FC236}">
                <a16:creationId xmlns:a16="http://schemas.microsoft.com/office/drawing/2014/main" id="{53ECD942-D5C5-48AC-27E0-912585474099}"/>
              </a:ext>
            </a:extLst>
          </p:cNvPr>
          <p:cNvSpPr txBox="1">
            <a:spLocks/>
          </p:cNvSpPr>
          <p:nvPr/>
        </p:nvSpPr>
        <p:spPr>
          <a:xfrm>
            <a:off x="1042914" y="2974076"/>
            <a:ext cx="7861056" cy="42372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2100"/>
              <a:buFont typeface="Syne"/>
              <a:buNone/>
              <a:defRPr sz="1600" b="0" i="0" u="none" strike="noStrike" cap="none">
                <a:solidFill>
                  <a:schemeClr val="dk1"/>
                </a:solidFill>
                <a:latin typeface="Syne"/>
                <a:ea typeface="Syne"/>
                <a:cs typeface="Syne"/>
                <a:sym typeface="Syne"/>
              </a:defRPr>
            </a:lvl1pPr>
            <a:lvl2pPr marL="914400" marR="0" lvl="1"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2pPr>
            <a:lvl3pPr marL="1371600" marR="0" lvl="2"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3pPr>
            <a:lvl4pPr marL="1828800" marR="0" lvl="3"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4pPr>
            <a:lvl5pPr marL="2286000" marR="0" lvl="4"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5pPr>
            <a:lvl6pPr marL="2743200" marR="0" lvl="5"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6pPr>
            <a:lvl7pPr marL="3200400" marR="0" lvl="6"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7pPr>
            <a:lvl8pPr marL="3657600" marR="0" lvl="7"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8pPr>
            <a:lvl9pPr marL="4114800" marR="0" lvl="8"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9pPr>
          </a:lstStyle>
          <a:p>
            <a:pPr marL="285750" indent="-285750" algn="l">
              <a:spcAft>
                <a:spcPts val="1200"/>
              </a:spcAft>
              <a:buFont typeface="Arial" panose="020B0604020202020204" pitchFamily="34" charset="0"/>
              <a:buChar char="•"/>
            </a:pPr>
            <a:r>
              <a:rPr lang="vi-VN" sz="1800"/>
              <a:t>protected void onDestroy(): Phương thức này được gọi khi Activity bị hủy.</a:t>
            </a:r>
          </a:p>
          <a:p>
            <a:pPr marL="285750" indent="-285750" algn="l">
              <a:spcAft>
                <a:spcPts val="1200"/>
              </a:spcAft>
              <a:buFont typeface="Arial" panose="020B0604020202020204" pitchFamily="34" charset="0"/>
              <a:buChar char="•"/>
            </a:pPr>
            <a:r>
              <a:rPr lang="vi-VN" sz="1800"/>
              <a:t>super.onDestroy(): Gọi phương thức onDestroy của lớp cha để đảm bảo mọi xử lý hủy bỏ cơ bản được thực hiện.</a:t>
            </a:r>
          </a:p>
          <a:p>
            <a:pPr marL="285750" indent="-285750" algn="l">
              <a:spcAft>
                <a:spcPts val="1200"/>
              </a:spcAft>
              <a:buFont typeface="Arial" panose="020B0604020202020204" pitchFamily="34" charset="0"/>
              <a:buChar char="•"/>
            </a:pPr>
            <a:r>
              <a:rPr lang="vi-VN" sz="1800"/>
              <a:t>taiKhoanCRUD.close(): Đóng kết nối cơ sở dữ liệu khi Activity bị hủy.</a:t>
            </a:r>
          </a:p>
        </p:txBody>
      </p:sp>
    </p:spTree>
    <p:extLst>
      <p:ext uri="{BB962C8B-B14F-4D97-AF65-F5344CB8AC3E}">
        <p14:creationId xmlns:p14="http://schemas.microsoft.com/office/powerpoint/2010/main" val="349584061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4" name="Google Shape;1460;p74">
            <a:extLst>
              <a:ext uri="{FF2B5EF4-FFF2-40B4-BE49-F238E27FC236}">
                <a16:creationId xmlns:a16="http://schemas.microsoft.com/office/drawing/2014/main" id="{E06D66F6-623E-7896-D86C-7E3B918A78D5}"/>
              </a:ext>
            </a:extLst>
          </p:cNvPr>
          <p:cNvSpPr/>
          <p:nvPr/>
        </p:nvSpPr>
        <p:spPr>
          <a:xfrm>
            <a:off x="7811699" y="-307292"/>
            <a:ext cx="2320494" cy="2476717"/>
          </a:xfrm>
          <a:custGeom>
            <a:avLst/>
            <a:gdLst/>
            <a:ahLst/>
            <a:cxnLst/>
            <a:rect l="l" t="t" r="r" b="b"/>
            <a:pathLst>
              <a:path w="146265" h="156112" extrusionOk="0">
                <a:moveTo>
                  <a:pt x="5411" y="0"/>
                </a:moveTo>
                <a:cubicBezTo>
                  <a:pt x="5411" y="0"/>
                  <a:pt x="1" y="28329"/>
                  <a:pt x="20548" y="36870"/>
                </a:cubicBezTo>
                <a:cubicBezTo>
                  <a:pt x="24058" y="38329"/>
                  <a:pt x="27694" y="38893"/>
                  <a:pt x="31373" y="38893"/>
                </a:cubicBezTo>
                <a:cubicBezTo>
                  <a:pt x="43912" y="38893"/>
                  <a:pt x="56943" y="32338"/>
                  <a:pt x="67152" y="32338"/>
                </a:cubicBezTo>
                <a:cubicBezTo>
                  <a:pt x="71479" y="32338"/>
                  <a:pt x="75300" y="33516"/>
                  <a:pt x="78361" y="36870"/>
                </a:cubicBezTo>
                <a:cubicBezTo>
                  <a:pt x="90793" y="50426"/>
                  <a:pt x="72190" y="65958"/>
                  <a:pt x="96993" y="74500"/>
                </a:cubicBezTo>
                <a:cubicBezTo>
                  <a:pt x="105899" y="77600"/>
                  <a:pt x="114015" y="83740"/>
                  <a:pt x="115717" y="93497"/>
                </a:cubicBezTo>
                <a:cubicBezTo>
                  <a:pt x="117814" y="105503"/>
                  <a:pt x="109060" y="112403"/>
                  <a:pt x="105504" y="122646"/>
                </a:cubicBezTo>
                <a:cubicBezTo>
                  <a:pt x="103559" y="128148"/>
                  <a:pt x="104744" y="135078"/>
                  <a:pt x="107024" y="140245"/>
                </a:cubicBezTo>
                <a:cubicBezTo>
                  <a:pt x="109699" y="146294"/>
                  <a:pt x="114501" y="151218"/>
                  <a:pt x="120580" y="153832"/>
                </a:cubicBezTo>
                <a:cubicBezTo>
                  <a:pt x="124167" y="155413"/>
                  <a:pt x="128027" y="156081"/>
                  <a:pt x="131918" y="156112"/>
                </a:cubicBezTo>
                <a:cubicBezTo>
                  <a:pt x="133438" y="156112"/>
                  <a:pt x="146265" y="155200"/>
                  <a:pt x="146265" y="153650"/>
                </a:cubicBezTo>
                <a:lnTo>
                  <a:pt x="1462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335;p40">
            <a:extLst>
              <a:ext uri="{FF2B5EF4-FFF2-40B4-BE49-F238E27FC236}">
                <a16:creationId xmlns:a16="http://schemas.microsoft.com/office/drawing/2014/main" id="{166AC797-0AEA-F438-DD81-8A9A41A71CE7}"/>
              </a:ext>
            </a:extLst>
          </p:cNvPr>
          <p:cNvSpPr txBox="1">
            <a:spLocks/>
          </p:cNvSpPr>
          <p:nvPr/>
        </p:nvSpPr>
        <p:spPr>
          <a:xfrm>
            <a:off x="1044085" y="635666"/>
            <a:ext cx="3971718" cy="51575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2100"/>
              <a:buFont typeface="Syne"/>
              <a:buNone/>
              <a:defRPr sz="1600" b="0" i="0" u="none" strike="noStrike" cap="none">
                <a:solidFill>
                  <a:schemeClr val="dk1"/>
                </a:solidFill>
                <a:latin typeface="Syne"/>
                <a:ea typeface="Syne"/>
                <a:cs typeface="Syne"/>
                <a:sym typeface="Syne"/>
              </a:defRPr>
            </a:lvl1pPr>
            <a:lvl2pPr marL="914400" marR="0" lvl="1"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2pPr>
            <a:lvl3pPr marL="1371600" marR="0" lvl="2"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3pPr>
            <a:lvl4pPr marL="1828800" marR="0" lvl="3"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4pPr>
            <a:lvl5pPr marL="2286000" marR="0" lvl="4"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5pPr>
            <a:lvl6pPr marL="2743200" marR="0" lvl="5"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6pPr>
            <a:lvl7pPr marL="3200400" marR="0" lvl="6"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7pPr>
            <a:lvl8pPr marL="3657600" marR="0" lvl="7"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8pPr>
            <a:lvl9pPr marL="4114800" marR="0" lvl="8"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9pPr>
          </a:lstStyle>
          <a:p>
            <a:pPr marL="285750" indent="-285750" algn="l">
              <a:spcAft>
                <a:spcPts val="1200"/>
              </a:spcAft>
              <a:buFont typeface="Arial" panose="020B0604020202020204" pitchFamily="34" charset="0"/>
              <a:buChar char="•"/>
            </a:pPr>
            <a:r>
              <a:rPr lang="vi-VN" sz="1800" b="1"/>
              <a:t>Ý tưởng lại</a:t>
            </a:r>
            <a:endParaRPr lang="vi-VN" sz="1800"/>
          </a:p>
        </p:txBody>
      </p:sp>
      <p:sp>
        <p:nvSpPr>
          <p:cNvPr id="3" name="Google Shape;334;p40">
            <a:extLst>
              <a:ext uri="{FF2B5EF4-FFF2-40B4-BE49-F238E27FC236}">
                <a16:creationId xmlns:a16="http://schemas.microsoft.com/office/drawing/2014/main" id="{668DEA1E-B334-8C53-25EE-123F3191C933}"/>
              </a:ext>
            </a:extLst>
          </p:cNvPr>
          <p:cNvSpPr txBox="1">
            <a:spLocks/>
          </p:cNvSpPr>
          <p:nvPr/>
        </p:nvSpPr>
        <p:spPr>
          <a:xfrm>
            <a:off x="2947199" y="105996"/>
            <a:ext cx="4864500" cy="6450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marR="0" lvl="0" indent="0" algn="r" rtl="0">
              <a:lnSpc>
                <a:spcPct val="90000"/>
              </a:lnSpc>
              <a:spcBef>
                <a:spcPts val="0"/>
              </a:spcBef>
              <a:spcAft>
                <a:spcPts val="0"/>
              </a:spcAft>
              <a:buClr>
                <a:schemeClr val="dk2"/>
              </a:buClr>
              <a:buSzPts val="5200"/>
              <a:buFont typeface="Commissioner"/>
              <a:buNone/>
              <a:defRPr sz="4500" b="0" i="0" u="none" strike="noStrike" cap="none">
                <a:solidFill>
                  <a:schemeClr val="dk2"/>
                </a:solidFill>
                <a:latin typeface="Commissioner ExtraBold"/>
                <a:ea typeface="Commissioner ExtraBold"/>
                <a:cs typeface="Commissioner ExtraBold"/>
                <a:sym typeface="Commissioner ExtraBold"/>
              </a:defRPr>
            </a:lvl1pPr>
            <a:lvl2pPr marR="0" lvl="1"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2pPr>
            <a:lvl3pPr marR="0" lvl="2"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3pPr>
            <a:lvl4pPr marR="0" lvl="3"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4pPr>
            <a:lvl5pPr marR="0" lvl="4"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5pPr>
            <a:lvl6pPr marR="0" lvl="5"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6pPr>
            <a:lvl7pPr marR="0" lvl="6"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7pPr>
            <a:lvl8pPr marR="0" lvl="7"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8pPr>
            <a:lvl9pPr marR="0" lvl="8"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9pPr>
          </a:lstStyle>
          <a:p>
            <a:pPr algn="l">
              <a:buSzPts val="4700"/>
            </a:pPr>
            <a:r>
              <a:rPr lang="vi-VN" sz="2400"/>
              <a:t>Activity: </a:t>
            </a:r>
            <a:r>
              <a:rPr lang="vi-VN" sz="2400" u="sng"/>
              <a:t>RegisterActivity</a:t>
            </a:r>
          </a:p>
        </p:txBody>
      </p:sp>
      <p:sp>
        <p:nvSpPr>
          <p:cNvPr id="14" name="Google Shape;335;p40">
            <a:extLst>
              <a:ext uri="{FF2B5EF4-FFF2-40B4-BE49-F238E27FC236}">
                <a16:creationId xmlns:a16="http://schemas.microsoft.com/office/drawing/2014/main" id="{422324F8-9D48-24EE-862B-5DEFBDFF067D}"/>
              </a:ext>
            </a:extLst>
          </p:cNvPr>
          <p:cNvSpPr txBox="1">
            <a:spLocks/>
          </p:cNvSpPr>
          <p:nvPr/>
        </p:nvSpPr>
        <p:spPr>
          <a:xfrm>
            <a:off x="1044085" y="1206620"/>
            <a:ext cx="7927861" cy="907609"/>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2100"/>
              <a:buFont typeface="Syne"/>
              <a:buNone/>
              <a:defRPr sz="1600" b="0" i="0" u="none" strike="noStrike" cap="none">
                <a:solidFill>
                  <a:schemeClr val="dk1"/>
                </a:solidFill>
                <a:latin typeface="Syne"/>
                <a:ea typeface="Syne"/>
                <a:cs typeface="Syne"/>
                <a:sym typeface="Syne"/>
              </a:defRPr>
            </a:lvl1pPr>
            <a:lvl2pPr marL="914400" marR="0" lvl="1"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2pPr>
            <a:lvl3pPr marL="1371600" marR="0" lvl="2"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3pPr>
            <a:lvl4pPr marL="1828800" marR="0" lvl="3"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4pPr>
            <a:lvl5pPr marL="2286000" marR="0" lvl="4"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5pPr>
            <a:lvl6pPr marL="2743200" marR="0" lvl="5"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6pPr>
            <a:lvl7pPr marL="3200400" marR="0" lvl="6"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7pPr>
            <a:lvl8pPr marL="3657600" marR="0" lvl="7"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8pPr>
            <a:lvl9pPr marL="4114800" marR="0" lvl="8"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9pPr>
          </a:lstStyle>
          <a:p>
            <a:pPr marL="285750" indent="-285750" algn="l">
              <a:spcAft>
                <a:spcPts val="1200"/>
              </a:spcAft>
              <a:buFont typeface="Arial" panose="020B0604020202020204" pitchFamily="34" charset="0"/>
              <a:buChar char="•"/>
            </a:pPr>
            <a:r>
              <a:rPr lang="vi-VN" sz="1800"/>
              <a:t>Activity khởi tạo và hiển thị giao diện đăng ký:</a:t>
            </a:r>
          </a:p>
          <a:p>
            <a:pPr marL="0" indent="0" algn="l">
              <a:spcAft>
                <a:spcPts val="1200"/>
              </a:spcAft>
            </a:pPr>
            <a:r>
              <a:rPr lang="vi-VN" sz="1800"/>
              <a:t>	Giao diện đăng ký được thiết lập từ file XML activity_register.</a:t>
            </a:r>
          </a:p>
          <a:p>
            <a:pPr marL="0" indent="0" algn="l">
              <a:spcAft>
                <a:spcPts val="1200"/>
              </a:spcAft>
            </a:pPr>
            <a:r>
              <a:rPr lang="vi-VN" sz="1800"/>
              <a:t>	Các thành phần giao diện như EditText và Button được liên kết với mã nguồn.</a:t>
            </a:r>
          </a:p>
          <a:p>
            <a:pPr marL="285750" indent="-285750" algn="l">
              <a:spcAft>
                <a:spcPts val="1200"/>
              </a:spcAft>
              <a:buFont typeface="Arial" panose="020B0604020202020204" pitchFamily="34" charset="0"/>
              <a:buChar char="•"/>
            </a:pPr>
            <a:r>
              <a:rPr lang="vi-VN" sz="1800"/>
              <a:t>Xử lý sự kiện nút đăng nhập:</a:t>
            </a:r>
          </a:p>
          <a:p>
            <a:pPr marL="0" indent="0" algn="l">
              <a:spcAft>
                <a:spcPts val="1200"/>
              </a:spcAft>
            </a:pPr>
            <a:r>
              <a:rPr lang="vi-VN" sz="1800"/>
              <a:t>	Khi nhấn nút đăng nhập, người dùng được chuyển hướng đến LoginActivity.</a:t>
            </a:r>
          </a:p>
        </p:txBody>
      </p:sp>
    </p:spTree>
    <p:extLst>
      <p:ext uri="{BB962C8B-B14F-4D97-AF65-F5344CB8AC3E}">
        <p14:creationId xmlns:p14="http://schemas.microsoft.com/office/powerpoint/2010/main" val="3590873330"/>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4" name="Google Shape;1460;p74">
            <a:extLst>
              <a:ext uri="{FF2B5EF4-FFF2-40B4-BE49-F238E27FC236}">
                <a16:creationId xmlns:a16="http://schemas.microsoft.com/office/drawing/2014/main" id="{E06D66F6-623E-7896-D86C-7E3B918A78D5}"/>
              </a:ext>
            </a:extLst>
          </p:cNvPr>
          <p:cNvSpPr/>
          <p:nvPr/>
        </p:nvSpPr>
        <p:spPr>
          <a:xfrm>
            <a:off x="7811699" y="-307292"/>
            <a:ext cx="2320494" cy="2476717"/>
          </a:xfrm>
          <a:custGeom>
            <a:avLst/>
            <a:gdLst/>
            <a:ahLst/>
            <a:cxnLst/>
            <a:rect l="l" t="t" r="r" b="b"/>
            <a:pathLst>
              <a:path w="146265" h="156112" extrusionOk="0">
                <a:moveTo>
                  <a:pt x="5411" y="0"/>
                </a:moveTo>
                <a:cubicBezTo>
                  <a:pt x="5411" y="0"/>
                  <a:pt x="1" y="28329"/>
                  <a:pt x="20548" y="36870"/>
                </a:cubicBezTo>
                <a:cubicBezTo>
                  <a:pt x="24058" y="38329"/>
                  <a:pt x="27694" y="38893"/>
                  <a:pt x="31373" y="38893"/>
                </a:cubicBezTo>
                <a:cubicBezTo>
                  <a:pt x="43912" y="38893"/>
                  <a:pt x="56943" y="32338"/>
                  <a:pt x="67152" y="32338"/>
                </a:cubicBezTo>
                <a:cubicBezTo>
                  <a:pt x="71479" y="32338"/>
                  <a:pt x="75300" y="33516"/>
                  <a:pt x="78361" y="36870"/>
                </a:cubicBezTo>
                <a:cubicBezTo>
                  <a:pt x="90793" y="50426"/>
                  <a:pt x="72190" y="65958"/>
                  <a:pt x="96993" y="74500"/>
                </a:cubicBezTo>
                <a:cubicBezTo>
                  <a:pt x="105899" y="77600"/>
                  <a:pt x="114015" y="83740"/>
                  <a:pt x="115717" y="93497"/>
                </a:cubicBezTo>
                <a:cubicBezTo>
                  <a:pt x="117814" y="105503"/>
                  <a:pt x="109060" y="112403"/>
                  <a:pt x="105504" y="122646"/>
                </a:cubicBezTo>
                <a:cubicBezTo>
                  <a:pt x="103559" y="128148"/>
                  <a:pt x="104744" y="135078"/>
                  <a:pt x="107024" y="140245"/>
                </a:cubicBezTo>
                <a:cubicBezTo>
                  <a:pt x="109699" y="146294"/>
                  <a:pt x="114501" y="151218"/>
                  <a:pt x="120580" y="153832"/>
                </a:cubicBezTo>
                <a:cubicBezTo>
                  <a:pt x="124167" y="155413"/>
                  <a:pt x="128027" y="156081"/>
                  <a:pt x="131918" y="156112"/>
                </a:cubicBezTo>
                <a:cubicBezTo>
                  <a:pt x="133438" y="156112"/>
                  <a:pt x="146265" y="155200"/>
                  <a:pt x="146265" y="153650"/>
                </a:cubicBezTo>
                <a:lnTo>
                  <a:pt x="1462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335;p40">
            <a:extLst>
              <a:ext uri="{FF2B5EF4-FFF2-40B4-BE49-F238E27FC236}">
                <a16:creationId xmlns:a16="http://schemas.microsoft.com/office/drawing/2014/main" id="{166AC797-0AEA-F438-DD81-8A9A41A71CE7}"/>
              </a:ext>
            </a:extLst>
          </p:cNvPr>
          <p:cNvSpPr txBox="1">
            <a:spLocks/>
          </p:cNvSpPr>
          <p:nvPr/>
        </p:nvSpPr>
        <p:spPr>
          <a:xfrm>
            <a:off x="1151201" y="687513"/>
            <a:ext cx="3971718" cy="51575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2100"/>
              <a:buFont typeface="Syne"/>
              <a:buNone/>
              <a:defRPr sz="1600" b="0" i="0" u="none" strike="noStrike" cap="none">
                <a:solidFill>
                  <a:schemeClr val="dk1"/>
                </a:solidFill>
                <a:latin typeface="Syne"/>
                <a:ea typeface="Syne"/>
                <a:cs typeface="Syne"/>
                <a:sym typeface="Syne"/>
              </a:defRPr>
            </a:lvl1pPr>
            <a:lvl2pPr marL="914400" marR="0" lvl="1"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2pPr>
            <a:lvl3pPr marL="1371600" marR="0" lvl="2"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3pPr>
            <a:lvl4pPr marL="1828800" marR="0" lvl="3"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4pPr>
            <a:lvl5pPr marL="2286000" marR="0" lvl="4"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5pPr>
            <a:lvl6pPr marL="2743200" marR="0" lvl="5"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6pPr>
            <a:lvl7pPr marL="3200400" marR="0" lvl="6"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7pPr>
            <a:lvl8pPr marL="3657600" marR="0" lvl="7"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8pPr>
            <a:lvl9pPr marL="4114800" marR="0" lvl="8"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9pPr>
          </a:lstStyle>
          <a:p>
            <a:pPr marL="285750" indent="-285750" algn="l">
              <a:spcAft>
                <a:spcPts val="1200"/>
              </a:spcAft>
              <a:buFont typeface="Arial" panose="020B0604020202020204" pitchFamily="34" charset="0"/>
              <a:buChar char="•"/>
            </a:pPr>
            <a:r>
              <a:rPr lang="vi-VN" sz="1800" b="1"/>
              <a:t>Ý tưởng lại</a:t>
            </a:r>
            <a:endParaRPr lang="vi-VN" sz="1800"/>
          </a:p>
        </p:txBody>
      </p:sp>
      <p:sp>
        <p:nvSpPr>
          <p:cNvPr id="3" name="Google Shape;334;p40">
            <a:extLst>
              <a:ext uri="{FF2B5EF4-FFF2-40B4-BE49-F238E27FC236}">
                <a16:creationId xmlns:a16="http://schemas.microsoft.com/office/drawing/2014/main" id="{668DEA1E-B334-8C53-25EE-123F3191C933}"/>
              </a:ext>
            </a:extLst>
          </p:cNvPr>
          <p:cNvSpPr txBox="1">
            <a:spLocks/>
          </p:cNvSpPr>
          <p:nvPr/>
        </p:nvSpPr>
        <p:spPr>
          <a:xfrm>
            <a:off x="2947199" y="42513"/>
            <a:ext cx="4864500" cy="6450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marR="0" lvl="0" indent="0" algn="r" rtl="0">
              <a:lnSpc>
                <a:spcPct val="90000"/>
              </a:lnSpc>
              <a:spcBef>
                <a:spcPts val="0"/>
              </a:spcBef>
              <a:spcAft>
                <a:spcPts val="0"/>
              </a:spcAft>
              <a:buClr>
                <a:schemeClr val="dk2"/>
              </a:buClr>
              <a:buSzPts val="5200"/>
              <a:buFont typeface="Commissioner"/>
              <a:buNone/>
              <a:defRPr sz="4500" b="0" i="0" u="none" strike="noStrike" cap="none">
                <a:solidFill>
                  <a:schemeClr val="dk2"/>
                </a:solidFill>
                <a:latin typeface="Commissioner ExtraBold"/>
                <a:ea typeface="Commissioner ExtraBold"/>
                <a:cs typeface="Commissioner ExtraBold"/>
                <a:sym typeface="Commissioner ExtraBold"/>
              </a:defRPr>
            </a:lvl1pPr>
            <a:lvl2pPr marR="0" lvl="1"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2pPr>
            <a:lvl3pPr marR="0" lvl="2"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3pPr>
            <a:lvl4pPr marR="0" lvl="3"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4pPr>
            <a:lvl5pPr marR="0" lvl="4"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5pPr>
            <a:lvl6pPr marR="0" lvl="5"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6pPr>
            <a:lvl7pPr marR="0" lvl="6"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7pPr>
            <a:lvl8pPr marR="0" lvl="7"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8pPr>
            <a:lvl9pPr marR="0" lvl="8"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9pPr>
          </a:lstStyle>
          <a:p>
            <a:pPr algn="l">
              <a:buSzPts val="4700"/>
            </a:pPr>
            <a:r>
              <a:rPr lang="vi-VN" sz="2400"/>
              <a:t>Activity: </a:t>
            </a:r>
            <a:r>
              <a:rPr lang="vi-VN" sz="2400" u="sng"/>
              <a:t>RegisterActivity</a:t>
            </a:r>
          </a:p>
        </p:txBody>
      </p:sp>
      <p:sp>
        <p:nvSpPr>
          <p:cNvPr id="14" name="Google Shape;335;p40">
            <a:extLst>
              <a:ext uri="{FF2B5EF4-FFF2-40B4-BE49-F238E27FC236}">
                <a16:creationId xmlns:a16="http://schemas.microsoft.com/office/drawing/2014/main" id="{422324F8-9D48-24EE-862B-5DEFBDFF067D}"/>
              </a:ext>
            </a:extLst>
          </p:cNvPr>
          <p:cNvSpPr txBox="1">
            <a:spLocks/>
          </p:cNvSpPr>
          <p:nvPr/>
        </p:nvSpPr>
        <p:spPr>
          <a:xfrm>
            <a:off x="1151201" y="1203271"/>
            <a:ext cx="7927861" cy="907609"/>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2100"/>
              <a:buFont typeface="Syne"/>
              <a:buNone/>
              <a:defRPr sz="1600" b="0" i="0" u="none" strike="noStrike" cap="none">
                <a:solidFill>
                  <a:schemeClr val="dk1"/>
                </a:solidFill>
                <a:latin typeface="Syne"/>
                <a:ea typeface="Syne"/>
                <a:cs typeface="Syne"/>
                <a:sym typeface="Syne"/>
              </a:defRPr>
            </a:lvl1pPr>
            <a:lvl2pPr marL="914400" marR="0" lvl="1"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2pPr>
            <a:lvl3pPr marL="1371600" marR="0" lvl="2"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3pPr>
            <a:lvl4pPr marL="1828800" marR="0" lvl="3"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4pPr>
            <a:lvl5pPr marL="2286000" marR="0" lvl="4"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5pPr>
            <a:lvl6pPr marL="2743200" marR="0" lvl="5"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6pPr>
            <a:lvl7pPr marL="3200400" marR="0" lvl="6"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7pPr>
            <a:lvl8pPr marL="3657600" marR="0" lvl="7"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8pPr>
            <a:lvl9pPr marL="4114800" marR="0" lvl="8"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9pPr>
          </a:lstStyle>
          <a:p>
            <a:pPr marL="285750" indent="-285750" algn="l">
              <a:spcAft>
                <a:spcPts val="1200"/>
              </a:spcAft>
              <a:buFont typeface="Arial" panose="020B0604020202020204" pitchFamily="34" charset="0"/>
              <a:buChar char="•"/>
            </a:pPr>
            <a:r>
              <a:rPr lang="vi-VN" sz="1800"/>
              <a:t>Xử lý sự kiện nút đăng ký:</a:t>
            </a:r>
          </a:p>
          <a:p>
            <a:pPr marL="0" indent="0" algn="l">
              <a:spcAft>
                <a:spcPts val="1200"/>
              </a:spcAft>
            </a:pPr>
            <a:r>
              <a:rPr lang="vi-VN" sz="1800"/>
              <a:t>	Kiểm tra thông tin người dùng nhập vào (tên tài khoản, mật khẩu, nhập lại mật khẩu).</a:t>
            </a:r>
          </a:p>
          <a:p>
            <a:pPr marL="0" indent="0" algn="l">
              <a:spcAft>
                <a:spcPts val="1200"/>
              </a:spcAft>
            </a:pPr>
            <a:r>
              <a:rPr lang="vi-VN" sz="1800"/>
              <a:t>	Nếu thông tin hợp lệ và mật khẩu khớp nhau, tạo đối tượng TaiKhoan mới và thêm vào cơ sở dữ liệu.</a:t>
            </a:r>
          </a:p>
          <a:p>
            <a:pPr marL="0" indent="0" algn="l">
              <a:spcAft>
                <a:spcPts val="1200"/>
              </a:spcAft>
            </a:pPr>
            <a:r>
              <a:rPr lang="vi-VN" sz="1800"/>
              <a:t>	Hiển thị thông báo cho người dùng về kết quả đăng ký (thành công hoặc thất bại).</a:t>
            </a:r>
          </a:p>
        </p:txBody>
      </p:sp>
    </p:spTree>
    <p:extLst>
      <p:ext uri="{BB962C8B-B14F-4D97-AF65-F5344CB8AC3E}">
        <p14:creationId xmlns:p14="http://schemas.microsoft.com/office/powerpoint/2010/main" val="3774007373"/>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4" name="Google Shape;1460;p74">
            <a:extLst>
              <a:ext uri="{FF2B5EF4-FFF2-40B4-BE49-F238E27FC236}">
                <a16:creationId xmlns:a16="http://schemas.microsoft.com/office/drawing/2014/main" id="{E06D66F6-623E-7896-D86C-7E3B918A78D5}"/>
              </a:ext>
            </a:extLst>
          </p:cNvPr>
          <p:cNvSpPr/>
          <p:nvPr/>
        </p:nvSpPr>
        <p:spPr>
          <a:xfrm>
            <a:off x="7811699" y="-307292"/>
            <a:ext cx="2320494" cy="2476717"/>
          </a:xfrm>
          <a:custGeom>
            <a:avLst/>
            <a:gdLst/>
            <a:ahLst/>
            <a:cxnLst/>
            <a:rect l="l" t="t" r="r" b="b"/>
            <a:pathLst>
              <a:path w="146265" h="156112" extrusionOk="0">
                <a:moveTo>
                  <a:pt x="5411" y="0"/>
                </a:moveTo>
                <a:cubicBezTo>
                  <a:pt x="5411" y="0"/>
                  <a:pt x="1" y="28329"/>
                  <a:pt x="20548" y="36870"/>
                </a:cubicBezTo>
                <a:cubicBezTo>
                  <a:pt x="24058" y="38329"/>
                  <a:pt x="27694" y="38893"/>
                  <a:pt x="31373" y="38893"/>
                </a:cubicBezTo>
                <a:cubicBezTo>
                  <a:pt x="43912" y="38893"/>
                  <a:pt x="56943" y="32338"/>
                  <a:pt x="67152" y="32338"/>
                </a:cubicBezTo>
                <a:cubicBezTo>
                  <a:pt x="71479" y="32338"/>
                  <a:pt x="75300" y="33516"/>
                  <a:pt x="78361" y="36870"/>
                </a:cubicBezTo>
                <a:cubicBezTo>
                  <a:pt x="90793" y="50426"/>
                  <a:pt x="72190" y="65958"/>
                  <a:pt x="96993" y="74500"/>
                </a:cubicBezTo>
                <a:cubicBezTo>
                  <a:pt x="105899" y="77600"/>
                  <a:pt x="114015" y="83740"/>
                  <a:pt x="115717" y="93497"/>
                </a:cubicBezTo>
                <a:cubicBezTo>
                  <a:pt x="117814" y="105503"/>
                  <a:pt x="109060" y="112403"/>
                  <a:pt x="105504" y="122646"/>
                </a:cubicBezTo>
                <a:cubicBezTo>
                  <a:pt x="103559" y="128148"/>
                  <a:pt x="104744" y="135078"/>
                  <a:pt x="107024" y="140245"/>
                </a:cubicBezTo>
                <a:cubicBezTo>
                  <a:pt x="109699" y="146294"/>
                  <a:pt x="114501" y="151218"/>
                  <a:pt x="120580" y="153832"/>
                </a:cubicBezTo>
                <a:cubicBezTo>
                  <a:pt x="124167" y="155413"/>
                  <a:pt x="128027" y="156081"/>
                  <a:pt x="131918" y="156112"/>
                </a:cubicBezTo>
                <a:cubicBezTo>
                  <a:pt x="133438" y="156112"/>
                  <a:pt x="146265" y="155200"/>
                  <a:pt x="146265" y="153650"/>
                </a:cubicBezTo>
                <a:lnTo>
                  <a:pt x="1462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334;p40">
            <a:extLst>
              <a:ext uri="{FF2B5EF4-FFF2-40B4-BE49-F238E27FC236}">
                <a16:creationId xmlns:a16="http://schemas.microsoft.com/office/drawing/2014/main" id="{9F38FDF0-9071-E076-4778-BB28268B143C}"/>
              </a:ext>
            </a:extLst>
          </p:cNvPr>
          <p:cNvSpPr txBox="1">
            <a:spLocks/>
          </p:cNvSpPr>
          <p:nvPr/>
        </p:nvSpPr>
        <p:spPr>
          <a:xfrm>
            <a:off x="2947199" y="115582"/>
            <a:ext cx="4864500" cy="6450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marR="0" lvl="0" indent="0" algn="r" rtl="0">
              <a:lnSpc>
                <a:spcPct val="90000"/>
              </a:lnSpc>
              <a:spcBef>
                <a:spcPts val="0"/>
              </a:spcBef>
              <a:spcAft>
                <a:spcPts val="0"/>
              </a:spcAft>
              <a:buClr>
                <a:schemeClr val="dk2"/>
              </a:buClr>
              <a:buSzPts val="5200"/>
              <a:buFont typeface="Commissioner"/>
              <a:buNone/>
              <a:defRPr sz="4500" b="0" i="0" u="none" strike="noStrike" cap="none">
                <a:solidFill>
                  <a:schemeClr val="dk2"/>
                </a:solidFill>
                <a:latin typeface="Commissioner ExtraBold"/>
                <a:ea typeface="Commissioner ExtraBold"/>
                <a:cs typeface="Commissioner ExtraBold"/>
                <a:sym typeface="Commissioner ExtraBold"/>
              </a:defRPr>
            </a:lvl1pPr>
            <a:lvl2pPr marR="0" lvl="1"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2pPr>
            <a:lvl3pPr marR="0" lvl="2"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3pPr>
            <a:lvl4pPr marR="0" lvl="3"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4pPr>
            <a:lvl5pPr marR="0" lvl="4"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5pPr>
            <a:lvl6pPr marR="0" lvl="5"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6pPr>
            <a:lvl7pPr marR="0" lvl="6"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7pPr>
            <a:lvl8pPr marR="0" lvl="7"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8pPr>
            <a:lvl9pPr marR="0" lvl="8"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9pPr>
          </a:lstStyle>
          <a:p>
            <a:pPr algn="l">
              <a:buSzPts val="4700"/>
            </a:pPr>
            <a:r>
              <a:rPr lang="vi-VN" sz="2400"/>
              <a:t>Activity: </a:t>
            </a:r>
            <a:r>
              <a:rPr lang="vi-VN" sz="2400" u="sng"/>
              <a:t>MainActivity</a:t>
            </a:r>
          </a:p>
        </p:txBody>
      </p:sp>
      <p:pic>
        <p:nvPicPr>
          <p:cNvPr id="6" name="Picture 5">
            <a:extLst>
              <a:ext uri="{FF2B5EF4-FFF2-40B4-BE49-F238E27FC236}">
                <a16:creationId xmlns:a16="http://schemas.microsoft.com/office/drawing/2014/main" id="{8C0A411A-3032-5B4C-8047-DDDEF26E327A}"/>
              </a:ext>
            </a:extLst>
          </p:cNvPr>
          <p:cNvPicPr>
            <a:picLocks noChangeAspect="1"/>
          </p:cNvPicPr>
          <p:nvPr/>
        </p:nvPicPr>
        <p:blipFill>
          <a:blip r:embed="rId3"/>
          <a:stretch>
            <a:fillRect/>
          </a:stretch>
        </p:blipFill>
        <p:spPr>
          <a:xfrm>
            <a:off x="3711036" y="551000"/>
            <a:ext cx="1997115" cy="4476918"/>
          </a:xfrm>
          <a:prstGeom prst="rect">
            <a:avLst/>
          </a:prstGeom>
        </p:spPr>
      </p:pic>
    </p:spTree>
    <p:extLst>
      <p:ext uri="{BB962C8B-B14F-4D97-AF65-F5344CB8AC3E}">
        <p14:creationId xmlns:p14="http://schemas.microsoft.com/office/powerpoint/2010/main" val="3834293881"/>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4" name="Google Shape;1460;p74">
            <a:extLst>
              <a:ext uri="{FF2B5EF4-FFF2-40B4-BE49-F238E27FC236}">
                <a16:creationId xmlns:a16="http://schemas.microsoft.com/office/drawing/2014/main" id="{E06D66F6-623E-7896-D86C-7E3B918A78D5}"/>
              </a:ext>
            </a:extLst>
          </p:cNvPr>
          <p:cNvSpPr/>
          <p:nvPr/>
        </p:nvSpPr>
        <p:spPr>
          <a:xfrm>
            <a:off x="7811699" y="-307292"/>
            <a:ext cx="2320494" cy="2476717"/>
          </a:xfrm>
          <a:custGeom>
            <a:avLst/>
            <a:gdLst/>
            <a:ahLst/>
            <a:cxnLst/>
            <a:rect l="l" t="t" r="r" b="b"/>
            <a:pathLst>
              <a:path w="146265" h="156112" extrusionOk="0">
                <a:moveTo>
                  <a:pt x="5411" y="0"/>
                </a:moveTo>
                <a:cubicBezTo>
                  <a:pt x="5411" y="0"/>
                  <a:pt x="1" y="28329"/>
                  <a:pt x="20548" y="36870"/>
                </a:cubicBezTo>
                <a:cubicBezTo>
                  <a:pt x="24058" y="38329"/>
                  <a:pt x="27694" y="38893"/>
                  <a:pt x="31373" y="38893"/>
                </a:cubicBezTo>
                <a:cubicBezTo>
                  <a:pt x="43912" y="38893"/>
                  <a:pt x="56943" y="32338"/>
                  <a:pt x="67152" y="32338"/>
                </a:cubicBezTo>
                <a:cubicBezTo>
                  <a:pt x="71479" y="32338"/>
                  <a:pt x="75300" y="33516"/>
                  <a:pt x="78361" y="36870"/>
                </a:cubicBezTo>
                <a:cubicBezTo>
                  <a:pt x="90793" y="50426"/>
                  <a:pt x="72190" y="65958"/>
                  <a:pt x="96993" y="74500"/>
                </a:cubicBezTo>
                <a:cubicBezTo>
                  <a:pt x="105899" y="77600"/>
                  <a:pt x="114015" y="83740"/>
                  <a:pt x="115717" y="93497"/>
                </a:cubicBezTo>
                <a:cubicBezTo>
                  <a:pt x="117814" y="105503"/>
                  <a:pt x="109060" y="112403"/>
                  <a:pt x="105504" y="122646"/>
                </a:cubicBezTo>
                <a:cubicBezTo>
                  <a:pt x="103559" y="128148"/>
                  <a:pt x="104744" y="135078"/>
                  <a:pt x="107024" y="140245"/>
                </a:cubicBezTo>
                <a:cubicBezTo>
                  <a:pt x="109699" y="146294"/>
                  <a:pt x="114501" y="151218"/>
                  <a:pt x="120580" y="153832"/>
                </a:cubicBezTo>
                <a:cubicBezTo>
                  <a:pt x="124167" y="155413"/>
                  <a:pt x="128027" y="156081"/>
                  <a:pt x="131918" y="156112"/>
                </a:cubicBezTo>
                <a:cubicBezTo>
                  <a:pt x="133438" y="156112"/>
                  <a:pt x="146265" y="155200"/>
                  <a:pt x="146265" y="153650"/>
                </a:cubicBezTo>
                <a:lnTo>
                  <a:pt x="1462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335;p40">
            <a:extLst>
              <a:ext uri="{FF2B5EF4-FFF2-40B4-BE49-F238E27FC236}">
                <a16:creationId xmlns:a16="http://schemas.microsoft.com/office/drawing/2014/main" id="{166AC797-0AEA-F438-DD81-8A9A41A71CE7}"/>
              </a:ext>
            </a:extLst>
          </p:cNvPr>
          <p:cNvSpPr txBox="1">
            <a:spLocks/>
          </p:cNvSpPr>
          <p:nvPr/>
        </p:nvSpPr>
        <p:spPr>
          <a:xfrm>
            <a:off x="980818" y="627058"/>
            <a:ext cx="3005028" cy="51575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2100"/>
              <a:buFont typeface="Syne"/>
              <a:buNone/>
              <a:defRPr sz="1600" b="0" i="0" u="none" strike="noStrike" cap="none">
                <a:solidFill>
                  <a:schemeClr val="dk1"/>
                </a:solidFill>
                <a:latin typeface="Syne"/>
                <a:ea typeface="Syne"/>
                <a:cs typeface="Syne"/>
                <a:sym typeface="Syne"/>
              </a:defRPr>
            </a:lvl1pPr>
            <a:lvl2pPr marL="914400" marR="0" lvl="1"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2pPr>
            <a:lvl3pPr marL="1371600" marR="0" lvl="2"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3pPr>
            <a:lvl4pPr marL="1828800" marR="0" lvl="3"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4pPr>
            <a:lvl5pPr marL="2286000" marR="0" lvl="4"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5pPr>
            <a:lvl6pPr marL="2743200" marR="0" lvl="5"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6pPr>
            <a:lvl7pPr marL="3200400" marR="0" lvl="6"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7pPr>
            <a:lvl8pPr marL="3657600" marR="0" lvl="7"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8pPr>
            <a:lvl9pPr marL="4114800" marR="0" lvl="8"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9pPr>
          </a:lstStyle>
          <a:p>
            <a:pPr marL="285750" indent="-285750" algn="l">
              <a:spcAft>
                <a:spcPts val="1200"/>
              </a:spcAft>
              <a:buFont typeface="Arial" panose="020B0604020202020204" pitchFamily="34" charset="0"/>
              <a:buChar char="•"/>
            </a:pPr>
            <a:r>
              <a:rPr lang="vi-VN" sz="1800" b="1"/>
              <a:t>Khai báo và Khởi tạo</a:t>
            </a:r>
            <a:endParaRPr lang="vi-VN" sz="1800"/>
          </a:p>
        </p:txBody>
      </p:sp>
      <p:sp>
        <p:nvSpPr>
          <p:cNvPr id="3" name="Google Shape;334;p40">
            <a:extLst>
              <a:ext uri="{FF2B5EF4-FFF2-40B4-BE49-F238E27FC236}">
                <a16:creationId xmlns:a16="http://schemas.microsoft.com/office/drawing/2014/main" id="{668DEA1E-B334-8C53-25EE-123F3191C933}"/>
              </a:ext>
            </a:extLst>
          </p:cNvPr>
          <p:cNvSpPr txBox="1">
            <a:spLocks/>
          </p:cNvSpPr>
          <p:nvPr/>
        </p:nvSpPr>
        <p:spPr>
          <a:xfrm>
            <a:off x="2947199" y="115582"/>
            <a:ext cx="4864500" cy="6450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marR="0" lvl="0" indent="0" algn="r" rtl="0">
              <a:lnSpc>
                <a:spcPct val="90000"/>
              </a:lnSpc>
              <a:spcBef>
                <a:spcPts val="0"/>
              </a:spcBef>
              <a:spcAft>
                <a:spcPts val="0"/>
              </a:spcAft>
              <a:buClr>
                <a:schemeClr val="dk2"/>
              </a:buClr>
              <a:buSzPts val="5200"/>
              <a:buFont typeface="Commissioner"/>
              <a:buNone/>
              <a:defRPr sz="4500" b="0" i="0" u="none" strike="noStrike" cap="none">
                <a:solidFill>
                  <a:schemeClr val="dk2"/>
                </a:solidFill>
                <a:latin typeface="Commissioner ExtraBold"/>
                <a:ea typeface="Commissioner ExtraBold"/>
                <a:cs typeface="Commissioner ExtraBold"/>
                <a:sym typeface="Commissioner ExtraBold"/>
              </a:defRPr>
            </a:lvl1pPr>
            <a:lvl2pPr marR="0" lvl="1"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2pPr>
            <a:lvl3pPr marR="0" lvl="2"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3pPr>
            <a:lvl4pPr marR="0" lvl="3"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4pPr>
            <a:lvl5pPr marR="0" lvl="4"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5pPr>
            <a:lvl6pPr marR="0" lvl="5"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6pPr>
            <a:lvl7pPr marR="0" lvl="6"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7pPr>
            <a:lvl8pPr marR="0" lvl="7"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8pPr>
            <a:lvl9pPr marR="0" lvl="8"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9pPr>
          </a:lstStyle>
          <a:p>
            <a:pPr algn="l">
              <a:buSzPts val="4700"/>
            </a:pPr>
            <a:r>
              <a:rPr lang="vi-VN" sz="2400"/>
              <a:t>Activity: </a:t>
            </a:r>
            <a:r>
              <a:rPr lang="vi-VN" sz="2400" u="sng"/>
              <a:t>MainActivity</a:t>
            </a:r>
          </a:p>
        </p:txBody>
      </p:sp>
      <p:pic>
        <p:nvPicPr>
          <p:cNvPr id="6" name="Picture 5">
            <a:extLst>
              <a:ext uri="{FF2B5EF4-FFF2-40B4-BE49-F238E27FC236}">
                <a16:creationId xmlns:a16="http://schemas.microsoft.com/office/drawing/2014/main" id="{DAC89F0D-8FF1-9147-1709-1B4E03118A09}"/>
              </a:ext>
            </a:extLst>
          </p:cNvPr>
          <p:cNvPicPr>
            <a:picLocks noChangeAspect="1"/>
          </p:cNvPicPr>
          <p:nvPr/>
        </p:nvPicPr>
        <p:blipFill rotWithShape="1">
          <a:blip r:embed="rId3"/>
          <a:srcRect b="42995"/>
          <a:stretch/>
        </p:blipFill>
        <p:spPr>
          <a:xfrm>
            <a:off x="2591334" y="1193478"/>
            <a:ext cx="4937777" cy="3177724"/>
          </a:xfrm>
          <a:prstGeom prst="rect">
            <a:avLst/>
          </a:prstGeom>
        </p:spPr>
      </p:pic>
    </p:spTree>
    <p:extLst>
      <p:ext uri="{BB962C8B-B14F-4D97-AF65-F5344CB8AC3E}">
        <p14:creationId xmlns:p14="http://schemas.microsoft.com/office/powerpoint/2010/main" val="121055229"/>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4" name="Google Shape;1460;p74">
            <a:extLst>
              <a:ext uri="{FF2B5EF4-FFF2-40B4-BE49-F238E27FC236}">
                <a16:creationId xmlns:a16="http://schemas.microsoft.com/office/drawing/2014/main" id="{E06D66F6-623E-7896-D86C-7E3B918A78D5}"/>
              </a:ext>
            </a:extLst>
          </p:cNvPr>
          <p:cNvSpPr/>
          <p:nvPr/>
        </p:nvSpPr>
        <p:spPr>
          <a:xfrm>
            <a:off x="7811699" y="-307292"/>
            <a:ext cx="2320494" cy="2476717"/>
          </a:xfrm>
          <a:custGeom>
            <a:avLst/>
            <a:gdLst/>
            <a:ahLst/>
            <a:cxnLst/>
            <a:rect l="l" t="t" r="r" b="b"/>
            <a:pathLst>
              <a:path w="146265" h="156112" extrusionOk="0">
                <a:moveTo>
                  <a:pt x="5411" y="0"/>
                </a:moveTo>
                <a:cubicBezTo>
                  <a:pt x="5411" y="0"/>
                  <a:pt x="1" y="28329"/>
                  <a:pt x="20548" y="36870"/>
                </a:cubicBezTo>
                <a:cubicBezTo>
                  <a:pt x="24058" y="38329"/>
                  <a:pt x="27694" y="38893"/>
                  <a:pt x="31373" y="38893"/>
                </a:cubicBezTo>
                <a:cubicBezTo>
                  <a:pt x="43912" y="38893"/>
                  <a:pt x="56943" y="32338"/>
                  <a:pt x="67152" y="32338"/>
                </a:cubicBezTo>
                <a:cubicBezTo>
                  <a:pt x="71479" y="32338"/>
                  <a:pt x="75300" y="33516"/>
                  <a:pt x="78361" y="36870"/>
                </a:cubicBezTo>
                <a:cubicBezTo>
                  <a:pt x="90793" y="50426"/>
                  <a:pt x="72190" y="65958"/>
                  <a:pt x="96993" y="74500"/>
                </a:cubicBezTo>
                <a:cubicBezTo>
                  <a:pt x="105899" y="77600"/>
                  <a:pt x="114015" y="83740"/>
                  <a:pt x="115717" y="93497"/>
                </a:cubicBezTo>
                <a:cubicBezTo>
                  <a:pt x="117814" y="105503"/>
                  <a:pt x="109060" y="112403"/>
                  <a:pt x="105504" y="122646"/>
                </a:cubicBezTo>
                <a:cubicBezTo>
                  <a:pt x="103559" y="128148"/>
                  <a:pt x="104744" y="135078"/>
                  <a:pt x="107024" y="140245"/>
                </a:cubicBezTo>
                <a:cubicBezTo>
                  <a:pt x="109699" y="146294"/>
                  <a:pt x="114501" y="151218"/>
                  <a:pt x="120580" y="153832"/>
                </a:cubicBezTo>
                <a:cubicBezTo>
                  <a:pt x="124167" y="155413"/>
                  <a:pt x="128027" y="156081"/>
                  <a:pt x="131918" y="156112"/>
                </a:cubicBezTo>
                <a:cubicBezTo>
                  <a:pt x="133438" y="156112"/>
                  <a:pt x="146265" y="155200"/>
                  <a:pt x="146265" y="153650"/>
                </a:cubicBezTo>
                <a:lnTo>
                  <a:pt x="1462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335;p40">
            <a:extLst>
              <a:ext uri="{FF2B5EF4-FFF2-40B4-BE49-F238E27FC236}">
                <a16:creationId xmlns:a16="http://schemas.microsoft.com/office/drawing/2014/main" id="{DDBE5839-9F47-5D01-774B-B7385957D4BF}"/>
              </a:ext>
            </a:extLst>
          </p:cNvPr>
          <p:cNvSpPr txBox="1">
            <a:spLocks/>
          </p:cNvSpPr>
          <p:nvPr/>
        </p:nvSpPr>
        <p:spPr>
          <a:xfrm>
            <a:off x="1261900" y="977571"/>
            <a:ext cx="8042120" cy="170333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2100"/>
              <a:buFont typeface="Syne"/>
              <a:buNone/>
              <a:defRPr sz="1600" b="0" i="0" u="none" strike="noStrike" cap="none">
                <a:solidFill>
                  <a:schemeClr val="dk1"/>
                </a:solidFill>
                <a:latin typeface="Syne"/>
                <a:ea typeface="Syne"/>
                <a:cs typeface="Syne"/>
                <a:sym typeface="Syne"/>
              </a:defRPr>
            </a:lvl1pPr>
            <a:lvl2pPr marL="914400" marR="0" lvl="1"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2pPr>
            <a:lvl3pPr marL="1371600" marR="0" lvl="2"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3pPr>
            <a:lvl4pPr marL="1828800" marR="0" lvl="3"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4pPr>
            <a:lvl5pPr marL="2286000" marR="0" lvl="4"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5pPr>
            <a:lvl6pPr marL="2743200" marR="0" lvl="5"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6pPr>
            <a:lvl7pPr marL="3200400" marR="0" lvl="6"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7pPr>
            <a:lvl8pPr marL="3657600" marR="0" lvl="7"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8pPr>
            <a:lvl9pPr marL="4114800" marR="0" lvl="8"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9pPr>
          </a:lstStyle>
          <a:p>
            <a:pPr marL="285750" indent="-285750" algn="l">
              <a:spcAft>
                <a:spcPts val="1200"/>
              </a:spcAft>
              <a:buFont typeface="Arial" panose="020B0604020202020204" pitchFamily="34" charset="0"/>
              <a:buChar char="•"/>
            </a:pPr>
            <a:r>
              <a:rPr lang="vi-VN" sz="1800"/>
              <a:t>productList: Danh sách các sản phẩm (Truyen).</a:t>
            </a:r>
          </a:p>
          <a:p>
            <a:pPr marL="285750" indent="-285750" algn="l">
              <a:spcAft>
                <a:spcPts val="1200"/>
              </a:spcAft>
              <a:buFont typeface="Arial" panose="020B0604020202020204" pitchFamily="34" charset="0"/>
              <a:buChar char="•"/>
            </a:pPr>
            <a:r>
              <a:rPr lang="vi-VN" sz="1800"/>
              <a:t>ChiTietsTruyenAdapter: Adapter cho ListView để hiển thị các sản phẩm.</a:t>
            </a:r>
          </a:p>
          <a:p>
            <a:pPr marL="285750" indent="-285750" algn="l">
              <a:spcAft>
                <a:spcPts val="1200"/>
              </a:spcAft>
              <a:buFont typeface="Arial" panose="020B0604020202020204" pitchFamily="34" charset="0"/>
              <a:buChar char="•"/>
            </a:pPr>
            <a:r>
              <a:rPr lang="vi-VN" sz="1800"/>
              <a:t>categories: Danh sách các danh mục.</a:t>
            </a:r>
          </a:p>
          <a:p>
            <a:pPr marL="285750" indent="-285750" algn="l">
              <a:spcAft>
                <a:spcPts val="1200"/>
              </a:spcAft>
              <a:buFont typeface="Arial" panose="020B0604020202020204" pitchFamily="34" charset="0"/>
              <a:buChar char="•"/>
            </a:pPr>
            <a:r>
              <a:rPr lang="vi-VN" sz="1800"/>
              <a:t>categoryCRUD: Đối tượng để thao tác với cơ sở dữ liệu danh mục.</a:t>
            </a:r>
          </a:p>
          <a:p>
            <a:pPr marL="285750" indent="-285750" algn="l">
              <a:spcAft>
                <a:spcPts val="1200"/>
              </a:spcAft>
              <a:buFont typeface="Arial" panose="020B0604020202020204" pitchFamily="34" charset="0"/>
              <a:buChar char="•"/>
            </a:pPr>
            <a:r>
              <a:rPr lang="vi-VN" sz="1800"/>
              <a:t>editTextSearch: Trường nhập liệu để tìm kiếm sản phẩm.</a:t>
            </a:r>
          </a:p>
          <a:p>
            <a:pPr marL="285750" indent="-285750" algn="l">
              <a:spcAft>
                <a:spcPts val="1200"/>
              </a:spcAft>
              <a:buFont typeface="Arial" panose="020B0604020202020204" pitchFamily="34" charset="0"/>
              <a:buChar char="•"/>
            </a:pPr>
            <a:r>
              <a:rPr lang="vi-VN" sz="1800"/>
              <a:t>spinnerCategory: Dropdown menu để chọn danh mục.</a:t>
            </a:r>
          </a:p>
        </p:txBody>
      </p:sp>
      <p:sp>
        <p:nvSpPr>
          <p:cNvPr id="8" name="Google Shape;335;p40">
            <a:extLst>
              <a:ext uri="{FF2B5EF4-FFF2-40B4-BE49-F238E27FC236}">
                <a16:creationId xmlns:a16="http://schemas.microsoft.com/office/drawing/2014/main" id="{166AC797-0AEA-F438-DD81-8A9A41A71CE7}"/>
              </a:ext>
            </a:extLst>
          </p:cNvPr>
          <p:cNvSpPr txBox="1">
            <a:spLocks/>
          </p:cNvSpPr>
          <p:nvPr/>
        </p:nvSpPr>
        <p:spPr>
          <a:xfrm>
            <a:off x="980818" y="627058"/>
            <a:ext cx="3005028" cy="51575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2100"/>
              <a:buFont typeface="Syne"/>
              <a:buNone/>
              <a:defRPr sz="1600" b="0" i="0" u="none" strike="noStrike" cap="none">
                <a:solidFill>
                  <a:schemeClr val="dk1"/>
                </a:solidFill>
                <a:latin typeface="Syne"/>
                <a:ea typeface="Syne"/>
                <a:cs typeface="Syne"/>
                <a:sym typeface="Syne"/>
              </a:defRPr>
            </a:lvl1pPr>
            <a:lvl2pPr marL="914400" marR="0" lvl="1"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2pPr>
            <a:lvl3pPr marL="1371600" marR="0" lvl="2"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3pPr>
            <a:lvl4pPr marL="1828800" marR="0" lvl="3"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4pPr>
            <a:lvl5pPr marL="2286000" marR="0" lvl="4"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5pPr>
            <a:lvl6pPr marL="2743200" marR="0" lvl="5"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6pPr>
            <a:lvl7pPr marL="3200400" marR="0" lvl="6"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7pPr>
            <a:lvl8pPr marL="3657600" marR="0" lvl="7"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8pPr>
            <a:lvl9pPr marL="4114800" marR="0" lvl="8"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9pPr>
          </a:lstStyle>
          <a:p>
            <a:pPr marL="285750" indent="-285750" algn="l">
              <a:spcAft>
                <a:spcPts val="1200"/>
              </a:spcAft>
              <a:buFont typeface="Arial" panose="020B0604020202020204" pitchFamily="34" charset="0"/>
              <a:buChar char="•"/>
            </a:pPr>
            <a:r>
              <a:rPr lang="vi-VN" sz="1800" b="1"/>
              <a:t>Khai báo và Khởi tạo</a:t>
            </a:r>
            <a:endParaRPr lang="vi-VN" sz="1800"/>
          </a:p>
        </p:txBody>
      </p:sp>
      <p:sp>
        <p:nvSpPr>
          <p:cNvPr id="3" name="Google Shape;334;p40">
            <a:extLst>
              <a:ext uri="{FF2B5EF4-FFF2-40B4-BE49-F238E27FC236}">
                <a16:creationId xmlns:a16="http://schemas.microsoft.com/office/drawing/2014/main" id="{668DEA1E-B334-8C53-25EE-123F3191C933}"/>
              </a:ext>
            </a:extLst>
          </p:cNvPr>
          <p:cNvSpPr txBox="1">
            <a:spLocks/>
          </p:cNvSpPr>
          <p:nvPr/>
        </p:nvSpPr>
        <p:spPr>
          <a:xfrm>
            <a:off x="2947199" y="115582"/>
            <a:ext cx="4864500" cy="6450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marR="0" lvl="0" indent="0" algn="r" rtl="0">
              <a:lnSpc>
                <a:spcPct val="90000"/>
              </a:lnSpc>
              <a:spcBef>
                <a:spcPts val="0"/>
              </a:spcBef>
              <a:spcAft>
                <a:spcPts val="0"/>
              </a:spcAft>
              <a:buClr>
                <a:schemeClr val="dk2"/>
              </a:buClr>
              <a:buSzPts val="5200"/>
              <a:buFont typeface="Commissioner"/>
              <a:buNone/>
              <a:defRPr sz="4500" b="0" i="0" u="none" strike="noStrike" cap="none">
                <a:solidFill>
                  <a:schemeClr val="dk2"/>
                </a:solidFill>
                <a:latin typeface="Commissioner ExtraBold"/>
                <a:ea typeface="Commissioner ExtraBold"/>
                <a:cs typeface="Commissioner ExtraBold"/>
                <a:sym typeface="Commissioner ExtraBold"/>
              </a:defRPr>
            </a:lvl1pPr>
            <a:lvl2pPr marR="0" lvl="1"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2pPr>
            <a:lvl3pPr marR="0" lvl="2"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3pPr>
            <a:lvl4pPr marR="0" lvl="3"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4pPr>
            <a:lvl5pPr marR="0" lvl="4"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5pPr>
            <a:lvl6pPr marR="0" lvl="5"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6pPr>
            <a:lvl7pPr marR="0" lvl="6"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7pPr>
            <a:lvl8pPr marR="0" lvl="7"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8pPr>
            <a:lvl9pPr marR="0" lvl="8"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9pPr>
          </a:lstStyle>
          <a:p>
            <a:pPr algn="l">
              <a:buSzPts val="4700"/>
            </a:pPr>
            <a:r>
              <a:rPr lang="vi-VN" sz="2400"/>
              <a:t>Activity: </a:t>
            </a:r>
            <a:r>
              <a:rPr lang="vi-VN" sz="2400" u="sng"/>
              <a:t>MainActivity</a:t>
            </a:r>
          </a:p>
        </p:txBody>
      </p:sp>
    </p:spTree>
    <p:extLst>
      <p:ext uri="{BB962C8B-B14F-4D97-AF65-F5344CB8AC3E}">
        <p14:creationId xmlns:p14="http://schemas.microsoft.com/office/powerpoint/2010/main" val="2336496376"/>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4" name="Google Shape;1460;p74">
            <a:extLst>
              <a:ext uri="{FF2B5EF4-FFF2-40B4-BE49-F238E27FC236}">
                <a16:creationId xmlns:a16="http://schemas.microsoft.com/office/drawing/2014/main" id="{E06D66F6-623E-7896-D86C-7E3B918A78D5}"/>
              </a:ext>
            </a:extLst>
          </p:cNvPr>
          <p:cNvSpPr/>
          <p:nvPr/>
        </p:nvSpPr>
        <p:spPr>
          <a:xfrm>
            <a:off x="7811699" y="-307292"/>
            <a:ext cx="2320494" cy="2476717"/>
          </a:xfrm>
          <a:custGeom>
            <a:avLst/>
            <a:gdLst/>
            <a:ahLst/>
            <a:cxnLst/>
            <a:rect l="l" t="t" r="r" b="b"/>
            <a:pathLst>
              <a:path w="146265" h="156112" extrusionOk="0">
                <a:moveTo>
                  <a:pt x="5411" y="0"/>
                </a:moveTo>
                <a:cubicBezTo>
                  <a:pt x="5411" y="0"/>
                  <a:pt x="1" y="28329"/>
                  <a:pt x="20548" y="36870"/>
                </a:cubicBezTo>
                <a:cubicBezTo>
                  <a:pt x="24058" y="38329"/>
                  <a:pt x="27694" y="38893"/>
                  <a:pt x="31373" y="38893"/>
                </a:cubicBezTo>
                <a:cubicBezTo>
                  <a:pt x="43912" y="38893"/>
                  <a:pt x="56943" y="32338"/>
                  <a:pt x="67152" y="32338"/>
                </a:cubicBezTo>
                <a:cubicBezTo>
                  <a:pt x="71479" y="32338"/>
                  <a:pt x="75300" y="33516"/>
                  <a:pt x="78361" y="36870"/>
                </a:cubicBezTo>
                <a:cubicBezTo>
                  <a:pt x="90793" y="50426"/>
                  <a:pt x="72190" y="65958"/>
                  <a:pt x="96993" y="74500"/>
                </a:cubicBezTo>
                <a:cubicBezTo>
                  <a:pt x="105899" y="77600"/>
                  <a:pt x="114015" y="83740"/>
                  <a:pt x="115717" y="93497"/>
                </a:cubicBezTo>
                <a:cubicBezTo>
                  <a:pt x="117814" y="105503"/>
                  <a:pt x="109060" y="112403"/>
                  <a:pt x="105504" y="122646"/>
                </a:cubicBezTo>
                <a:cubicBezTo>
                  <a:pt x="103559" y="128148"/>
                  <a:pt x="104744" y="135078"/>
                  <a:pt x="107024" y="140245"/>
                </a:cubicBezTo>
                <a:cubicBezTo>
                  <a:pt x="109699" y="146294"/>
                  <a:pt x="114501" y="151218"/>
                  <a:pt x="120580" y="153832"/>
                </a:cubicBezTo>
                <a:cubicBezTo>
                  <a:pt x="124167" y="155413"/>
                  <a:pt x="128027" y="156081"/>
                  <a:pt x="131918" y="156112"/>
                </a:cubicBezTo>
                <a:cubicBezTo>
                  <a:pt x="133438" y="156112"/>
                  <a:pt x="146265" y="155200"/>
                  <a:pt x="146265" y="153650"/>
                </a:cubicBezTo>
                <a:lnTo>
                  <a:pt x="1462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335;p40">
            <a:extLst>
              <a:ext uri="{FF2B5EF4-FFF2-40B4-BE49-F238E27FC236}">
                <a16:creationId xmlns:a16="http://schemas.microsoft.com/office/drawing/2014/main" id="{166AC797-0AEA-F438-DD81-8A9A41A71CE7}"/>
              </a:ext>
            </a:extLst>
          </p:cNvPr>
          <p:cNvSpPr txBox="1">
            <a:spLocks/>
          </p:cNvSpPr>
          <p:nvPr/>
        </p:nvSpPr>
        <p:spPr>
          <a:xfrm>
            <a:off x="960498" y="438082"/>
            <a:ext cx="3819782" cy="51575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2100"/>
              <a:buFont typeface="Syne"/>
              <a:buNone/>
              <a:defRPr sz="1600" b="0" i="0" u="none" strike="noStrike" cap="none">
                <a:solidFill>
                  <a:schemeClr val="dk1"/>
                </a:solidFill>
                <a:latin typeface="Syne"/>
                <a:ea typeface="Syne"/>
                <a:cs typeface="Syne"/>
                <a:sym typeface="Syne"/>
              </a:defRPr>
            </a:lvl1pPr>
            <a:lvl2pPr marL="914400" marR="0" lvl="1"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2pPr>
            <a:lvl3pPr marL="1371600" marR="0" lvl="2"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3pPr>
            <a:lvl4pPr marL="1828800" marR="0" lvl="3"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4pPr>
            <a:lvl5pPr marL="2286000" marR="0" lvl="4"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5pPr>
            <a:lvl6pPr marL="2743200" marR="0" lvl="5"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6pPr>
            <a:lvl7pPr marL="3200400" marR="0" lvl="6"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7pPr>
            <a:lvl8pPr marL="3657600" marR="0" lvl="7"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8pPr>
            <a:lvl9pPr marL="4114800" marR="0" lvl="8"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9pPr>
          </a:lstStyle>
          <a:p>
            <a:pPr marL="285750" indent="-285750" algn="l">
              <a:spcAft>
                <a:spcPts val="1200"/>
              </a:spcAft>
              <a:buFont typeface="Arial" panose="020B0604020202020204" pitchFamily="34" charset="0"/>
              <a:buChar char="•"/>
            </a:pPr>
            <a:r>
              <a:rPr lang="vi-VN" sz="1800" b="1"/>
              <a:t>Phương thức onCreate</a:t>
            </a:r>
            <a:endParaRPr lang="vi-VN" sz="1800"/>
          </a:p>
        </p:txBody>
      </p:sp>
      <p:sp>
        <p:nvSpPr>
          <p:cNvPr id="3" name="Google Shape;334;p40">
            <a:extLst>
              <a:ext uri="{FF2B5EF4-FFF2-40B4-BE49-F238E27FC236}">
                <a16:creationId xmlns:a16="http://schemas.microsoft.com/office/drawing/2014/main" id="{668DEA1E-B334-8C53-25EE-123F3191C933}"/>
              </a:ext>
            </a:extLst>
          </p:cNvPr>
          <p:cNvSpPr txBox="1">
            <a:spLocks/>
          </p:cNvSpPr>
          <p:nvPr/>
        </p:nvSpPr>
        <p:spPr>
          <a:xfrm>
            <a:off x="2947199" y="115582"/>
            <a:ext cx="4864500" cy="6450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marR="0" lvl="0" indent="0" algn="r" rtl="0">
              <a:lnSpc>
                <a:spcPct val="90000"/>
              </a:lnSpc>
              <a:spcBef>
                <a:spcPts val="0"/>
              </a:spcBef>
              <a:spcAft>
                <a:spcPts val="0"/>
              </a:spcAft>
              <a:buClr>
                <a:schemeClr val="dk2"/>
              </a:buClr>
              <a:buSzPts val="5200"/>
              <a:buFont typeface="Commissioner"/>
              <a:buNone/>
              <a:defRPr sz="4500" b="0" i="0" u="none" strike="noStrike" cap="none">
                <a:solidFill>
                  <a:schemeClr val="dk2"/>
                </a:solidFill>
                <a:latin typeface="Commissioner ExtraBold"/>
                <a:ea typeface="Commissioner ExtraBold"/>
                <a:cs typeface="Commissioner ExtraBold"/>
                <a:sym typeface="Commissioner ExtraBold"/>
              </a:defRPr>
            </a:lvl1pPr>
            <a:lvl2pPr marR="0" lvl="1"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2pPr>
            <a:lvl3pPr marR="0" lvl="2"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3pPr>
            <a:lvl4pPr marR="0" lvl="3"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4pPr>
            <a:lvl5pPr marR="0" lvl="4"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5pPr>
            <a:lvl6pPr marR="0" lvl="5"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6pPr>
            <a:lvl7pPr marR="0" lvl="6"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7pPr>
            <a:lvl8pPr marR="0" lvl="7"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8pPr>
            <a:lvl9pPr marR="0" lvl="8"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9pPr>
          </a:lstStyle>
          <a:p>
            <a:pPr algn="l">
              <a:buSzPts val="4700"/>
            </a:pPr>
            <a:r>
              <a:rPr lang="vi-VN" sz="2400"/>
              <a:t>Activity: </a:t>
            </a:r>
            <a:r>
              <a:rPr lang="vi-VN" sz="2400" u="sng"/>
              <a:t>MainActivity</a:t>
            </a:r>
          </a:p>
        </p:txBody>
      </p:sp>
      <p:pic>
        <p:nvPicPr>
          <p:cNvPr id="9" name="Picture 8">
            <a:extLst>
              <a:ext uri="{FF2B5EF4-FFF2-40B4-BE49-F238E27FC236}">
                <a16:creationId xmlns:a16="http://schemas.microsoft.com/office/drawing/2014/main" id="{3AA80583-A917-E04A-02D4-4D6F7949C1A5}"/>
              </a:ext>
            </a:extLst>
          </p:cNvPr>
          <p:cNvPicPr>
            <a:picLocks noChangeAspect="1"/>
          </p:cNvPicPr>
          <p:nvPr/>
        </p:nvPicPr>
        <p:blipFill>
          <a:blip r:embed="rId3"/>
          <a:stretch>
            <a:fillRect/>
          </a:stretch>
        </p:blipFill>
        <p:spPr>
          <a:xfrm>
            <a:off x="1275625" y="760582"/>
            <a:ext cx="7009309" cy="4331957"/>
          </a:xfrm>
          <a:prstGeom prst="rect">
            <a:avLst/>
          </a:prstGeom>
        </p:spPr>
      </p:pic>
    </p:spTree>
    <p:extLst>
      <p:ext uri="{BB962C8B-B14F-4D97-AF65-F5344CB8AC3E}">
        <p14:creationId xmlns:p14="http://schemas.microsoft.com/office/powerpoint/2010/main" val="1803455396"/>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4" name="Google Shape;1460;p74">
            <a:extLst>
              <a:ext uri="{FF2B5EF4-FFF2-40B4-BE49-F238E27FC236}">
                <a16:creationId xmlns:a16="http://schemas.microsoft.com/office/drawing/2014/main" id="{E06D66F6-623E-7896-D86C-7E3B918A78D5}"/>
              </a:ext>
            </a:extLst>
          </p:cNvPr>
          <p:cNvSpPr/>
          <p:nvPr/>
        </p:nvSpPr>
        <p:spPr>
          <a:xfrm>
            <a:off x="7811699" y="-307292"/>
            <a:ext cx="2320494" cy="2476717"/>
          </a:xfrm>
          <a:custGeom>
            <a:avLst/>
            <a:gdLst/>
            <a:ahLst/>
            <a:cxnLst/>
            <a:rect l="l" t="t" r="r" b="b"/>
            <a:pathLst>
              <a:path w="146265" h="156112" extrusionOk="0">
                <a:moveTo>
                  <a:pt x="5411" y="0"/>
                </a:moveTo>
                <a:cubicBezTo>
                  <a:pt x="5411" y="0"/>
                  <a:pt x="1" y="28329"/>
                  <a:pt x="20548" y="36870"/>
                </a:cubicBezTo>
                <a:cubicBezTo>
                  <a:pt x="24058" y="38329"/>
                  <a:pt x="27694" y="38893"/>
                  <a:pt x="31373" y="38893"/>
                </a:cubicBezTo>
                <a:cubicBezTo>
                  <a:pt x="43912" y="38893"/>
                  <a:pt x="56943" y="32338"/>
                  <a:pt x="67152" y="32338"/>
                </a:cubicBezTo>
                <a:cubicBezTo>
                  <a:pt x="71479" y="32338"/>
                  <a:pt x="75300" y="33516"/>
                  <a:pt x="78361" y="36870"/>
                </a:cubicBezTo>
                <a:cubicBezTo>
                  <a:pt x="90793" y="50426"/>
                  <a:pt x="72190" y="65958"/>
                  <a:pt x="96993" y="74500"/>
                </a:cubicBezTo>
                <a:cubicBezTo>
                  <a:pt x="105899" y="77600"/>
                  <a:pt x="114015" y="83740"/>
                  <a:pt x="115717" y="93497"/>
                </a:cubicBezTo>
                <a:cubicBezTo>
                  <a:pt x="117814" y="105503"/>
                  <a:pt x="109060" y="112403"/>
                  <a:pt x="105504" y="122646"/>
                </a:cubicBezTo>
                <a:cubicBezTo>
                  <a:pt x="103559" y="128148"/>
                  <a:pt x="104744" y="135078"/>
                  <a:pt x="107024" y="140245"/>
                </a:cubicBezTo>
                <a:cubicBezTo>
                  <a:pt x="109699" y="146294"/>
                  <a:pt x="114501" y="151218"/>
                  <a:pt x="120580" y="153832"/>
                </a:cubicBezTo>
                <a:cubicBezTo>
                  <a:pt x="124167" y="155413"/>
                  <a:pt x="128027" y="156081"/>
                  <a:pt x="131918" y="156112"/>
                </a:cubicBezTo>
                <a:cubicBezTo>
                  <a:pt x="133438" y="156112"/>
                  <a:pt x="146265" y="155200"/>
                  <a:pt x="146265" y="153650"/>
                </a:cubicBezTo>
                <a:lnTo>
                  <a:pt x="1462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335;p40">
            <a:extLst>
              <a:ext uri="{FF2B5EF4-FFF2-40B4-BE49-F238E27FC236}">
                <a16:creationId xmlns:a16="http://schemas.microsoft.com/office/drawing/2014/main" id="{DDBE5839-9F47-5D01-774B-B7385957D4BF}"/>
              </a:ext>
            </a:extLst>
          </p:cNvPr>
          <p:cNvSpPr txBox="1">
            <a:spLocks/>
          </p:cNvSpPr>
          <p:nvPr/>
        </p:nvSpPr>
        <p:spPr>
          <a:xfrm>
            <a:off x="876386" y="760582"/>
            <a:ext cx="8267614" cy="170333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2100"/>
              <a:buFont typeface="Syne"/>
              <a:buNone/>
              <a:defRPr sz="1600" b="0" i="0" u="none" strike="noStrike" cap="none">
                <a:solidFill>
                  <a:schemeClr val="dk1"/>
                </a:solidFill>
                <a:latin typeface="Syne"/>
                <a:ea typeface="Syne"/>
                <a:cs typeface="Syne"/>
                <a:sym typeface="Syne"/>
              </a:defRPr>
            </a:lvl1pPr>
            <a:lvl2pPr marL="914400" marR="0" lvl="1"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2pPr>
            <a:lvl3pPr marL="1371600" marR="0" lvl="2"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3pPr>
            <a:lvl4pPr marL="1828800" marR="0" lvl="3"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4pPr>
            <a:lvl5pPr marL="2286000" marR="0" lvl="4"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5pPr>
            <a:lvl6pPr marL="2743200" marR="0" lvl="5"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6pPr>
            <a:lvl7pPr marL="3200400" marR="0" lvl="6"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7pPr>
            <a:lvl8pPr marL="3657600" marR="0" lvl="7"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8pPr>
            <a:lvl9pPr marL="4114800" marR="0" lvl="8"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9pPr>
          </a:lstStyle>
          <a:p>
            <a:pPr marL="285750" indent="-285750" algn="l">
              <a:spcAft>
                <a:spcPts val="1200"/>
              </a:spcAft>
              <a:buFont typeface="Arial" panose="020B0604020202020204" pitchFamily="34" charset="0"/>
              <a:buChar char="•"/>
            </a:pPr>
            <a:r>
              <a:rPr lang="vi-VN" sz="1800"/>
              <a:t>Khởi tạo giao diện người dùng:</a:t>
            </a:r>
          </a:p>
          <a:p>
            <a:pPr marL="0" indent="0" algn="l">
              <a:spcAft>
                <a:spcPts val="1200"/>
              </a:spcAft>
            </a:pPr>
            <a:r>
              <a:rPr lang="vi-VN" sz="1800"/>
              <a:t>	setContentView(R.layout.activity_main): Đặt layout cho Activity.</a:t>
            </a:r>
          </a:p>
          <a:p>
            <a:pPr marL="0" indent="0" algn="l">
              <a:spcAft>
                <a:spcPts val="1200"/>
              </a:spcAft>
            </a:pPr>
            <a:r>
              <a:rPr lang="vi-VN" sz="1800"/>
              <a:t>	findViewById(...): Liên kết các thành phần giao diện với mã nguồn.</a:t>
            </a:r>
          </a:p>
          <a:p>
            <a:pPr marL="285750" indent="-285750" algn="l">
              <a:spcAft>
                <a:spcPts val="1200"/>
              </a:spcAft>
              <a:buFont typeface="Arial" panose="020B0604020202020204" pitchFamily="34" charset="0"/>
              <a:buChar char="•"/>
            </a:pPr>
            <a:r>
              <a:rPr lang="vi-VN" sz="1800"/>
              <a:t>Khởi tạo CategoryCRUD:</a:t>
            </a:r>
          </a:p>
          <a:p>
            <a:pPr marL="0" indent="0" algn="l">
              <a:spcAft>
                <a:spcPts val="1200"/>
              </a:spcAft>
            </a:pPr>
            <a:r>
              <a:rPr lang="vi-VN" sz="1800"/>
              <a:t>	categoryCRUD = new CategoryCRUD(this): Tạo đối tượng CategoryCRUD để thao tác với cơ sở dữ liệu danh mục.</a:t>
            </a:r>
          </a:p>
          <a:p>
            <a:pPr marL="0" indent="0" algn="l">
              <a:spcAft>
                <a:spcPts val="1200"/>
              </a:spcAft>
            </a:pPr>
            <a:r>
              <a:rPr lang="vi-VN" sz="1800"/>
              <a:t>	categories = categoryCRUD.getAllDanhMucWithAllOption(): Lấy tất cả danh mục, bao gồm tùy chọn "Tất cả".</a:t>
            </a:r>
          </a:p>
          <a:p>
            <a:pPr marL="0" indent="0" algn="l">
              <a:spcAft>
                <a:spcPts val="1200"/>
              </a:spcAft>
            </a:pPr>
            <a:r>
              <a:rPr lang="vi-VN" sz="1800"/>
              <a:t>	ArrayAdapter&lt;String&gt; spinnerAdapter = new ArrayAdapter&lt;&gt;(this, android.R.layout.simple_spinner_dropdown_item, categories): Tạo adapter cho Spinner.</a:t>
            </a:r>
          </a:p>
          <a:p>
            <a:pPr marL="0" indent="0" algn="l">
              <a:spcAft>
                <a:spcPts val="1200"/>
              </a:spcAft>
            </a:pPr>
            <a:r>
              <a:rPr lang="vi-VN" sz="1800"/>
              <a:t>	spinnerCategory.setAdapter(spinnerAdapter): Đặt adapter cho Spinner.</a:t>
            </a:r>
          </a:p>
        </p:txBody>
      </p:sp>
      <p:sp>
        <p:nvSpPr>
          <p:cNvPr id="8" name="Google Shape;335;p40">
            <a:extLst>
              <a:ext uri="{FF2B5EF4-FFF2-40B4-BE49-F238E27FC236}">
                <a16:creationId xmlns:a16="http://schemas.microsoft.com/office/drawing/2014/main" id="{166AC797-0AEA-F438-DD81-8A9A41A71CE7}"/>
              </a:ext>
            </a:extLst>
          </p:cNvPr>
          <p:cNvSpPr txBox="1">
            <a:spLocks/>
          </p:cNvSpPr>
          <p:nvPr/>
        </p:nvSpPr>
        <p:spPr>
          <a:xfrm>
            <a:off x="1071348" y="461813"/>
            <a:ext cx="3465452" cy="51575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2100"/>
              <a:buFont typeface="Syne"/>
              <a:buNone/>
              <a:defRPr sz="1600" b="0" i="0" u="none" strike="noStrike" cap="none">
                <a:solidFill>
                  <a:schemeClr val="dk1"/>
                </a:solidFill>
                <a:latin typeface="Syne"/>
                <a:ea typeface="Syne"/>
                <a:cs typeface="Syne"/>
                <a:sym typeface="Syne"/>
              </a:defRPr>
            </a:lvl1pPr>
            <a:lvl2pPr marL="914400" marR="0" lvl="1"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2pPr>
            <a:lvl3pPr marL="1371600" marR="0" lvl="2"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3pPr>
            <a:lvl4pPr marL="1828800" marR="0" lvl="3"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4pPr>
            <a:lvl5pPr marL="2286000" marR="0" lvl="4"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5pPr>
            <a:lvl6pPr marL="2743200" marR="0" lvl="5"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6pPr>
            <a:lvl7pPr marL="3200400" marR="0" lvl="6"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7pPr>
            <a:lvl8pPr marL="3657600" marR="0" lvl="7"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8pPr>
            <a:lvl9pPr marL="4114800" marR="0" lvl="8"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9pPr>
          </a:lstStyle>
          <a:p>
            <a:pPr marL="285750" indent="-285750" algn="l">
              <a:spcAft>
                <a:spcPts val="1200"/>
              </a:spcAft>
              <a:buFont typeface="Arial" panose="020B0604020202020204" pitchFamily="34" charset="0"/>
              <a:buChar char="•"/>
            </a:pPr>
            <a:r>
              <a:rPr lang="vi-VN" sz="1800" b="1"/>
              <a:t>Phương thức onCreate</a:t>
            </a:r>
            <a:endParaRPr lang="vi-VN" sz="1800"/>
          </a:p>
        </p:txBody>
      </p:sp>
      <p:sp>
        <p:nvSpPr>
          <p:cNvPr id="3" name="Google Shape;334;p40">
            <a:extLst>
              <a:ext uri="{FF2B5EF4-FFF2-40B4-BE49-F238E27FC236}">
                <a16:creationId xmlns:a16="http://schemas.microsoft.com/office/drawing/2014/main" id="{668DEA1E-B334-8C53-25EE-123F3191C933}"/>
              </a:ext>
            </a:extLst>
          </p:cNvPr>
          <p:cNvSpPr txBox="1">
            <a:spLocks/>
          </p:cNvSpPr>
          <p:nvPr/>
        </p:nvSpPr>
        <p:spPr>
          <a:xfrm>
            <a:off x="2947199" y="115582"/>
            <a:ext cx="4864500" cy="6450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marR="0" lvl="0" indent="0" algn="r" rtl="0">
              <a:lnSpc>
                <a:spcPct val="90000"/>
              </a:lnSpc>
              <a:spcBef>
                <a:spcPts val="0"/>
              </a:spcBef>
              <a:spcAft>
                <a:spcPts val="0"/>
              </a:spcAft>
              <a:buClr>
                <a:schemeClr val="dk2"/>
              </a:buClr>
              <a:buSzPts val="5200"/>
              <a:buFont typeface="Commissioner"/>
              <a:buNone/>
              <a:defRPr sz="4500" b="0" i="0" u="none" strike="noStrike" cap="none">
                <a:solidFill>
                  <a:schemeClr val="dk2"/>
                </a:solidFill>
                <a:latin typeface="Commissioner ExtraBold"/>
                <a:ea typeface="Commissioner ExtraBold"/>
                <a:cs typeface="Commissioner ExtraBold"/>
                <a:sym typeface="Commissioner ExtraBold"/>
              </a:defRPr>
            </a:lvl1pPr>
            <a:lvl2pPr marR="0" lvl="1"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2pPr>
            <a:lvl3pPr marR="0" lvl="2"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3pPr>
            <a:lvl4pPr marR="0" lvl="3"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4pPr>
            <a:lvl5pPr marR="0" lvl="4"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5pPr>
            <a:lvl6pPr marR="0" lvl="5"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6pPr>
            <a:lvl7pPr marR="0" lvl="6"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7pPr>
            <a:lvl8pPr marR="0" lvl="7"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8pPr>
            <a:lvl9pPr marR="0" lvl="8"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9pPr>
          </a:lstStyle>
          <a:p>
            <a:pPr algn="l">
              <a:buSzPts val="4700"/>
            </a:pPr>
            <a:r>
              <a:rPr lang="vi-VN" sz="2400"/>
              <a:t>Activity: </a:t>
            </a:r>
            <a:r>
              <a:rPr lang="vi-VN" sz="2400" u="sng"/>
              <a:t>MainActivity</a:t>
            </a:r>
          </a:p>
        </p:txBody>
      </p:sp>
    </p:spTree>
    <p:extLst>
      <p:ext uri="{BB962C8B-B14F-4D97-AF65-F5344CB8AC3E}">
        <p14:creationId xmlns:p14="http://schemas.microsoft.com/office/powerpoint/2010/main" val="339832170"/>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4" name="Google Shape;1460;p74">
            <a:extLst>
              <a:ext uri="{FF2B5EF4-FFF2-40B4-BE49-F238E27FC236}">
                <a16:creationId xmlns:a16="http://schemas.microsoft.com/office/drawing/2014/main" id="{E06D66F6-623E-7896-D86C-7E3B918A78D5}"/>
              </a:ext>
            </a:extLst>
          </p:cNvPr>
          <p:cNvSpPr/>
          <p:nvPr/>
        </p:nvSpPr>
        <p:spPr>
          <a:xfrm>
            <a:off x="7811699" y="-307292"/>
            <a:ext cx="2320494" cy="2476717"/>
          </a:xfrm>
          <a:custGeom>
            <a:avLst/>
            <a:gdLst/>
            <a:ahLst/>
            <a:cxnLst/>
            <a:rect l="l" t="t" r="r" b="b"/>
            <a:pathLst>
              <a:path w="146265" h="156112" extrusionOk="0">
                <a:moveTo>
                  <a:pt x="5411" y="0"/>
                </a:moveTo>
                <a:cubicBezTo>
                  <a:pt x="5411" y="0"/>
                  <a:pt x="1" y="28329"/>
                  <a:pt x="20548" y="36870"/>
                </a:cubicBezTo>
                <a:cubicBezTo>
                  <a:pt x="24058" y="38329"/>
                  <a:pt x="27694" y="38893"/>
                  <a:pt x="31373" y="38893"/>
                </a:cubicBezTo>
                <a:cubicBezTo>
                  <a:pt x="43912" y="38893"/>
                  <a:pt x="56943" y="32338"/>
                  <a:pt x="67152" y="32338"/>
                </a:cubicBezTo>
                <a:cubicBezTo>
                  <a:pt x="71479" y="32338"/>
                  <a:pt x="75300" y="33516"/>
                  <a:pt x="78361" y="36870"/>
                </a:cubicBezTo>
                <a:cubicBezTo>
                  <a:pt x="90793" y="50426"/>
                  <a:pt x="72190" y="65958"/>
                  <a:pt x="96993" y="74500"/>
                </a:cubicBezTo>
                <a:cubicBezTo>
                  <a:pt x="105899" y="77600"/>
                  <a:pt x="114015" y="83740"/>
                  <a:pt x="115717" y="93497"/>
                </a:cubicBezTo>
                <a:cubicBezTo>
                  <a:pt x="117814" y="105503"/>
                  <a:pt x="109060" y="112403"/>
                  <a:pt x="105504" y="122646"/>
                </a:cubicBezTo>
                <a:cubicBezTo>
                  <a:pt x="103559" y="128148"/>
                  <a:pt x="104744" y="135078"/>
                  <a:pt x="107024" y="140245"/>
                </a:cubicBezTo>
                <a:cubicBezTo>
                  <a:pt x="109699" y="146294"/>
                  <a:pt x="114501" y="151218"/>
                  <a:pt x="120580" y="153832"/>
                </a:cubicBezTo>
                <a:cubicBezTo>
                  <a:pt x="124167" y="155413"/>
                  <a:pt x="128027" y="156081"/>
                  <a:pt x="131918" y="156112"/>
                </a:cubicBezTo>
                <a:cubicBezTo>
                  <a:pt x="133438" y="156112"/>
                  <a:pt x="146265" y="155200"/>
                  <a:pt x="146265" y="153650"/>
                </a:cubicBezTo>
                <a:lnTo>
                  <a:pt x="1462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335;p40">
            <a:extLst>
              <a:ext uri="{FF2B5EF4-FFF2-40B4-BE49-F238E27FC236}">
                <a16:creationId xmlns:a16="http://schemas.microsoft.com/office/drawing/2014/main" id="{166AC797-0AEA-F438-DD81-8A9A41A71CE7}"/>
              </a:ext>
            </a:extLst>
          </p:cNvPr>
          <p:cNvSpPr txBox="1">
            <a:spLocks/>
          </p:cNvSpPr>
          <p:nvPr/>
        </p:nvSpPr>
        <p:spPr>
          <a:xfrm>
            <a:off x="960498" y="438082"/>
            <a:ext cx="6171822" cy="51575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2100"/>
              <a:buFont typeface="Syne"/>
              <a:buNone/>
              <a:defRPr sz="1600" b="0" i="0" u="none" strike="noStrike" cap="none">
                <a:solidFill>
                  <a:schemeClr val="dk1"/>
                </a:solidFill>
                <a:latin typeface="Syne"/>
                <a:ea typeface="Syne"/>
                <a:cs typeface="Syne"/>
                <a:sym typeface="Syne"/>
              </a:defRPr>
            </a:lvl1pPr>
            <a:lvl2pPr marL="914400" marR="0" lvl="1"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2pPr>
            <a:lvl3pPr marL="1371600" marR="0" lvl="2"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3pPr>
            <a:lvl4pPr marL="1828800" marR="0" lvl="3"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4pPr>
            <a:lvl5pPr marL="2286000" marR="0" lvl="4"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5pPr>
            <a:lvl6pPr marL="2743200" marR="0" lvl="5"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6pPr>
            <a:lvl7pPr marL="3200400" marR="0" lvl="6"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7pPr>
            <a:lvl8pPr marL="3657600" marR="0" lvl="7"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8pPr>
            <a:lvl9pPr marL="4114800" marR="0" lvl="8"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9pPr>
          </a:lstStyle>
          <a:p>
            <a:pPr marL="285750" indent="-285750" algn="l">
              <a:spcAft>
                <a:spcPts val="1200"/>
              </a:spcAft>
              <a:buFont typeface="Arial" panose="020B0604020202020204" pitchFamily="34" charset="0"/>
              <a:buChar char="•"/>
            </a:pPr>
            <a:r>
              <a:rPr lang="vi-VN" sz="1800" b="1"/>
              <a:t>Xử lý sự kiện khi chọn danh mục từ Spinner:</a:t>
            </a:r>
            <a:endParaRPr lang="vi-VN" sz="1800"/>
          </a:p>
        </p:txBody>
      </p:sp>
      <p:sp>
        <p:nvSpPr>
          <p:cNvPr id="3" name="Google Shape;334;p40">
            <a:extLst>
              <a:ext uri="{FF2B5EF4-FFF2-40B4-BE49-F238E27FC236}">
                <a16:creationId xmlns:a16="http://schemas.microsoft.com/office/drawing/2014/main" id="{668DEA1E-B334-8C53-25EE-123F3191C933}"/>
              </a:ext>
            </a:extLst>
          </p:cNvPr>
          <p:cNvSpPr txBox="1">
            <a:spLocks/>
          </p:cNvSpPr>
          <p:nvPr/>
        </p:nvSpPr>
        <p:spPr>
          <a:xfrm>
            <a:off x="2947199" y="115582"/>
            <a:ext cx="4864500" cy="6450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marR="0" lvl="0" indent="0" algn="r" rtl="0">
              <a:lnSpc>
                <a:spcPct val="90000"/>
              </a:lnSpc>
              <a:spcBef>
                <a:spcPts val="0"/>
              </a:spcBef>
              <a:spcAft>
                <a:spcPts val="0"/>
              </a:spcAft>
              <a:buClr>
                <a:schemeClr val="dk2"/>
              </a:buClr>
              <a:buSzPts val="5200"/>
              <a:buFont typeface="Commissioner"/>
              <a:buNone/>
              <a:defRPr sz="4500" b="0" i="0" u="none" strike="noStrike" cap="none">
                <a:solidFill>
                  <a:schemeClr val="dk2"/>
                </a:solidFill>
                <a:latin typeface="Commissioner ExtraBold"/>
                <a:ea typeface="Commissioner ExtraBold"/>
                <a:cs typeface="Commissioner ExtraBold"/>
                <a:sym typeface="Commissioner ExtraBold"/>
              </a:defRPr>
            </a:lvl1pPr>
            <a:lvl2pPr marR="0" lvl="1"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2pPr>
            <a:lvl3pPr marR="0" lvl="2"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3pPr>
            <a:lvl4pPr marR="0" lvl="3"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4pPr>
            <a:lvl5pPr marR="0" lvl="4"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5pPr>
            <a:lvl6pPr marR="0" lvl="5"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6pPr>
            <a:lvl7pPr marR="0" lvl="6"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7pPr>
            <a:lvl8pPr marR="0" lvl="7"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8pPr>
            <a:lvl9pPr marR="0" lvl="8"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9pPr>
          </a:lstStyle>
          <a:p>
            <a:pPr algn="l">
              <a:buSzPts val="4700"/>
            </a:pPr>
            <a:r>
              <a:rPr lang="vi-VN" sz="2400"/>
              <a:t>Activity: </a:t>
            </a:r>
            <a:r>
              <a:rPr lang="vi-VN" sz="2400" u="sng"/>
              <a:t>MainActivity</a:t>
            </a:r>
          </a:p>
        </p:txBody>
      </p:sp>
      <p:pic>
        <p:nvPicPr>
          <p:cNvPr id="5" name="Picture 4">
            <a:extLst>
              <a:ext uri="{FF2B5EF4-FFF2-40B4-BE49-F238E27FC236}">
                <a16:creationId xmlns:a16="http://schemas.microsoft.com/office/drawing/2014/main" id="{20DD081F-59CC-18B9-0E44-4744488E2F07}"/>
              </a:ext>
            </a:extLst>
          </p:cNvPr>
          <p:cNvPicPr>
            <a:picLocks noChangeAspect="1"/>
          </p:cNvPicPr>
          <p:nvPr/>
        </p:nvPicPr>
        <p:blipFill>
          <a:blip r:embed="rId3"/>
          <a:stretch>
            <a:fillRect/>
          </a:stretch>
        </p:blipFill>
        <p:spPr>
          <a:xfrm>
            <a:off x="883920" y="931066"/>
            <a:ext cx="8006080" cy="3707249"/>
          </a:xfrm>
          <a:prstGeom prst="rect">
            <a:avLst/>
          </a:prstGeom>
        </p:spPr>
      </p:pic>
    </p:spTree>
    <p:extLst>
      <p:ext uri="{BB962C8B-B14F-4D97-AF65-F5344CB8AC3E}">
        <p14:creationId xmlns:p14="http://schemas.microsoft.com/office/powerpoint/2010/main" val="11105885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40"/>
          <p:cNvSpPr txBox="1">
            <a:spLocks noGrp="1"/>
          </p:cNvSpPr>
          <p:nvPr>
            <p:ph type="title"/>
          </p:nvPr>
        </p:nvSpPr>
        <p:spPr>
          <a:xfrm>
            <a:off x="3474609" y="51151"/>
            <a:ext cx="4864500" cy="645000"/>
          </a:xfrm>
          <a:prstGeom prst="rect">
            <a:avLst/>
          </a:prstGeom>
        </p:spPr>
        <p:txBody>
          <a:bodyPr spcFirstLastPara="1" wrap="square" lIns="0" tIns="0" rIns="0" bIns="0" anchor="t" anchorCtr="0">
            <a:noAutofit/>
          </a:bodyPr>
          <a:lstStyle/>
          <a:p>
            <a:pPr marL="0" lvl="0" indent="0" algn="l" rtl="0">
              <a:spcBef>
                <a:spcPts val="0"/>
              </a:spcBef>
              <a:spcAft>
                <a:spcPts val="0"/>
              </a:spcAft>
              <a:buSzPts val="4700"/>
              <a:buNone/>
            </a:pPr>
            <a:r>
              <a:rPr lang="vi-VN" sz="2400"/>
              <a:t>Tạo các bảng</a:t>
            </a:r>
            <a:endParaRPr sz="2400"/>
          </a:p>
        </p:txBody>
      </p:sp>
      <p:sp>
        <p:nvSpPr>
          <p:cNvPr id="335" name="Google Shape;335;p40"/>
          <p:cNvSpPr txBox="1">
            <a:spLocks noGrp="1"/>
          </p:cNvSpPr>
          <p:nvPr>
            <p:ph type="subTitle" idx="1"/>
          </p:nvPr>
        </p:nvSpPr>
        <p:spPr>
          <a:xfrm>
            <a:off x="1342207" y="641389"/>
            <a:ext cx="2613322" cy="324396"/>
          </a:xfrm>
          <a:prstGeom prst="rect">
            <a:avLst/>
          </a:prstGeom>
        </p:spPr>
        <p:txBody>
          <a:bodyPr spcFirstLastPara="1" wrap="square" lIns="0" tIns="0" rIns="0" bIns="0" anchor="t" anchorCtr="0">
            <a:noAutofit/>
          </a:bodyPr>
          <a:lstStyle/>
          <a:p>
            <a:pPr marL="285750" lvl="0" indent="-285750" algn="just" rtl="0">
              <a:spcBef>
                <a:spcPts val="0"/>
              </a:spcBef>
              <a:spcAft>
                <a:spcPts val="1200"/>
              </a:spcAft>
              <a:buFont typeface="Arial" panose="020B0604020202020204" pitchFamily="34" charset="0"/>
              <a:buChar char="•"/>
            </a:pPr>
            <a:r>
              <a:rPr lang="vi-VN" sz="1800"/>
              <a:t>Tạo bảng Role</a:t>
            </a:r>
          </a:p>
        </p:txBody>
      </p:sp>
      <p:grpSp>
        <p:nvGrpSpPr>
          <p:cNvPr id="337" name="Google Shape;337;p40"/>
          <p:cNvGrpSpPr/>
          <p:nvPr/>
        </p:nvGrpSpPr>
        <p:grpSpPr>
          <a:xfrm>
            <a:off x="6651888" y="817103"/>
            <a:ext cx="462975" cy="462556"/>
            <a:chOff x="3481708" y="3386870"/>
            <a:chExt cx="462975" cy="462556"/>
          </a:xfrm>
        </p:grpSpPr>
        <p:sp>
          <p:nvSpPr>
            <p:cNvPr id="338" name="Google Shape;338;p40"/>
            <p:cNvSpPr/>
            <p:nvPr/>
          </p:nvSpPr>
          <p:spPr>
            <a:xfrm>
              <a:off x="3531908" y="3386870"/>
              <a:ext cx="132319" cy="126905"/>
            </a:xfrm>
            <a:custGeom>
              <a:avLst/>
              <a:gdLst/>
              <a:ahLst/>
              <a:cxnLst/>
              <a:rect l="l" t="t" r="r" b="b"/>
              <a:pathLst>
                <a:path w="1882" h="1805" extrusionOk="0">
                  <a:moveTo>
                    <a:pt x="465" y="0"/>
                  </a:moveTo>
                  <a:cubicBezTo>
                    <a:pt x="358" y="0"/>
                    <a:pt x="251" y="42"/>
                    <a:pt x="167" y="125"/>
                  </a:cubicBezTo>
                  <a:cubicBezTo>
                    <a:pt x="1" y="280"/>
                    <a:pt x="1" y="554"/>
                    <a:pt x="167" y="697"/>
                  </a:cubicBezTo>
                  <a:lnTo>
                    <a:pt x="1251" y="1768"/>
                  </a:lnTo>
                  <a:cubicBezTo>
                    <a:pt x="1275" y="1792"/>
                    <a:pt x="1301" y="1804"/>
                    <a:pt x="1325" y="1804"/>
                  </a:cubicBezTo>
                  <a:cubicBezTo>
                    <a:pt x="1349" y="1804"/>
                    <a:pt x="1370" y="1792"/>
                    <a:pt x="1382" y="1768"/>
                  </a:cubicBezTo>
                  <a:lnTo>
                    <a:pt x="1834" y="1328"/>
                  </a:lnTo>
                  <a:cubicBezTo>
                    <a:pt x="1882" y="1280"/>
                    <a:pt x="1882" y="1221"/>
                    <a:pt x="1834" y="1197"/>
                  </a:cubicBezTo>
                  <a:lnTo>
                    <a:pt x="763" y="125"/>
                  </a:lnTo>
                  <a:cubicBezTo>
                    <a:pt x="679" y="42"/>
                    <a:pt x="572" y="0"/>
                    <a:pt x="4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40"/>
            <p:cNvSpPr/>
            <p:nvPr/>
          </p:nvSpPr>
          <p:spPr>
            <a:xfrm>
              <a:off x="3536970" y="3608270"/>
              <a:ext cx="132319" cy="127749"/>
            </a:xfrm>
            <a:custGeom>
              <a:avLst/>
              <a:gdLst/>
              <a:ahLst/>
              <a:cxnLst/>
              <a:rect l="l" t="t" r="r" b="b"/>
              <a:pathLst>
                <a:path w="1882" h="1817" extrusionOk="0">
                  <a:moveTo>
                    <a:pt x="1317" y="0"/>
                  </a:moveTo>
                  <a:cubicBezTo>
                    <a:pt x="1292" y="0"/>
                    <a:pt x="1268" y="12"/>
                    <a:pt x="1250" y="36"/>
                  </a:cubicBezTo>
                  <a:lnTo>
                    <a:pt x="179" y="1108"/>
                  </a:lnTo>
                  <a:cubicBezTo>
                    <a:pt x="0" y="1263"/>
                    <a:pt x="0" y="1524"/>
                    <a:pt x="167" y="1691"/>
                  </a:cubicBezTo>
                  <a:cubicBezTo>
                    <a:pt x="250" y="1774"/>
                    <a:pt x="357" y="1816"/>
                    <a:pt x="464" y="1816"/>
                  </a:cubicBezTo>
                  <a:cubicBezTo>
                    <a:pt x="572" y="1816"/>
                    <a:pt x="679" y="1774"/>
                    <a:pt x="762" y="1691"/>
                  </a:cubicBezTo>
                  <a:lnTo>
                    <a:pt x="1834" y="620"/>
                  </a:lnTo>
                  <a:cubicBezTo>
                    <a:pt x="1881" y="572"/>
                    <a:pt x="1881" y="512"/>
                    <a:pt x="1834" y="489"/>
                  </a:cubicBezTo>
                  <a:lnTo>
                    <a:pt x="1393" y="36"/>
                  </a:lnTo>
                  <a:cubicBezTo>
                    <a:pt x="1369" y="12"/>
                    <a:pt x="1343" y="0"/>
                    <a:pt x="13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40"/>
            <p:cNvSpPr/>
            <p:nvPr/>
          </p:nvSpPr>
          <p:spPr>
            <a:xfrm>
              <a:off x="3760479" y="3386870"/>
              <a:ext cx="131475" cy="126905"/>
            </a:xfrm>
            <a:custGeom>
              <a:avLst/>
              <a:gdLst/>
              <a:ahLst/>
              <a:cxnLst/>
              <a:rect l="l" t="t" r="r" b="b"/>
              <a:pathLst>
                <a:path w="1870" h="1805" extrusionOk="0">
                  <a:moveTo>
                    <a:pt x="1409" y="0"/>
                  </a:moveTo>
                  <a:cubicBezTo>
                    <a:pt x="1301" y="0"/>
                    <a:pt x="1191" y="42"/>
                    <a:pt x="1107" y="125"/>
                  </a:cubicBezTo>
                  <a:lnTo>
                    <a:pt x="36" y="1197"/>
                  </a:lnTo>
                  <a:cubicBezTo>
                    <a:pt x="0" y="1233"/>
                    <a:pt x="0" y="1292"/>
                    <a:pt x="36" y="1328"/>
                  </a:cubicBezTo>
                  <a:lnTo>
                    <a:pt x="500" y="1768"/>
                  </a:lnTo>
                  <a:cubicBezTo>
                    <a:pt x="524" y="1792"/>
                    <a:pt x="551" y="1804"/>
                    <a:pt x="575" y="1804"/>
                  </a:cubicBezTo>
                  <a:cubicBezTo>
                    <a:pt x="598" y="1804"/>
                    <a:pt x="619" y="1792"/>
                    <a:pt x="631" y="1768"/>
                  </a:cubicBezTo>
                  <a:lnTo>
                    <a:pt x="1703" y="697"/>
                  </a:lnTo>
                  <a:cubicBezTo>
                    <a:pt x="1869" y="542"/>
                    <a:pt x="1869" y="268"/>
                    <a:pt x="1703" y="125"/>
                  </a:cubicBezTo>
                  <a:cubicBezTo>
                    <a:pt x="1625" y="42"/>
                    <a:pt x="1518" y="0"/>
                    <a:pt x="14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40"/>
            <p:cNvSpPr/>
            <p:nvPr/>
          </p:nvSpPr>
          <p:spPr>
            <a:xfrm>
              <a:off x="3757104" y="3608270"/>
              <a:ext cx="130631" cy="127749"/>
            </a:xfrm>
            <a:custGeom>
              <a:avLst/>
              <a:gdLst/>
              <a:ahLst/>
              <a:cxnLst/>
              <a:rect l="l" t="t" r="r" b="b"/>
              <a:pathLst>
                <a:path w="1858" h="1817" extrusionOk="0">
                  <a:moveTo>
                    <a:pt x="554" y="0"/>
                  </a:moveTo>
                  <a:cubicBezTo>
                    <a:pt x="530" y="0"/>
                    <a:pt x="506" y="12"/>
                    <a:pt x="489" y="36"/>
                  </a:cubicBezTo>
                  <a:lnTo>
                    <a:pt x="48" y="489"/>
                  </a:lnTo>
                  <a:cubicBezTo>
                    <a:pt x="0" y="524"/>
                    <a:pt x="0" y="584"/>
                    <a:pt x="48" y="620"/>
                  </a:cubicBezTo>
                  <a:lnTo>
                    <a:pt x="1120" y="1691"/>
                  </a:lnTo>
                  <a:cubicBezTo>
                    <a:pt x="1197" y="1774"/>
                    <a:pt x="1304" y="1816"/>
                    <a:pt x="1410" y="1816"/>
                  </a:cubicBezTo>
                  <a:cubicBezTo>
                    <a:pt x="1516" y="1816"/>
                    <a:pt x="1620" y="1774"/>
                    <a:pt x="1691" y="1691"/>
                  </a:cubicBezTo>
                  <a:cubicBezTo>
                    <a:pt x="1858" y="1524"/>
                    <a:pt x="1858" y="1263"/>
                    <a:pt x="1691" y="1108"/>
                  </a:cubicBezTo>
                  <a:lnTo>
                    <a:pt x="620" y="36"/>
                  </a:lnTo>
                  <a:cubicBezTo>
                    <a:pt x="602" y="12"/>
                    <a:pt x="578" y="0"/>
                    <a:pt x="5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40"/>
            <p:cNvSpPr/>
            <p:nvPr/>
          </p:nvSpPr>
          <p:spPr>
            <a:xfrm>
              <a:off x="3696006" y="3549492"/>
              <a:ext cx="34380" cy="31217"/>
            </a:xfrm>
            <a:custGeom>
              <a:avLst/>
              <a:gdLst/>
              <a:ahLst/>
              <a:cxnLst/>
              <a:rect l="l" t="t" r="r" b="b"/>
              <a:pathLst>
                <a:path w="489" h="444" extrusionOk="0">
                  <a:moveTo>
                    <a:pt x="244" y="1"/>
                  </a:moveTo>
                  <a:cubicBezTo>
                    <a:pt x="166" y="1"/>
                    <a:pt x="89" y="40"/>
                    <a:pt x="48" y="122"/>
                  </a:cubicBezTo>
                  <a:cubicBezTo>
                    <a:pt x="48" y="146"/>
                    <a:pt x="36" y="146"/>
                    <a:pt x="36" y="158"/>
                  </a:cubicBezTo>
                  <a:cubicBezTo>
                    <a:pt x="0" y="241"/>
                    <a:pt x="36" y="324"/>
                    <a:pt x="96" y="384"/>
                  </a:cubicBezTo>
                  <a:cubicBezTo>
                    <a:pt x="119" y="408"/>
                    <a:pt x="179" y="444"/>
                    <a:pt x="238" y="444"/>
                  </a:cubicBezTo>
                  <a:cubicBezTo>
                    <a:pt x="298" y="444"/>
                    <a:pt x="357" y="408"/>
                    <a:pt x="405" y="384"/>
                  </a:cubicBezTo>
                  <a:cubicBezTo>
                    <a:pt x="488" y="289"/>
                    <a:pt x="488" y="158"/>
                    <a:pt x="405" y="63"/>
                  </a:cubicBezTo>
                  <a:cubicBezTo>
                    <a:pt x="360" y="22"/>
                    <a:pt x="301" y="1"/>
                    <a:pt x="2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40"/>
            <p:cNvSpPr/>
            <p:nvPr/>
          </p:nvSpPr>
          <p:spPr>
            <a:xfrm>
              <a:off x="3674211" y="3466810"/>
              <a:ext cx="77901" cy="59480"/>
            </a:xfrm>
            <a:custGeom>
              <a:avLst/>
              <a:gdLst/>
              <a:ahLst/>
              <a:cxnLst/>
              <a:rect l="l" t="t" r="r" b="b"/>
              <a:pathLst>
                <a:path w="1108" h="846" extrusionOk="0">
                  <a:moveTo>
                    <a:pt x="548" y="0"/>
                  </a:moveTo>
                  <a:cubicBezTo>
                    <a:pt x="441" y="0"/>
                    <a:pt x="346" y="12"/>
                    <a:pt x="239" y="24"/>
                  </a:cubicBezTo>
                  <a:cubicBezTo>
                    <a:pt x="239" y="60"/>
                    <a:pt x="251" y="84"/>
                    <a:pt x="251" y="119"/>
                  </a:cubicBezTo>
                  <a:cubicBezTo>
                    <a:pt x="251" y="250"/>
                    <a:pt x="215" y="369"/>
                    <a:pt x="108" y="453"/>
                  </a:cubicBezTo>
                  <a:lnTo>
                    <a:pt x="1" y="560"/>
                  </a:lnTo>
                  <a:lnTo>
                    <a:pt x="286" y="846"/>
                  </a:lnTo>
                  <a:cubicBezTo>
                    <a:pt x="364" y="798"/>
                    <a:pt x="453" y="774"/>
                    <a:pt x="545" y="774"/>
                  </a:cubicBezTo>
                  <a:cubicBezTo>
                    <a:pt x="638" y="774"/>
                    <a:pt x="733" y="798"/>
                    <a:pt x="822" y="846"/>
                  </a:cubicBezTo>
                  <a:lnTo>
                    <a:pt x="1108" y="560"/>
                  </a:lnTo>
                  <a:lnTo>
                    <a:pt x="1001" y="453"/>
                  </a:lnTo>
                  <a:cubicBezTo>
                    <a:pt x="882" y="334"/>
                    <a:pt x="834" y="179"/>
                    <a:pt x="858" y="24"/>
                  </a:cubicBezTo>
                  <a:cubicBezTo>
                    <a:pt x="763" y="0"/>
                    <a:pt x="656" y="0"/>
                    <a:pt x="5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40"/>
            <p:cNvSpPr/>
            <p:nvPr/>
          </p:nvSpPr>
          <p:spPr>
            <a:xfrm>
              <a:off x="3752112" y="3526220"/>
              <a:ext cx="72839" cy="72065"/>
            </a:xfrm>
            <a:custGeom>
              <a:avLst/>
              <a:gdLst/>
              <a:ahLst/>
              <a:cxnLst/>
              <a:rect l="l" t="t" r="r" b="b"/>
              <a:pathLst>
                <a:path w="1036" h="1025" extrusionOk="0">
                  <a:moveTo>
                    <a:pt x="274" y="1"/>
                  </a:moveTo>
                  <a:lnTo>
                    <a:pt x="0" y="286"/>
                  </a:lnTo>
                  <a:cubicBezTo>
                    <a:pt x="83" y="441"/>
                    <a:pt x="83" y="655"/>
                    <a:pt x="0" y="822"/>
                  </a:cubicBezTo>
                  <a:lnTo>
                    <a:pt x="191" y="1025"/>
                  </a:lnTo>
                  <a:lnTo>
                    <a:pt x="298" y="917"/>
                  </a:lnTo>
                  <a:cubicBezTo>
                    <a:pt x="381" y="834"/>
                    <a:pt x="500" y="786"/>
                    <a:pt x="631" y="786"/>
                  </a:cubicBezTo>
                  <a:cubicBezTo>
                    <a:pt x="774" y="786"/>
                    <a:pt x="893" y="834"/>
                    <a:pt x="976" y="917"/>
                  </a:cubicBezTo>
                  <a:lnTo>
                    <a:pt x="1036" y="977"/>
                  </a:lnTo>
                  <a:lnTo>
                    <a:pt x="917" y="405"/>
                  </a:lnTo>
                  <a:cubicBezTo>
                    <a:pt x="905" y="322"/>
                    <a:pt x="869" y="251"/>
                    <a:pt x="857" y="179"/>
                  </a:cubicBezTo>
                  <a:cubicBezTo>
                    <a:pt x="798" y="191"/>
                    <a:pt x="750" y="203"/>
                    <a:pt x="691" y="203"/>
                  </a:cubicBezTo>
                  <a:cubicBezTo>
                    <a:pt x="560" y="203"/>
                    <a:pt x="441" y="167"/>
                    <a:pt x="357" y="72"/>
                  </a:cubicBezTo>
                  <a:lnTo>
                    <a:pt x="27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40"/>
            <p:cNvSpPr/>
            <p:nvPr/>
          </p:nvSpPr>
          <p:spPr>
            <a:xfrm>
              <a:off x="3601372" y="3526220"/>
              <a:ext cx="73753" cy="72065"/>
            </a:xfrm>
            <a:custGeom>
              <a:avLst/>
              <a:gdLst/>
              <a:ahLst/>
              <a:cxnLst/>
              <a:rect l="l" t="t" r="r" b="b"/>
              <a:pathLst>
                <a:path w="1049" h="1025" extrusionOk="0">
                  <a:moveTo>
                    <a:pt x="751" y="1"/>
                  </a:moveTo>
                  <a:lnTo>
                    <a:pt x="680" y="72"/>
                  </a:lnTo>
                  <a:cubicBezTo>
                    <a:pt x="596" y="167"/>
                    <a:pt x="477" y="203"/>
                    <a:pt x="334" y="203"/>
                  </a:cubicBezTo>
                  <a:cubicBezTo>
                    <a:pt x="275" y="203"/>
                    <a:pt x="215" y="191"/>
                    <a:pt x="179" y="179"/>
                  </a:cubicBezTo>
                  <a:cubicBezTo>
                    <a:pt x="144" y="251"/>
                    <a:pt x="132" y="322"/>
                    <a:pt x="120" y="394"/>
                  </a:cubicBezTo>
                  <a:lnTo>
                    <a:pt x="1" y="977"/>
                  </a:lnTo>
                  <a:lnTo>
                    <a:pt x="60" y="917"/>
                  </a:lnTo>
                  <a:cubicBezTo>
                    <a:pt x="144" y="834"/>
                    <a:pt x="263" y="786"/>
                    <a:pt x="394" y="786"/>
                  </a:cubicBezTo>
                  <a:cubicBezTo>
                    <a:pt x="537" y="786"/>
                    <a:pt x="656" y="834"/>
                    <a:pt x="739" y="917"/>
                  </a:cubicBezTo>
                  <a:lnTo>
                    <a:pt x="846" y="1025"/>
                  </a:lnTo>
                  <a:lnTo>
                    <a:pt x="1049" y="822"/>
                  </a:lnTo>
                  <a:cubicBezTo>
                    <a:pt x="1013" y="727"/>
                    <a:pt x="989" y="644"/>
                    <a:pt x="989" y="548"/>
                  </a:cubicBezTo>
                  <a:cubicBezTo>
                    <a:pt x="989" y="453"/>
                    <a:pt x="1013" y="358"/>
                    <a:pt x="1049" y="274"/>
                  </a:cubicBezTo>
                  <a:lnTo>
                    <a:pt x="75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40"/>
            <p:cNvSpPr/>
            <p:nvPr/>
          </p:nvSpPr>
          <p:spPr>
            <a:xfrm>
              <a:off x="3600528" y="3601590"/>
              <a:ext cx="224422" cy="150739"/>
            </a:xfrm>
            <a:custGeom>
              <a:avLst/>
              <a:gdLst/>
              <a:ahLst/>
              <a:cxnLst/>
              <a:rect l="l" t="t" r="r" b="b"/>
              <a:pathLst>
                <a:path w="3192" h="2144" extrusionOk="0">
                  <a:moveTo>
                    <a:pt x="1334" y="0"/>
                  </a:moveTo>
                  <a:lnTo>
                    <a:pt x="1120" y="203"/>
                  </a:lnTo>
                  <a:lnTo>
                    <a:pt x="1192" y="286"/>
                  </a:lnTo>
                  <a:cubicBezTo>
                    <a:pt x="1287" y="369"/>
                    <a:pt x="1346" y="488"/>
                    <a:pt x="1346" y="619"/>
                  </a:cubicBezTo>
                  <a:cubicBezTo>
                    <a:pt x="1346" y="762"/>
                    <a:pt x="1299" y="881"/>
                    <a:pt x="1192" y="965"/>
                  </a:cubicBezTo>
                  <a:lnTo>
                    <a:pt x="120" y="2036"/>
                  </a:lnTo>
                  <a:cubicBezTo>
                    <a:pt x="84" y="2084"/>
                    <a:pt x="49" y="2108"/>
                    <a:pt x="1" y="2143"/>
                  </a:cubicBezTo>
                  <a:lnTo>
                    <a:pt x="1049" y="2143"/>
                  </a:lnTo>
                  <a:cubicBezTo>
                    <a:pt x="1108" y="1917"/>
                    <a:pt x="1334" y="1750"/>
                    <a:pt x="1585" y="1750"/>
                  </a:cubicBezTo>
                  <a:lnTo>
                    <a:pt x="1596" y="1750"/>
                  </a:lnTo>
                  <a:cubicBezTo>
                    <a:pt x="1858" y="1750"/>
                    <a:pt x="2073" y="1917"/>
                    <a:pt x="2156" y="2143"/>
                  </a:cubicBezTo>
                  <a:lnTo>
                    <a:pt x="3192" y="2143"/>
                  </a:lnTo>
                  <a:cubicBezTo>
                    <a:pt x="3144" y="2108"/>
                    <a:pt x="3109" y="2084"/>
                    <a:pt x="3073" y="2036"/>
                  </a:cubicBezTo>
                  <a:lnTo>
                    <a:pt x="2001" y="965"/>
                  </a:lnTo>
                  <a:cubicBezTo>
                    <a:pt x="1918" y="881"/>
                    <a:pt x="1858" y="762"/>
                    <a:pt x="1858" y="619"/>
                  </a:cubicBezTo>
                  <a:cubicBezTo>
                    <a:pt x="1858" y="488"/>
                    <a:pt x="1894" y="369"/>
                    <a:pt x="2001" y="286"/>
                  </a:cubicBezTo>
                  <a:lnTo>
                    <a:pt x="2073" y="203"/>
                  </a:lnTo>
                  <a:lnTo>
                    <a:pt x="1870" y="0"/>
                  </a:lnTo>
                  <a:cubicBezTo>
                    <a:pt x="1775" y="48"/>
                    <a:pt x="1692" y="60"/>
                    <a:pt x="1596" y="60"/>
                  </a:cubicBezTo>
                  <a:cubicBezTo>
                    <a:pt x="1513" y="60"/>
                    <a:pt x="1406" y="48"/>
                    <a:pt x="13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40"/>
            <p:cNvSpPr/>
            <p:nvPr/>
          </p:nvSpPr>
          <p:spPr>
            <a:xfrm>
              <a:off x="3481708" y="3752260"/>
              <a:ext cx="462975" cy="97165"/>
            </a:xfrm>
            <a:custGeom>
              <a:avLst/>
              <a:gdLst/>
              <a:ahLst/>
              <a:cxnLst/>
              <a:rect l="l" t="t" r="r" b="b"/>
              <a:pathLst>
                <a:path w="6585" h="1382" extrusionOk="0">
                  <a:moveTo>
                    <a:pt x="3275" y="0"/>
                  </a:moveTo>
                  <a:cubicBezTo>
                    <a:pt x="3167" y="0"/>
                    <a:pt x="3084" y="84"/>
                    <a:pt x="3084" y="191"/>
                  </a:cubicBezTo>
                  <a:lnTo>
                    <a:pt x="3084" y="1000"/>
                  </a:lnTo>
                  <a:lnTo>
                    <a:pt x="2691" y="1000"/>
                  </a:lnTo>
                  <a:lnTo>
                    <a:pt x="2691" y="405"/>
                  </a:lnTo>
                  <a:lnTo>
                    <a:pt x="1084" y="405"/>
                  </a:lnTo>
                  <a:lnTo>
                    <a:pt x="941" y="1000"/>
                  </a:lnTo>
                  <a:lnTo>
                    <a:pt x="191" y="1000"/>
                  </a:lnTo>
                  <a:cubicBezTo>
                    <a:pt x="96" y="1000"/>
                    <a:pt x="0" y="1084"/>
                    <a:pt x="0" y="1191"/>
                  </a:cubicBezTo>
                  <a:cubicBezTo>
                    <a:pt x="0" y="1298"/>
                    <a:pt x="96" y="1381"/>
                    <a:pt x="191" y="1381"/>
                  </a:cubicBezTo>
                  <a:lnTo>
                    <a:pt x="6382" y="1381"/>
                  </a:lnTo>
                  <a:cubicBezTo>
                    <a:pt x="6489" y="1381"/>
                    <a:pt x="6584" y="1298"/>
                    <a:pt x="6584" y="1191"/>
                  </a:cubicBezTo>
                  <a:cubicBezTo>
                    <a:pt x="6561" y="1084"/>
                    <a:pt x="6489" y="1000"/>
                    <a:pt x="6370" y="1000"/>
                  </a:cubicBezTo>
                  <a:lnTo>
                    <a:pt x="5584" y="1000"/>
                  </a:lnTo>
                  <a:lnTo>
                    <a:pt x="5430" y="405"/>
                  </a:lnTo>
                  <a:lnTo>
                    <a:pt x="3858" y="405"/>
                  </a:lnTo>
                  <a:lnTo>
                    <a:pt x="3858" y="1000"/>
                  </a:lnTo>
                  <a:lnTo>
                    <a:pt x="3489" y="1000"/>
                  </a:lnTo>
                  <a:lnTo>
                    <a:pt x="3489" y="191"/>
                  </a:lnTo>
                  <a:cubicBezTo>
                    <a:pt x="3489" y="84"/>
                    <a:pt x="3394" y="0"/>
                    <a:pt x="32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Google Shape;1460;p74">
            <a:extLst>
              <a:ext uri="{FF2B5EF4-FFF2-40B4-BE49-F238E27FC236}">
                <a16:creationId xmlns:a16="http://schemas.microsoft.com/office/drawing/2014/main" id="{E06D66F6-623E-7896-D86C-7E3B918A78D5}"/>
              </a:ext>
            </a:extLst>
          </p:cNvPr>
          <p:cNvSpPr/>
          <p:nvPr/>
        </p:nvSpPr>
        <p:spPr>
          <a:xfrm>
            <a:off x="7233683" y="-199856"/>
            <a:ext cx="2320494" cy="2476717"/>
          </a:xfrm>
          <a:custGeom>
            <a:avLst/>
            <a:gdLst/>
            <a:ahLst/>
            <a:cxnLst/>
            <a:rect l="l" t="t" r="r" b="b"/>
            <a:pathLst>
              <a:path w="146265" h="156112" extrusionOk="0">
                <a:moveTo>
                  <a:pt x="5411" y="0"/>
                </a:moveTo>
                <a:cubicBezTo>
                  <a:pt x="5411" y="0"/>
                  <a:pt x="1" y="28329"/>
                  <a:pt x="20548" y="36870"/>
                </a:cubicBezTo>
                <a:cubicBezTo>
                  <a:pt x="24058" y="38329"/>
                  <a:pt x="27694" y="38893"/>
                  <a:pt x="31373" y="38893"/>
                </a:cubicBezTo>
                <a:cubicBezTo>
                  <a:pt x="43912" y="38893"/>
                  <a:pt x="56943" y="32338"/>
                  <a:pt x="67152" y="32338"/>
                </a:cubicBezTo>
                <a:cubicBezTo>
                  <a:pt x="71479" y="32338"/>
                  <a:pt x="75300" y="33516"/>
                  <a:pt x="78361" y="36870"/>
                </a:cubicBezTo>
                <a:cubicBezTo>
                  <a:pt x="90793" y="50426"/>
                  <a:pt x="72190" y="65958"/>
                  <a:pt x="96993" y="74500"/>
                </a:cubicBezTo>
                <a:cubicBezTo>
                  <a:pt x="105899" y="77600"/>
                  <a:pt x="114015" y="83740"/>
                  <a:pt x="115717" y="93497"/>
                </a:cubicBezTo>
                <a:cubicBezTo>
                  <a:pt x="117814" y="105503"/>
                  <a:pt x="109060" y="112403"/>
                  <a:pt x="105504" y="122646"/>
                </a:cubicBezTo>
                <a:cubicBezTo>
                  <a:pt x="103559" y="128148"/>
                  <a:pt x="104744" y="135078"/>
                  <a:pt x="107024" y="140245"/>
                </a:cubicBezTo>
                <a:cubicBezTo>
                  <a:pt x="109699" y="146294"/>
                  <a:pt x="114501" y="151218"/>
                  <a:pt x="120580" y="153832"/>
                </a:cubicBezTo>
                <a:cubicBezTo>
                  <a:pt x="124167" y="155413"/>
                  <a:pt x="128027" y="156081"/>
                  <a:pt x="131918" y="156112"/>
                </a:cubicBezTo>
                <a:cubicBezTo>
                  <a:pt x="133438" y="156112"/>
                  <a:pt x="146265" y="155200"/>
                  <a:pt x="146265" y="153650"/>
                </a:cubicBezTo>
                <a:lnTo>
                  <a:pt x="1462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Picture 1">
            <a:extLst>
              <a:ext uri="{FF2B5EF4-FFF2-40B4-BE49-F238E27FC236}">
                <a16:creationId xmlns:a16="http://schemas.microsoft.com/office/drawing/2014/main" id="{768C6DDA-77AF-4BC4-D22C-0EDFA6FAFDF3}"/>
              </a:ext>
            </a:extLst>
          </p:cNvPr>
          <p:cNvPicPr>
            <a:picLocks noChangeAspect="1"/>
          </p:cNvPicPr>
          <p:nvPr/>
        </p:nvPicPr>
        <p:blipFill>
          <a:blip r:embed="rId3"/>
          <a:stretch>
            <a:fillRect/>
          </a:stretch>
        </p:blipFill>
        <p:spPr>
          <a:xfrm>
            <a:off x="6414485" y="3293927"/>
            <a:ext cx="859812" cy="859812"/>
          </a:xfrm>
          <a:prstGeom prst="rect">
            <a:avLst/>
          </a:prstGeom>
        </p:spPr>
      </p:pic>
      <p:sp>
        <p:nvSpPr>
          <p:cNvPr id="3" name="Google Shape;335;p40">
            <a:extLst>
              <a:ext uri="{FF2B5EF4-FFF2-40B4-BE49-F238E27FC236}">
                <a16:creationId xmlns:a16="http://schemas.microsoft.com/office/drawing/2014/main" id="{2A76CA67-D97C-AE77-0041-D622FBD7FA7C}"/>
              </a:ext>
            </a:extLst>
          </p:cNvPr>
          <p:cNvSpPr txBox="1">
            <a:spLocks/>
          </p:cNvSpPr>
          <p:nvPr/>
        </p:nvSpPr>
        <p:spPr>
          <a:xfrm>
            <a:off x="159894" y="2347569"/>
            <a:ext cx="2182289" cy="448362"/>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2100"/>
              <a:buFont typeface="Syne"/>
              <a:buNone/>
              <a:defRPr sz="1600" b="0" i="0" u="none" strike="noStrike" cap="none">
                <a:solidFill>
                  <a:schemeClr val="dk1"/>
                </a:solidFill>
                <a:latin typeface="Syne"/>
                <a:ea typeface="Syne"/>
                <a:cs typeface="Syne"/>
                <a:sym typeface="Syne"/>
              </a:defRPr>
            </a:lvl1pPr>
            <a:lvl2pPr marL="914400" marR="0" lvl="1"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2pPr>
            <a:lvl3pPr marL="1371600" marR="0" lvl="2"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3pPr>
            <a:lvl4pPr marL="1828800" marR="0" lvl="3"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4pPr>
            <a:lvl5pPr marL="2286000" marR="0" lvl="4"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5pPr>
            <a:lvl6pPr marL="2743200" marR="0" lvl="5"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6pPr>
            <a:lvl7pPr marL="3200400" marR="0" lvl="6"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7pPr>
            <a:lvl8pPr marL="3657600" marR="0" lvl="7"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8pPr>
            <a:lvl9pPr marL="4114800" marR="0" lvl="8"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9pPr>
          </a:lstStyle>
          <a:p>
            <a:pPr marL="285750" indent="-285750" algn="just">
              <a:spcAft>
                <a:spcPts val="1200"/>
              </a:spcAft>
              <a:buFont typeface="Arial" panose="020B0604020202020204" pitchFamily="34" charset="0"/>
              <a:buChar char="•"/>
            </a:pPr>
            <a:r>
              <a:rPr lang="vi-VN" sz="1800"/>
              <a:t>Tạo bảng Users</a:t>
            </a:r>
          </a:p>
        </p:txBody>
      </p:sp>
      <p:pic>
        <p:nvPicPr>
          <p:cNvPr id="7" name="Picture 6">
            <a:extLst>
              <a:ext uri="{FF2B5EF4-FFF2-40B4-BE49-F238E27FC236}">
                <a16:creationId xmlns:a16="http://schemas.microsoft.com/office/drawing/2014/main" id="{AA2775E8-DB46-9D88-225C-06BBC97A29FC}"/>
              </a:ext>
            </a:extLst>
          </p:cNvPr>
          <p:cNvPicPr>
            <a:picLocks noChangeAspect="1"/>
          </p:cNvPicPr>
          <p:nvPr/>
        </p:nvPicPr>
        <p:blipFill>
          <a:blip r:embed="rId4"/>
          <a:stretch>
            <a:fillRect/>
          </a:stretch>
        </p:blipFill>
        <p:spPr>
          <a:xfrm>
            <a:off x="3603603" y="641389"/>
            <a:ext cx="3982006" cy="1543265"/>
          </a:xfrm>
          <a:prstGeom prst="rect">
            <a:avLst/>
          </a:prstGeom>
        </p:spPr>
      </p:pic>
      <p:pic>
        <p:nvPicPr>
          <p:cNvPr id="10" name="Picture 9">
            <a:extLst>
              <a:ext uri="{FF2B5EF4-FFF2-40B4-BE49-F238E27FC236}">
                <a16:creationId xmlns:a16="http://schemas.microsoft.com/office/drawing/2014/main" id="{F1F29B14-CA5E-F12D-0C6D-69EE9E318BDA}"/>
              </a:ext>
            </a:extLst>
          </p:cNvPr>
          <p:cNvPicPr>
            <a:picLocks noChangeAspect="1"/>
          </p:cNvPicPr>
          <p:nvPr/>
        </p:nvPicPr>
        <p:blipFill>
          <a:blip r:embed="rId5"/>
          <a:stretch>
            <a:fillRect/>
          </a:stretch>
        </p:blipFill>
        <p:spPr>
          <a:xfrm>
            <a:off x="2129532" y="2424226"/>
            <a:ext cx="5763429" cy="2229161"/>
          </a:xfrm>
          <a:prstGeom prst="rect">
            <a:avLst/>
          </a:prstGeom>
        </p:spPr>
      </p:pic>
    </p:spTree>
    <p:extLst>
      <p:ext uri="{BB962C8B-B14F-4D97-AF65-F5344CB8AC3E}">
        <p14:creationId xmlns:p14="http://schemas.microsoft.com/office/powerpoint/2010/main" val="3631599819"/>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4" name="Google Shape;1460;p74">
            <a:extLst>
              <a:ext uri="{FF2B5EF4-FFF2-40B4-BE49-F238E27FC236}">
                <a16:creationId xmlns:a16="http://schemas.microsoft.com/office/drawing/2014/main" id="{E06D66F6-623E-7896-D86C-7E3B918A78D5}"/>
              </a:ext>
            </a:extLst>
          </p:cNvPr>
          <p:cNvSpPr/>
          <p:nvPr/>
        </p:nvSpPr>
        <p:spPr>
          <a:xfrm>
            <a:off x="7811699" y="-307292"/>
            <a:ext cx="2320494" cy="2476717"/>
          </a:xfrm>
          <a:custGeom>
            <a:avLst/>
            <a:gdLst/>
            <a:ahLst/>
            <a:cxnLst/>
            <a:rect l="l" t="t" r="r" b="b"/>
            <a:pathLst>
              <a:path w="146265" h="156112" extrusionOk="0">
                <a:moveTo>
                  <a:pt x="5411" y="0"/>
                </a:moveTo>
                <a:cubicBezTo>
                  <a:pt x="5411" y="0"/>
                  <a:pt x="1" y="28329"/>
                  <a:pt x="20548" y="36870"/>
                </a:cubicBezTo>
                <a:cubicBezTo>
                  <a:pt x="24058" y="38329"/>
                  <a:pt x="27694" y="38893"/>
                  <a:pt x="31373" y="38893"/>
                </a:cubicBezTo>
                <a:cubicBezTo>
                  <a:pt x="43912" y="38893"/>
                  <a:pt x="56943" y="32338"/>
                  <a:pt x="67152" y="32338"/>
                </a:cubicBezTo>
                <a:cubicBezTo>
                  <a:pt x="71479" y="32338"/>
                  <a:pt x="75300" y="33516"/>
                  <a:pt x="78361" y="36870"/>
                </a:cubicBezTo>
                <a:cubicBezTo>
                  <a:pt x="90793" y="50426"/>
                  <a:pt x="72190" y="65958"/>
                  <a:pt x="96993" y="74500"/>
                </a:cubicBezTo>
                <a:cubicBezTo>
                  <a:pt x="105899" y="77600"/>
                  <a:pt x="114015" y="83740"/>
                  <a:pt x="115717" y="93497"/>
                </a:cubicBezTo>
                <a:cubicBezTo>
                  <a:pt x="117814" y="105503"/>
                  <a:pt x="109060" y="112403"/>
                  <a:pt x="105504" y="122646"/>
                </a:cubicBezTo>
                <a:cubicBezTo>
                  <a:pt x="103559" y="128148"/>
                  <a:pt x="104744" y="135078"/>
                  <a:pt x="107024" y="140245"/>
                </a:cubicBezTo>
                <a:cubicBezTo>
                  <a:pt x="109699" y="146294"/>
                  <a:pt x="114501" y="151218"/>
                  <a:pt x="120580" y="153832"/>
                </a:cubicBezTo>
                <a:cubicBezTo>
                  <a:pt x="124167" y="155413"/>
                  <a:pt x="128027" y="156081"/>
                  <a:pt x="131918" y="156112"/>
                </a:cubicBezTo>
                <a:cubicBezTo>
                  <a:pt x="133438" y="156112"/>
                  <a:pt x="146265" y="155200"/>
                  <a:pt x="146265" y="153650"/>
                </a:cubicBezTo>
                <a:lnTo>
                  <a:pt x="1462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335;p40">
            <a:extLst>
              <a:ext uri="{FF2B5EF4-FFF2-40B4-BE49-F238E27FC236}">
                <a16:creationId xmlns:a16="http://schemas.microsoft.com/office/drawing/2014/main" id="{DDBE5839-9F47-5D01-774B-B7385957D4BF}"/>
              </a:ext>
            </a:extLst>
          </p:cNvPr>
          <p:cNvSpPr txBox="1">
            <a:spLocks/>
          </p:cNvSpPr>
          <p:nvPr/>
        </p:nvSpPr>
        <p:spPr>
          <a:xfrm>
            <a:off x="1245642" y="846682"/>
            <a:ext cx="8267614" cy="170333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2100"/>
              <a:buFont typeface="Syne"/>
              <a:buNone/>
              <a:defRPr sz="1600" b="0" i="0" u="none" strike="noStrike" cap="none">
                <a:solidFill>
                  <a:schemeClr val="dk1"/>
                </a:solidFill>
                <a:latin typeface="Syne"/>
                <a:ea typeface="Syne"/>
                <a:cs typeface="Syne"/>
                <a:sym typeface="Syne"/>
              </a:defRPr>
            </a:lvl1pPr>
            <a:lvl2pPr marL="914400" marR="0" lvl="1"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2pPr>
            <a:lvl3pPr marL="1371600" marR="0" lvl="2"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3pPr>
            <a:lvl4pPr marL="1828800" marR="0" lvl="3"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4pPr>
            <a:lvl5pPr marL="2286000" marR="0" lvl="4"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5pPr>
            <a:lvl6pPr marL="2743200" marR="0" lvl="5"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6pPr>
            <a:lvl7pPr marL="3200400" marR="0" lvl="6"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7pPr>
            <a:lvl8pPr marL="3657600" marR="0" lvl="7"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8pPr>
            <a:lvl9pPr marL="4114800" marR="0" lvl="8"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9pPr>
          </a:lstStyle>
          <a:p>
            <a:pPr marL="285750" indent="-285750" algn="l">
              <a:spcAft>
                <a:spcPts val="1200"/>
              </a:spcAft>
              <a:buFont typeface="Arial" panose="020B0604020202020204" pitchFamily="34" charset="0"/>
              <a:buChar char="•"/>
            </a:pPr>
            <a:r>
              <a:rPr lang="vi-VN" sz="1800"/>
              <a:t>Xử lý khi một danh mục được chọn:</a:t>
            </a:r>
          </a:p>
          <a:p>
            <a:pPr marL="285750" indent="-285750" algn="l">
              <a:spcAft>
                <a:spcPts val="1200"/>
              </a:spcAft>
              <a:buFont typeface="Arial" panose="020B0604020202020204" pitchFamily="34" charset="0"/>
              <a:buChar char="•"/>
            </a:pPr>
            <a:r>
              <a:rPr lang="vi-VN" sz="1800"/>
              <a:t>selectedCategory = categories.get(position): Lấy danh mục được chọn.</a:t>
            </a:r>
          </a:p>
          <a:p>
            <a:pPr marL="285750" indent="-285750" algn="l">
              <a:spcAft>
                <a:spcPts val="1200"/>
              </a:spcAft>
              <a:buFont typeface="Arial" panose="020B0604020202020204" pitchFamily="34" charset="0"/>
              <a:buChar char="•"/>
            </a:pPr>
            <a:r>
              <a:rPr lang="vi-VN" sz="1800"/>
              <a:t>Nếu danh mục là "Tất cả", hiển thị tất cả sản phẩm bằng cách gọi updateListView(getBooksFromSQLite()).</a:t>
            </a:r>
          </a:p>
          <a:p>
            <a:pPr marL="285750" indent="-285750" algn="l">
              <a:spcAft>
                <a:spcPts val="1200"/>
              </a:spcAft>
              <a:buFont typeface="Arial" panose="020B0604020202020204" pitchFamily="34" charset="0"/>
              <a:buChar char="•"/>
            </a:pPr>
            <a:r>
              <a:rPr lang="vi-VN" sz="1800"/>
              <a:t>Nếu danh mục khác "Tất cả", lấy ID danh mục, sau đó gọi getBooksByCategory(categoryId) để lấy danh sách sản phẩm thuộc danh mục đó và cập nhật ListView.</a:t>
            </a:r>
          </a:p>
        </p:txBody>
      </p:sp>
      <p:sp>
        <p:nvSpPr>
          <p:cNvPr id="3" name="Google Shape;334;p40">
            <a:extLst>
              <a:ext uri="{FF2B5EF4-FFF2-40B4-BE49-F238E27FC236}">
                <a16:creationId xmlns:a16="http://schemas.microsoft.com/office/drawing/2014/main" id="{668DEA1E-B334-8C53-25EE-123F3191C933}"/>
              </a:ext>
            </a:extLst>
          </p:cNvPr>
          <p:cNvSpPr txBox="1">
            <a:spLocks/>
          </p:cNvSpPr>
          <p:nvPr/>
        </p:nvSpPr>
        <p:spPr>
          <a:xfrm>
            <a:off x="2947199" y="115582"/>
            <a:ext cx="4864500" cy="6450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marR="0" lvl="0" indent="0" algn="r" rtl="0">
              <a:lnSpc>
                <a:spcPct val="90000"/>
              </a:lnSpc>
              <a:spcBef>
                <a:spcPts val="0"/>
              </a:spcBef>
              <a:spcAft>
                <a:spcPts val="0"/>
              </a:spcAft>
              <a:buClr>
                <a:schemeClr val="dk2"/>
              </a:buClr>
              <a:buSzPts val="5200"/>
              <a:buFont typeface="Commissioner"/>
              <a:buNone/>
              <a:defRPr sz="4500" b="0" i="0" u="none" strike="noStrike" cap="none">
                <a:solidFill>
                  <a:schemeClr val="dk2"/>
                </a:solidFill>
                <a:latin typeface="Commissioner ExtraBold"/>
                <a:ea typeface="Commissioner ExtraBold"/>
                <a:cs typeface="Commissioner ExtraBold"/>
                <a:sym typeface="Commissioner ExtraBold"/>
              </a:defRPr>
            </a:lvl1pPr>
            <a:lvl2pPr marR="0" lvl="1"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2pPr>
            <a:lvl3pPr marR="0" lvl="2"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3pPr>
            <a:lvl4pPr marR="0" lvl="3"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4pPr>
            <a:lvl5pPr marR="0" lvl="4"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5pPr>
            <a:lvl6pPr marR="0" lvl="5"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6pPr>
            <a:lvl7pPr marR="0" lvl="6"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7pPr>
            <a:lvl8pPr marR="0" lvl="7"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8pPr>
            <a:lvl9pPr marR="0" lvl="8"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9pPr>
          </a:lstStyle>
          <a:p>
            <a:pPr algn="l">
              <a:buSzPts val="4700"/>
            </a:pPr>
            <a:r>
              <a:rPr lang="vi-VN" sz="2400"/>
              <a:t>Activity: </a:t>
            </a:r>
            <a:r>
              <a:rPr lang="vi-VN" sz="2400" u="sng"/>
              <a:t>MainActivity</a:t>
            </a:r>
          </a:p>
        </p:txBody>
      </p:sp>
      <p:sp>
        <p:nvSpPr>
          <p:cNvPr id="2" name="Google Shape;335;p40">
            <a:extLst>
              <a:ext uri="{FF2B5EF4-FFF2-40B4-BE49-F238E27FC236}">
                <a16:creationId xmlns:a16="http://schemas.microsoft.com/office/drawing/2014/main" id="{67AC1800-6911-9CF6-3F4E-9F7CD7FEF828}"/>
              </a:ext>
            </a:extLst>
          </p:cNvPr>
          <p:cNvSpPr txBox="1">
            <a:spLocks/>
          </p:cNvSpPr>
          <p:nvPr/>
        </p:nvSpPr>
        <p:spPr>
          <a:xfrm>
            <a:off x="960498" y="438082"/>
            <a:ext cx="6171822" cy="51575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2100"/>
              <a:buFont typeface="Syne"/>
              <a:buNone/>
              <a:defRPr sz="1600" b="0" i="0" u="none" strike="noStrike" cap="none">
                <a:solidFill>
                  <a:schemeClr val="dk1"/>
                </a:solidFill>
                <a:latin typeface="Syne"/>
                <a:ea typeface="Syne"/>
                <a:cs typeface="Syne"/>
                <a:sym typeface="Syne"/>
              </a:defRPr>
            </a:lvl1pPr>
            <a:lvl2pPr marL="914400" marR="0" lvl="1"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2pPr>
            <a:lvl3pPr marL="1371600" marR="0" lvl="2"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3pPr>
            <a:lvl4pPr marL="1828800" marR="0" lvl="3"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4pPr>
            <a:lvl5pPr marL="2286000" marR="0" lvl="4"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5pPr>
            <a:lvl6pPr marL="2743200" marR="0" lvl="5"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6pPr>
            <a:lvl7pPr marL="3200400" marR="0" lvl="6"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7pPr>
            <a:lvl8pPr marL="3657600" marR="0" lvl="7"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8pPr>
            <a:lvl9pPr marL="4114800" marR="0" lvl="8"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9pPr>
          </a:lstStyle>
          <a:p>
            <a:pPr marL="285750" indent="-285750" algn="l">
              <a:spcAft>
                <a:spcPts val="1200"/>
              </a:spcAft>
              <a:buFont typeface="Arial" panose="020B0604020202020204" pitchFamily="34" charset="0"/>
              <a:buChar char="•"/>
            </a:pPr>
            <a:r>
              <a:rPr lang="vi-VN" sz="1800" b="1"/>
              <a:t>Xử lý sự kiện khi chọn danh mục từ Spinner:</a:t>
            </a:r>
            <a:endParaRPr lang="vi-VN" sz="1800"/>
          </a:p>
        </p:txBody>
      </p:sp>
    </p:spTree>
    <p:extLst>
      <p:ext uri="{BB962C8B-B14F-4D97-AF65-F5344CB8AC3E}">
        <p14:creationId xmlns:p14="http://schemas.microsoft.com/office/powerpoint/2010/main" val="1187029541"/>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4" name="Google Shape;1460;p74">
            <a:extLst>
              <a:ext uri="{FF2B5EF4-FFF2-40B4-BE49-F238E27FC236}">
                <a16:creationId xmlns:a16="http://schemas.microsoft.com/office/drawing/2014/main" id="{E06D66F6-623E-7896-D86C-7E3B918A78D5}"/>
              </a:ext>
            </a:extLst>
          </p:cNvPr>
          <p:cNvSpPr/>
          <p:nvPr/>
        </p:nvSpPr>
        <p:spPr>
          <a:xfrm>
            <a:off x="7811699" y="-307292"/>
            <a:ext cx="2320494" cy="2476717"/>
          </a:xfrm>
          <a:custGeom>
            <a:avLst/>
            <a:gdLst/>
            <a:ahLst/>
            <a:cxnLst/>
            <a:rect l="l" t="t" r="r" b="b"/>
            <a:pathLst>
              <a:path w="146265" h="156112" extrusionOk="0">
                <a:moveTo>
                  <a:pt x="5411" y="0"/>
                </a:moveTo>
                <a:cubicBezTo>
                  <a:pt x="5411" y="0"/>
                  <a:pt x="1" y="28329"/>
                  <a:pt x="20548" y="36870"/>
                </a:cubicBezTo>
                <a:cubicBezTo>
                  <a:pt x="24058" y="38329"/>
                  <a:pt x="27694" y="38893"/>
                  <a:pt x="31373" y="38893"/>
                </a:cubicBezTo>
                <a:cubicBezTo>
                  <a:pt x="43912" y="38893"/>
                  <a:pt x="56943" y="32338"/>
                  <a:pt x="67152" y="32338"/>
                </a:cubicBezTo>
                <a:cubicBezTo>
                  <a:pt x="71479" y="32338"/>
                  <a:pt x="75300" y="33516"/>
                  <a:pt x="78361" y="36870"/>
                </a:cubicBezTo>
                <a:cubicBezTo>
                  <a:pt x="90793" y="50426"/>
                  <a:pt x="72190" y="65958"/>
                  <a:pt x="96993" y="74500"/>
                </a:cubicBezTo>
                <a:cubicBezTo>
                  <a:pt x="105899" y="77600"/>
                  <a:pt x="114015" y="83740"/>
                  <a:pt x="115717" y="93497"/>
                </a:cubicBezTo>
                <a:cubicBezTo>
                  <a:pt x="117814" y="105503"/>
                  <a:pt x="109060" y="112403"/>
                  <a:pt x="105504" y="122646"/>
                </a:cubicBezTo>
                <a:cubicBezTo>
                  <a:pt x="103559" y="128148"/>
                  <a:pt x="104744" y="135078"/>
                  <a:pt x="107024" y="140245"/>
                </a:cubicBezTo>
                <a:cubicBezTo>
                  <a:pt x="109699" y="146294"/>
                  <a:pt x="114501" y="151218"/>
                  <a:pt x="120580" y="153832"/>
                </a:cubicBezTo>
                <a:cubicBezTo>
                  <a:pt x="124167" y="155413"/>
                  <a:pt x="128027" y="156081"/>
                  <a:pt x="131918" y="156112"/>
                </a:cubicBezTo>
                <a:cubicBezTo>
                  <a:pt x="133438" y="156112"/>
                  <a:pt x="146265" y="155200"/>
                  <a:pt x="146265" y="153650"/>
                </a:cubicBezTo>
                <a:lnTo>
                  <a:pt x="1462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335;p40">
            <a:extLst>
              <a:ext uri="{FF2B5EF4-FFF2-40B4-BE49-F238E27FC236}">
                <a16:creationId xmlns:a16="http://schemas.microsoft.com/office/drawing/2014/main" id="{166AC797-0AEA-F438-DD81-8A9A41A71CE7}"/>
              </a:ext>
            </a:extLst>
          </p:cNvPr>
          <p:cNvSpPr txBox="1">
            <a:spLocks/>
          </p:cNvSpPr>
          <p:nvPr/>
        </p:nvSpPr>
        <p:spPr>
          <a:xfrm>
            <a:off x="960498" y="438082"/>
            <a:ext cx="6171822" cy="51575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2100"/>
              <a:buFont typeface="Syne"/>
              <a:buNone/>
              <a:defRPr sz="1600" b="0" i="0" u="none" strike="noStrike" cap="none">
                <a:solidFill>
                  <a:schemeClr val="dk1"/>
                </a:solidFill>
                <a:latin typeface="Syne"/>
                <a:ea typeface="Syne"/>
                <a:cs typeface="Syne"/>
                <a:sym typeface="Syne"/>
              </a:defRPr>
            </a:lvl1pPr>
            <a:lvl2pPr marL="914400" marR="0" lvl="1"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2pPr>
            <a:lvl3pPr marL="1371600" marR="0" lvl="2"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3pPr>
            <a:lvl4pPr marL="1828800" marR="0" lvl="3"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4pPr>
            <a:lvl5pPr marL="2286000" marR="0" lvl="4"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5pPr>
            <a:lvl6pPr marL="2743200" marR="0" lvl="5"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6pPr>
            <a:lvl7pPr marL="3200400" marR="0" lvl="6"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7pPr>
            <a:lvl8pPr marL="3657600" marR="0" lvl="7"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8pPr>
            <a:lvl9pPr marL="4114800" marR="0" lvl="8"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9pPr>
          </a:lstStyle>
          <a:p>
            <a:pPr marL="285750" indent="-285750" algn="l">
              <a:spcAft>
                <a:spcPts val="1200"/>
              </a:spcAft>
              <a:buFont typeface="Arial" panose="020B0604020202020204" pitchFamily="34" charset="0"/>
              <a:buChar char="•"/>
            </a:pPr>
            <a:r>
              <a:rPr lang="vi-VN" sz="1800" b="1"/>
              <a:t>Khởi tạo danh sách sản phẩm và adapter:</a:t>
            </a:r>
            <a:endParaRPr lang="vi-VN" sz="1800"/>
          </a:p>
        </p:txBody>
      </p:sp>
      <p:sp>
        <p:nvSpPr>
          <p:cNvPr id="3" name="Google Shape;334;p40">
            <a:extLst>
              <a:ext uri="{FF2B5EF4-FFF2-40B4-BE49-F238E27FC236}">
                <a16:creationId xmlns:a16="http://schemas.microsoft.com/office/drawing/2014/main" id="{668DEA1E-B334-8C53-25EE-123F3191C933}"/>
              </a:ext>
            </a:extLst>
          </p:cNvPr>
          <p:cNvSpPr txBox="1">
            <a:spLocks/>
          </p:cNvSpPr>
          <p:nvPr/>
        </p:nvSpPr>
        <p:spPr>
          <a:xfrm>
            <a:off x="2947199" y="115582"/>
            <a:ext cx="4864500" cy="6450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marR="0" lvl="0" indent="0" algn="r" rtl="0">
              <a:lnSpc>
                <a:spcPct val="90000"/>
              </a:lnSpc>
              <a:spcBef>
                <a:spcPts val="0"/>
              </a:spcBef>
              <a:spcAft>
                <a:spcPts val="0"/>
              </a:spcAft>
              <a:buClr>
                <a:schemeClr val="dk2"/>
              </a:buClr>
              <a:buSzPts val="5200"/>
              <a:buFont typeface="Commissioner"/>
              <a:buNone/>
              <a:defRPr sz="4500" b="0" i="0" u="none" strike="noStrike" cap="none">
                <a:solidFill>
                  <a:schemeClr val="dk2"/>
                </a:solidFill>
                <a:latin typeface="Commissioner ExtraBold"/>
                <a:ea typeface="Commissioner ExtraBold"/>
                <a:cs typeface="Commissioner ExtraBold"/>
                <a:sym typeface="Commissioner ExtraBold"/>
              </a:defRPr>
            </a:lvl1pPr>
            <a:lvl2pPr marR="0" lvl="1"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2pPr>
            <a:lvl3pPr marR="0" lvl="2"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3pPr>
            <a:lvl4pPr marR="0" lvl="3"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4pPr>
            <a:lvl5pPr marR="0" lvl="4"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5pPr>
            <a:lvl6pPr marR="0" lvl="5"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6pPr>
            <a:lvl7pPr marR="0" lvl="6"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7pPr>
            <a:lvl8pPr marR="0" lvl="7"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8pPr>
            <a:lvl9pPr marR="0" lvl="8"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9pPr>
          </a:lstStyle>
          <a:p>
            <a:pPr algn="l">
              <a:buSzPts val="4700"/>
            </a:pPr>
            <a:r>
              <a:rPr lang="vi-VN" sz="2400"/>
              <a:t>Activity: </a:t>
            </a:r>
            <a:r>
              <a:rPr lang="vi-VN" sz="2400" u="sng"/>
              <a:t>MainActivity</a:t>
            </a:r>
          </a:p>
        </p:txBody>
      </p:sp>
      <p:pic>
        <p:nvPicPr>
          <p:cNvPr id="6" name="Picture 5">
            <a:extLst>
              <a:ext uri="{FF2B5EF4-FFF2-40B4-BE49-F238E27FC236}">
                <a16:creationId xmlns:a16="http://schemas.microsoft.com/office/drawing/2014/main" id="{3FE986B5-96E6-1617-8E07-D26EA8578E5B}"/>
              </a:ext>
            </a:extLst>
          </p:cNvPr>
          <p:cNvPicPr>
            <a:picLocks noChangeAspect="1"/>
          </p:cNvPicPr>
          <p:nvPr/>
        </p:nvPicPr>
        <p:blipFill>
          <a:blip r:embed="rId3"/>
          <a:stretch>
            <a:fillRect/>
          </a:stretch>
        </p:blipFill>
        <p:spPr>
          <a:xfrm>
            <a:off x="1293284" y="909411"/>
            <a:ext cx="7573432" cy="1238423"/>
          </a:xfrm>
          <a:prstGeom prst="rect">
            <a:avLst/>
          </a:prstGeom>
        </p:spPr>
      </p:pic>
      <p:sp>
        <p:nvSpPr>
          <p:cNvPr id="7" name="Google Shape;335;p40">
            <a:extLst>
              <a:ext uri="{FF2B5EF4-FFF2-40B4-BE49-F238E27FC236}">
                <a16:creationId xmlns:a16="http://schemas.microsoft.com/office/drawing/2014/main" id="{98A96244-6270-19E8-C6AC-D5F885BA1BD2}"/>
              </a:ext>
            </a:extLst>
          </p:cNvPr>
          <p:cNvSpPr txBox="1">
            <a:spLocks/>
          </p:cNvSpPr>
          <p:nvPr/>
        </p:nvSpPr>
        <p:spPr>
          <a:xfrm>
            <a:off x="876386" y="2491925"/>
            <a:ext cx="8267614" cy="170333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2100"/>
              <a:buFont typeface="Syne"/>
              <a:buNone/>
              <a:defRPr sz="1600" b="0" i="0" u="none" strike="noStrike" cap="none">
                <a:solidFill>
                  <a:schemeClr val="dk1"/>
                </a:solidFill>
                <a:latin typeface="Syne"/>
                <a:ea typeface="Syne"/>
                <a:cs typeface="Syne"/>
                <a:sym typeface="Syne"/>
              </a:defRPr>
            </a:lvl1pPr>
            <a:lvl2pPr marL="914400" marR="0" lvl="1"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2pPr>
            <a:lvl3pPr marL="1371600" marR="0" lvl="2"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3pPr>
            <a:lvl4pPr marL="1828800" marR="0" lvl="3"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4pPr>
            <a:lvl5pPr marL="2286000" marR="0" lvl="4"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5pPr>
            <a:lvl6pPr marL="2743200" marR="0" lvl="5"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6pPr>
            <a:lvl7pPr marL="3200400" marR="0" lvl="6"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7pPr>
            <a:lvl8pPr marL="3657600" marR="0" lvl="7"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8pPr>
            <a:lvl9pPr marL="4114800" marR="0" lvl="8"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9pPr>
          </a:lstStyle>
          <a:p>
            <a:pPr marL="285750" indent="-285750" algn="l">
              <a:spcAft>
                <a:spcPts val="1200"/>
              </a:spcAft>
              <a:buFont typeface="Arial" panose="020B0604020202020204" pitchFamily="34" charset="0"/>
              <a:buChar char="•"/>
            </a:pPr>
            <a:r>
              <a:rPr lang="vi-VN" sz="1800"/>
              <a:t>productList = getBooksFromSQLite(): Lấy danh sách tất cả sản phẩm từ SQLite.</a:t>
            </a:r>
          </a:p>
          <a:p>
            <a:pPr marL="285750" indent="-285750" algn="l">
              <a:spcAft>
                <a:spcPts val="1200"/>
              </a:spcAft>
              <a:buFont typeface="Arial" panose="020B0604020202020204" pitchFamily="34" charset="0"/>
              <a:buChar char="•"/>
            </a:pPr>
            <a:r>
              <a:rPr lang="vi-VN" sz="1800"/>
              <a:t>ChiTietsTruyenAdapter = new ChiTietsTruyenAdapter(this, productList): Tạo adapter cho ListView.</a:t>
            </a:r>
          </a:p>
          <a:p>
            <a:pPr marL="285750" indent="-285750" algn="l">
              <a:spcAft>
                <a:spcPts val="1200"/>
              </a:spcAft>
              <a:buFont typeface="Arial" panose="020B0604020202020204" pitchFamily="34" charset="0"/>
              <a:buChar char="•"/>
            </a:pPr>
            <a:r>
              <a:rPr lang="vi-VN" sz="1800"/>
              <a:t>listView.setAdapter(ChiTietsTruyenAdapter): Đặt adapter cho ListView.</a:t>
            </a:r>
          </a:p>
        </p:txBody>
      </p:sp>
    </p:spTree>
    <p:extLst>
      <p:ext uri="{BB962C8B-B14F-4D97-AF65-F5344CB8AC3E}">
        <p14:creationId xmlns:p14="http://schemas.microsoft.com/office/powerpoint/2010/main" val="156190722"/>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4" name="Google Shape;1460;p74">
            <a:extLst>
              <a:ext uri="{FF2B5EF4-FFF2-40B4-BE49-F238E27FC236}">
                <a16:creationId xmlns:a16="http://schemas.microsoft.com/office/drawing/2014/main" id="{E06D66F6-623E-7896-D86C-7E3B918A78D5}"/>
              </a:ext>
            </a:extLst>
          </p:cNvPr>
          <p:cNvSpPr/>
          <p:nvPr/>
        </p:nvSpPr>
        <p:spPr>
          <a:xfrm>
            <a:off x="7811699" y="-307292"/>
            <a:ext cx="2320494" cy="2476717"/>
          </a:xfrm>
          <a:custGeom>
            <a:avLst/>
            <a:gdLst/>
            <a:ahLst/>
            <a:cxnLst/>
            <a:rect l="l" t="t" r="r" b="b"/>
            <a:pathLst>
              <a:path w="146265" h="156112" extrusionOk="0">
                <a:moveTo>
                  <a:pt x="5411" y="0"/>
                </a:moveTo>
                <a:cubicBezTo>
                  <a:pt x="5411" y="0"/>
                  <a:pt x="1" y="28329"/>
                  <a:pt x="20548" y="36870"/>
                </a:cubicBezTo>
                <a:cubicBezTo>
                  <a:pt x="24058" y="38329"/>
                  <a:pt x="27694" y="38893"/>
                  <a:pt x="31373" y="38893"/>
                </a:cubicBezTo>
                <a:cubicBezTo>
                  <a:pt x="43912" y="38893"/>
                  <a:pt x="56943" y="32338"/>
                  <a:pt x="67152" y="32338"/>
                </a:cubicBezTo>
                <a:cubicBezTo>
                  <a:pt x="71479" y="32338"/>
                  <a:pt x="75300" y="33516"/>
                  <a:pt x="78361" y="36870"/>
                </a:cubicBezTo>
                <a:cubicBezTo>
                  <a:pt x="90793" y="50426"/>
                  <a:pt x="72190" y="65958"/>
                  <a:pt x="96993" y="74500"/>
                </a:cubicBezTo>
                <a:cubicBezTo>
                  <a:pt x="105899" y="77600"/>
                  <a:pt x="114015" y="83740"/>
                  <a:pt x="115717" y="93497"/>
                </a:cubicBezTo>
                <a:cubicBezTo>
                  <a:pt x="117814" y="105503"/>
                  <a:pt x="109060" y="112403"/>
                  <a:pt x="105504" y="122646"/>
                </a:cubicBezTo>
                <a:cubicBezTo>
                  <a:pt x="103559" y="128148"/>
                  <a:pt x="104744" y="135078"/>
                  <a:pt x="107024" y="140245"/>
                </a:cubicBezTo>
                <a:cubicBezTo>
                  <a:pt x="109699" y="146294"/>
                  <a:pt x="114501" y="151218"/>
                  <a:pt x="120580" y="153832"/>
                </a:cubicBezTo>
                <a:cubicBezTo>
                  <a:pt x="124167" y="155413"/>
                  <a:pt x="128027" y="156081"/>
                  <a:pt x="131918" y="156112"/>
                </a:cubicBezTo>
                <a:cubicBezTo>
                  <a:pt x="133438" y="156112"/>
                  <a:pt x="146265" y="155200"/>
                  <a:pt x="146265" y="153650"/>
                </a:cubicBezTo>
                <a:lnTo>
                  <a:pt x="1462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335;p40">
            <a:extLst>
              <a:ext uri="{FF2B5EF4-FFF2-40B4-BE49-F238E27FC236}">
                <a16:creationId xmlns:a16="http://schemas.microsoft.com/office/drawing/2014/main" id="{166AC797-0AEA-F438-DD81-8A9A41A71CE7}"/>
              </a:ext>
            </a:extLst>
          </p:cNvPr>
          <p:cNvSpPr txBox="1">
            <a:spLocks/>
          </p:cNvSpPr>
          <p:nvPr/>
        </p:nvSpPr>
        <p:spPr>
          <a:xfrm>
            <a:off x="960498" y="438082"/>
            <a:ext cx="6171822" cy="51575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2100"/>
              <a:buFont typeface="Syne"/>
              <a:buNone/>
              <a:defRPr sz="1600" b="0" i="0" u="none" strike="noStrike" cap="none">
                <a:solidFill>
                  <a:schemeClr val="dk1"/>
                </a:solidFill>
                <a:latin typeface="Syne"/>
                <a:ea typeface="Syne"/>
                <a:cs typeface="Syne"/>
                <a:sym typeface="Syne"/>
              </a:defRPr>
            </a:lvl1pPr>
            <a:lvl2pPr marL="914400" marR="0" lvl="1"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2pPr>
            <a:lvl3pPr marL="1371600" marR="0" lvl="2"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3pPr>
            <a:lvl4pPr marL="1828800" marR="0" lvl="3"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4pPr>
            <a:lvl5pPr marL="2286000" marR="0" lvl="4"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5pPr>
            <a:lvl6pPr marL="2743200" marR="0" lvl="5"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6pPr>
            <a:lvl7pPr marL="3200400" marR="0" lvl="6"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7pPr>
            <a:lvl8pPr marL="3657600" marR="0" lvl="7"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8pPr>
            <a:lvl9pPr marL="4114800" marR="0" lvl="8"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9pPr>
          </a:lstStyle>
          <a:p>
            <a:pPr marL="285750" indent="-285750" algn="l">
              <a:spcAft>
                <a:spcPts val="1200"/>
              </a:spcAft>
              <a:buFont typeface="Arial" panose="020B0604020202020204" pitchFamily="34" charset="0"/>
              <a:buChar char="•"/>
            </a:pPr>
            <a:r>
              <a:rPr lang="vi-VN" sz="1800" b="1"/>
              <a:t>Xử lý tìm kiếm:</a:t>
            </a:r>
            <a:endParaRPr lang="vi-VN" sz="1800"/>
          </a:p>
        </p:txBody>
      </p:sp>
      <p:sp>
        <p:nvSpPr>
          <p:cNvPr id="3" name="Google Shape;334;p40">
            <a:extLst>
              <a:ext uri="{FF2B5EF4-FFF2-40B4-BE49-F238E27FC236}">
                <a16:creationId xmlns:a16="http://schemas.microsoft.com/office/drawing/2014/main" id="{668DEA1E-B334-8C53-25EE-123F3191C933}"/>
              </a:ext>
            </a:extLst>
          </p:cNvPr>
          <p:cNvSpPr txBox="1">
            <a:spLocks/>
          </p:cNvSpPr>
          <p:nvPr/>
        </p:nvSpPr>
        <p:spPr>
          <a:xfrm>
            <a:off x="2947199" y="115582"/>
            <a:ext cx="4864500" cy="6450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marR="0" lvl="0" indent="0" algn="r" rtl="0">
              <a:lnSpc>
                <a:spcPct val="90000"/>
              </a:lnSpc>
              <a:spcBef>
                <a:spcPts val="0"/>
              </a:spcBef>
              <a:spcAft>
                <a:spcPts val="0"/>
              </a:spcAft>
              <a:buClr>
                <a:schemeClr val="dk2"/>
              </a:buClr>
              <a:buSzPts val="5200"/>
              <a:buFont typeface="Commissioner"/>
              <a:buNone/>
              <a:defRPr sz="4500" b="0" i="0" u="none" strike="noStrike" cap="none">
                <a:solidFill>
                  <a:schemeClr val="dk2"/>
                </a:solidFill>
                <a:latin typeface="Commissioner ExtraBold"/>
                <a:ea typeface="Commissioner ExtraBold"/>
                <a:cs typeface="Commissioner ExtraBold"/>
                <a:sym typeface="Commissioner ExtraBold"/>
              </a:defRPr>
            </a:lvl1pPr>
            <a:lvl2pPr marR="0" lvl="1"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2pPr>
            <a:lvl3pPr marR="0" lvl="2"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3pPr>
            <a:lvl4pPr marR="0" lvl="3"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4pPr>
            <a:lvl5pPr marR="0" lvl="4"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5pPr>
            <a:lvl6pPr marR="0" lvl="5"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6pPr>
            <a:lvl7pPr marR="0" lvl="6"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7pPr>
            <a:lvl8pPr marR="0" lvl="7"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8pPr>
            <a:lvl9pPr marR="0" lvl="8"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9pPr>
          </a:lstStyle>
          <a:p>
            <a:pPr algn="l">
              <a:buSzPts val="4700"/>
            </a:pPr>
            <a:r>
              <a:rPr lang="vi-VN" sz="2400"/>
              <a:t>Activity: </a:t>
            </a:r>
            <a:r>
              <a:rPr lang="vi-VN" sz="2400" u="sng"/>
              <a:t>MainActivity</a:t>
            </a:r>
          </a:p>
        </p:txBody>
      </p:sp>
      <p:pic>
        <p:nvPicPr>
          <p:cNvPr id="5" name="Picture 4">
            <a:extLst>
              <a:ext uri="{FF2B5EF4-FFF2-40B4-BE49-F238E27FC236}">
                <a16:creationId xmlns:a16="http://schemas.microsoft.com/office/drawing/2014/main" id="{926B47BB-EF53-A15D-7D73-6472D4C43234}"/>
              </a:ext>
            </a:extLst>
          </p:cNvPr>
          <p:cNvPicPr>
            <a:picLocks noChangeAspect="1"/>
          </p:cNvPicPr>
          <p:nvPr/>
        </p:nvPicPr>
        <p:blipFill>
          <a:blip r:embed="rId3"/>
          <a:stretch>
            <a:fillRect/>
          </a:stretch>
        </p:blipFill>
        <p:spPr>
          <a:xfrm>
            <a:off x="1246246" y="695961"/>
            <a:ext cx="7153448" cy="4195255"/>
          </a:xfrm>
          <a:prstGeom prst="rect">
            <a:avLst/>
          </a:prstGeom>
        </p:spPr>
      </p:pic>
    </p:spTree>
    <p:extLst>
      <p:ext uri="{BB962C8B-B14F-4D97-AF65-F5344CB8AC3E}">
        <p14:creationId xmlns:p14="http://schemas.microsoft.com/office/powerpoint/2010/main" val="2978709357"/>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4" name="Google Shape;1460;p74">
            <a:extLst>
              <a:ext uri="{FF2B5EF4-FFF2-40B4-BE49-F238E27FC236}">
                <a16:creationId xmlns:a16="http://schemas.microsoft.com/office/drawing/2014/main" id="{E06D66F6-623E-7896-D86C-7E3B918A78D5}"/>
              </a:ext>
            </a:extLst>
          </p:cNvPr>
          <p:cNvSpPr/>
          <p:nvPr/>
        </p:nvSpPr>
        <p:spPr>
          <a:xfrm>
            <a:off x="7811699" y="-307292"/>
            <a:ext cx="2320494" cy="2476717"/>
          </a:xfrm>
          <a:custGeom>
            <a:avLst/>
            <a:gdLst/>
            <a:ahLst/>
            <a:cxnLst/>
            <a:rect l="l" t="t" r="r" b="b"/>
            <a:pathLst>
              <a:path w="146265" h="156112" extrusionOk="0">
                <a:moveTo>
                  <a:pt x="5411" y="0"/>
                </a:moveTo>
                <a:cubicBezTo>
                  <a:pt x="5411" y="0"/>
                  <a:pt x="1" y="28329"/>
                  <a:pt x="20548" y="36870"/>
                </a:cubicBezTo>
                <a:cubicBezTo>
                  <a:pt x="24058" y="38329"/>
                  <a:pt x="27694" y="38893"/>
                  <a:pt x="31373" y="38893"/>
                </a:cubicBezTo>
                <a:cubicBezTo>
                  <a:pt x="43912" y="38893"/>
                  <a:pt x="56943" y="32338"/>
                  <a:pt x="67152" y="32338"/>
                </a:cubicBezTo>
                <a:cubicBezTo>
                  <a:pt x="71479" y="32338"/>
                  <a:pt x="75300" y="33516"/>
                  <a:pt x="78361" y="36870"/>
                </a:cubicBezTo>
                <a:cubicBezTo>
                  <a:pt x="90793" y="50426"/>
                  <a:pt x="72190" y="65958"/>
                  <a:pt x="96993" y="74500"/>
                </a:cubicBezTo>
                <a:cubicBezTo>
                  <a:pt x="105899" y="77600"/>
                  <a:pt x="114015" y="83740"/>
                  <a:pt x="115717" y="93497"/>
                </a:cubicBezTo>
                <a:cubicBezTo>
                  <a:pt x="117814" y="105503"/>
                  <a:pt x="109060" y="112403"/>
                  <a:pt x="105504" y="122646"/>
                </a:cubicBezTo>
                <a:cubicBezTo>
                  <a:pt x="103559" y="128148"/>
                  <a:pt x="104744" y="135078"/>
                  <a:pt x="107024" y="140245"/>
                </a:cubicBezTo>
                <a:cubicBezTo>
                  <a:pt x="109699" y="146294"/>
                  <a:pt x="114501" y="151218"/>
                  <a:pt x="120580" y="153832"/>
                </a:cubicBezTo>
                <a:cubicBezTo>
                  <a:pt x="124167" y="155413"/>
                  <a:pt x="128027" y="156081"/>
                  <a:pt x="131918" y="156112"/>
                </a:cubicBezTo>
                <a:cubicBezTo>
                  <a:pt x="133438" y="156112"/>
                  <a:pt x="146265" y="155200"/>
                  <a:pt x="146265" y="153650"/>
                </a:cubicBezTo>
                <a:lnTo>
                  <a:pt x="1462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335;p40">
            <a:extLst>
              <a:ext uri="{FF2B5EF4-FFF2-40B4-BE49-F238E27FC236}">
                <a16:creationId xmlns:a16="http://schemas.microsoft.com/office/drawing/2014/main" id="{166AC797-0AEA-F438-DD81-8A9A41A71CE7}"/>
              </a:ext>
            </a:extLst>
          </p:cNvPr>
          <p:cNvSpPr txBox="1">
            <a:spLocks/>
          </p:cNvSpPr>
          <p:nvPr/>
        </p:nvSpPr>
        <p:spPr>
          <a:xfrm>
            <a:off x="940178" y="699380"/>
            <a:ext cx="6171822" cy="51575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2100"/>
              <a:buFont typeface="Syne"/>
              <a:buNone/>
              <a:defRPr sz="1600" b="0" i="0" u="none" strike="noStrike" cap="none">
                <a:solidFill>
                  <a:schemeClr val="dk1"/>
                </a:solidFill>
                <a:latin typeface="Syne"/>
                <a:ea typeface="Syne"/>
                <a:cs typeface="Syne"/>
                <a:sym typeface="Syne"/>
              </a:defRPr>
            </a:lvl1pPr>
            <a:lvl2pPr marL="914400" marR="0" lvl="1"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2pPr>
            <a:lvl3pPr marL="1371600" marR="0" lvl="2"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3pPr>
            <a:lvl4pPr marL="1828800" marR="0" lvl="3"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4pPr>
            <a:lvl5pPr marL="2286000" marR="0" lvl="4"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5pPr>
            <a:lvl6pPr marL="2743200" marR="0" lvl="5"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6pPr>
            <a:lvl7pPr marL="3200400" marR="0" lvl="6"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7pPr>
            <a:lvl8pPr marL="3657600" marR="0" lvl="7"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8pPr>
            <a:lvl9pPr marL="4114800" marR="0" lvl="8"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9pPr>
          </a:lstStyle>
          <a:p>
            <a:pPr marL="285750" indent="-285750" algn="l">
              <a:spcAft>
                <a:spcPts val="1200"/>
              </a:spcAft>
              <a:buFont typeface="Arial" panose="020B0604020202020204" pitchFamily="34" charset="0"/>
              <a:buChar char="•"/>
            </a:pPr>
            <a:r>
              <a:rPr lang="vi-VN" sz="1800" b="1"/>
              <a:t>Xử lý tìm kiếm:</a:t>
            </a:r>
            <a:endParaRPr lang="vi-VN" sz="1800"/>
          </a:p>
        </p:txBody>
      </p:sp>
      <p:sp>
        <p:nvSpPr>
          <p:cNvPr id="3" name="Google Shape;334;p40">
            <a:extLst>
              <a:ext uri="{FF2B5EF4-FFF2-40B4-BE49-F238E27FC236}">
                <a16:creationId xmlns:a16="http://schemas.microsoft.com/office/drawing/2014/main" id="{668DEA1E-B334-8C53-25EE-123F3191C933}"/>
              </a:ext>
            </a:extLst>
          </p:cNvPr>
          <p:cNvSpPr txBox="1">
            <a:spLocks/>
          </p:cNvSpPr>
          <p:nvPr/>
        </p:nvSpPr>
        <p:spPr>
          <a:xfrm>
            <a:off x="2947199" y="115582"/>
            <a:ext cx="4864500" cy="6450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marR="0" lvl="0" indent="0" algn="r" rtl="0">
              <a:lnSpc>
                <a:spcPct val="90000"/>
              </a:lnSpc>
              <a:spcBef>
                <a:spcPts val="0"/>
              </a:spcBef>
              <a:spcAft>
                <a:spcPts val="0"/>
              </a:spcAft>
              <a:buClr>
                <a:schemeClr val="dk2"/>
              </a:buClr>
              <a:buSzPts val="5200"/>
              <a:buFont typeface="Commissioner"/>
              <a:buNone/>
              <a:defRPr sz="4500" b="0" i="0" u="none" strike="noStrike" cap="none">
                <a:solidFill>
                  <a:schemeClr val="dk2"/>
                </a:solidFill>
                <a:latin typeface="Commissioner ExtraBold"/>
                <a:ea typeface="Commissioner ExtraBold"/>
                <a:cs typeface="Commissioner ExtraBold"/>
                <a:sym typeface="Commissioner ExtraBold"/>
              </a:defRPr>
            </a:lvl1pPr>
            <a:lvl2pPr marR="0" lvl="1"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2pPr>
            <a:lvl3pPr marR="0" lvl="2"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3pPr>
            <a:lvl4pPr marR="0" lvl="3"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4pPr>
            <a:lvl5pPr marR="0" lvl="4"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5pPr>
            <a:lvl6pPr marR="0" lvl="5"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6pPr>
            <a:lvl7pPr marR="0" lvl="6"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7pPr>
            <a:lvl8pPr marR="0" lvl="7"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8pPr>
            <a:lvl9pPr marR="0" lvl="8"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9pPr>
          </a:lstStyle>
          <a:p>
            <a:pPr algn="l">
              <a:buSzPts val="4700"/>
            </a:pPr>
            <a:r>
              <a:rPr lang="vi-VN" sz="2400"/>
              <a:t>Activity: </a:t>
            </a:r>
            <a:r>
              <a:rPr lang="vi-VN" sz="2400" u="sng"/>
              <a:t>MainActivity</a:t>
            </a:r>
          </a:p>
        </p:txBody>
      </p:sp>
      <p:sp>
        <p:nvSpPr>
          <p:cNvPr id="7" name="Google Shape;335;p40">
            <a:extLst>
              <a:ext uri="{FF2B5EF4-FFF2-40B4-BE49-F238E27FC236}">
                <a16:creationId xmlns:a16="http://schemas.microsoft.com/office/drawing/2014/main" id="{98A96244-6270-19E8-C6AC-D5F885BA1BD2}"/>
              </a:ext>
            </a:extLst>
          </p:cNvPr>
          <p:cNvSpPr txBox="1">
            <a:spLocks/>
          </p:cNvSpPr>
          <p:nvPr/>
        </p:nvSpPr>
        <p:spPr>
          <a:xfrm>
            <a:off x="580433" y="1083082"/>
            <a:ext cx="8267614" cy="170333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2100"/>
              <a:buFont typeface="Syne"/>
              <a:buNone/>
              <a:defRPr sz="1600" b="0" i="0" u="none" strike="noStrike" cap="none">
                <a:solidFill>
                  <a:schemeClr val="dk1"/>
                </a:solidFill>
                <a:latin typeface="Syne"/>
                <a:ea typeface="Syne"/>
                <a:cs typeface="Syne"/>
                <a:sym typeface="Syne"/>
              </a:defRPr>
            </a:lvl1pPr>
            <a:lvl2pPr marL="914400" marR="0" lvl="1"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2pPr>
            <a:lvl3pPr marL="1371600" marR="0" lvl="2"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3pPr>
            <a:lvl4pPr marL="1828800" marR="0" lvl="3"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4pPr>
            <a:lvl5pPr marL="2286000" marR="0" lvl="4"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5pPr>
            <a:lvl6pPr marL="2743200" marR="0" lvl="5"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6pPr>
            <a:lvl7pPr marL="3200400" marR="0" lvl="6"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7pPr>
            <a:lvl8pPr marL="3657600" marR="0" lvl="7"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8pPr>
            <a:lvl9pPr marL="4114800" marR="0" lvl="8"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9pPr>
          </a:lstStyle>
          <a:p>
            <a:pPr marL="0" indent="0" algn="l">
              <a:spcAft>
                <a:spcPts val="1200"/>
              </a:spcAft>
            </a:pPr>
            <a:endParaRPr lang="vi-VN" sz="1800"/>
          </a:p>
          <a:p>
            <a:pPr marL="285750" indent="-285750" algn="l">
              <a:spcAft>
                <a:spcPts val="1200"/>
              </a:spcAft>
              <a:buFont typeface="Arial" panose="020B0604020202020204" pitchFamily="34" charset="0"/>
              <a:buChar char="•"/>
            </a:pPr>
            <a:r>
              <a:rPr lang="vi-VN" sz="1800"/>
              <a:t>onTextChanged: Khi văn bản thay đổi, lọc danh sách sản phẩm dựa trên văn bản tìm kiếm.</a:t>
            </a:r>
          </a:p>
        </p:txBody>
      </p:sp>
    </p:spTree>
    <p:extLst>
      <p:ext uri="{BB962C8B-B14F-4D97-AF65-F5344CB8AC3E}">
        <p14:creationId xmlns:p14="http://schemas.microsoft.com/office/powerpoint/2010/main" val="2545483893"/>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4" name="Google Shape;1460;p74">
            <a:extLst>
              <a:ext uri="{FF2B5EF4-FFF2-40B4-BE49-F238E27FC236}">
                <a16:creationId xmlns:a16="http://schemas.microsoft.com/office/drawing/2014/main" id="{E06D66F6-623E-7896-D86C-7E3B918A78D5}"/>
              </a:ext>
            </a:extLst>
          </p:cNvPr>
          <p:cNvSpPr/>
          <p:nvPr/>
        </p:nvSpPr>
        <p:spPr>
          <a:xfrm>
            <a:off x="7811699" y="-307292"/>
            <a:ext cx="2320494" cy="2476717"/>
          </a:xfrm>
          <a:custGeom>
            <a:avLst/>
            <a:gdLst/>
            <a:ahLst/>
            <a:cxnLst/>
            <a:rect l="l" t="t" r="r" b="b"/>
            <a:pathLst>
              <a:path w="146265" h="156112" extrusionOk="0">
                <a:moveTo>
                  <a:pt x="5411" y="0"/>
                </a:moveTo>
                <a:cubicBezTo>
                  <a:pt x="5411" y="0"/>
                  <a:pt x="1" y="28329"/>
                  <a:pt x="20548" y="36870"/>
                </a:cubicBezTo>
                <a:cubicBezTo>
                  <a:pt x="24058" y="38329"/>
                  <a:pt x="27694" y="38893"/>
                  <a:pt x="31373" y="38893"/>
                </a:cubicBezTo>
                <a:cubicBezTo>
                  <a:pt x="43912" y="38893"/>
                  <a:pt x="56943" y="32338"/>
                  <a:pt x="67152" y="32338"/>
                </a:cubicBezTo>
                <a:cubicBezTo>
                  <a:pt x="71479" y="32338"/>
                  <a:pt x="75300" y="33516"/>
                  <a:pt x="78361" y="36870"/>
                </a:cubicBezTo>
                <a:cubicBezTo>
                  <a:pt x="90793" y="50426"/>
                  <a:pt x="72190" y="65958"/>
                  <a:pt x="96993" y="74500"/>
                </a:cubicBezTo>
                <a:cubicBezTo>
                  <a:pt x="105899" y="77600"/>
                  <a:pt x="114015" y="83740"/>
                  <a:pt x="115717" y="93497"/>
                </a:cubicBezTo>
                <a:cubicBezTo>
                  <a:pt x="117814" y="105503"/>
                  <a:pt x="109060" y="112403"/>
                  <a:pt x="105504" y="122646"/>
                </a:cubicBezTo>
                <a:cubicBezTo>
                  <a:pt x="103559" y="128148"/>
                  <a:pt x="104744" y="135078"/>
                  <a:pt x="107024" y="140245"/>
                </a:cubicBezTo>
                <a:cubicBezTo>
                  <a:pt x="109699" y="146294"/>
                  <a:pt x="114501" y="151218"/>
                  <a:pt x="120580" y="153832"/>
                </a:cubicBezTo>
                <a:cubicBezTo>
                  <a:pt x="124167" y="155413"/>
                  <a:pt x="128027" y="156081"/>
                  <a:pt x="131918" y="156112"/>
                </a:cubicBezTo>
                <a:cubicBezTo>
                  <a:pt x="133438" y="156112"/>
                  <a:pt x="146265" y="155200"/>
                  <a:pt x="146265" y="153650"/>
                </a:cubicBezTo>
                <a:lnTo>
                  <a:pt x="1462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335;p40">
            <a:extLst>
              <a:ext uri="{FF2B5EF4-FFF2-40B4-BE49-F238E27FC236}">
                <a16:creationId xmlns:a16="http://schemas.microsoft.com/office/drawing/2014/main" id="{166AC797-0AEA-F438-DD81-8A9A41A71CE7}"/>
              </a:ext>
            </a:extLst>
          </p:cNvPr>
          <p:cNvSpPr txBox="1">
            <a:spLocks/>
          </p:cNvSpPr>
          <p:nvPr/>
        </p:nvSpPr>
        <p:spPr>
          <a:xfrm>
            <a:off x="940178" y="699380"/>
            <a:ext cx="6171822" cy="51575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2100"/>
              <a:buFont typeface="Syne"/>
              <a:buNone/>
              <a:defRPr sz="1600" b="0" i="0" u="none" strike="noStrike" cap="none">
                <a:solidFill>
                  <a:schemeClr val="dk1"/>
                </a:solidFill>
                <a:latin typeface="Syne"/>
                <a:ea typeface="Syne"/>
                <a:cs typeface="Syne"/>
                <a:sym typeface="Syne"/>
              </a:defRPr>
            </a:lvl1pPr>
            <a:lvl2pPr marL="914400" marR="0" lvl="1"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2pPr>
            <a:lvl3pPr marL="1371600" marR="0" lvl="2"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3pPr>
            <a:lvl4pPr marL="1828800" marR="0" lvl="3"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4pPr>
            <a:lvl5pPr marL="2286000" marR="0" lvl="4"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5pPr>
            <a:lvl6pPr marL="2743200" marR="0" lvl="5"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6pPr>
            <a:lvl7pPr marL="3200400" marR="0" lvl="6"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7pPr>
            <a:lvl8pPr marL="3657600" marR="0" lvl="7"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8pPr>
            <a:lvl9pPr marL="4114800" marR="0" lvl="8"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9pPr>
          </a:lstStyle>
          <a:p>
            <a:pPr marL="285750" indent="-285750" algn="l">
              <a:spcAft>
                <a:spcPts val="1200"/>
              </a:spcAft>
              <a:buFont typeface="Arial" panose="020B0604020202020204" pitchFamily="34" charset="0"/>
              <a:buChar char="•"/>
            </a:pPr>
            <a:r>
              <a:rPr lang="vi-VN" sz="1800" b="1"/>
              <a:t>Xử lý sự kiện nút btnHome và btnProfile:</a:t>
            </a:r>
            <a:endParaRPr lang="vi-VN" sz="1800"/>
          </a:p>
        </p:txBody>
      </p:sp>
      <p:sp>
        <p:nvSpPr>
          <p:cNvPr id="3" name="Google Shape;334;p40">
            <a:extLst>
              <a:ext uri="{FF2B5EF4-FFF2-40B4-BE49-F238E27FC236}">
                <a16:creationId xmlns:a16="http://schemas.microsoft.com/office/drawing/2014/main" id="{668DEA1E-B334-8C53-25EE-123F3191C933}"/>
              </a:ext>
            </a:extLst>
          </p:cNvPr>
          <p:cNvSpPr txBox="1">
            <a:spLocks/>
          </p:cNvSpPr>
          <p:nvPr/>
        </p:nvSpPr>
        <p:spPr>
          <a:xfrm>
            <a:off x="2947199" y="115582"/>
            <a:ext cx="4864500" cy="6450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marR="0" lvl="0" indent="0" algn="r" rtl="0">
              <a:lnSpc>
                <a:spcPct val="90000"/>
              </a:lnSpc>
              <a:spcBef>
                <a:spcPts val="0"/>
              </a:spcBef>
              <a:spcAft>
                <a:spcPts val="0"/>
              </a:spcAft>
              <a:buClr>
                <a:schemeClr val="dk2"/>
              </a:buClr>
              <a:buSzPts val="5200"/>
              <a:buFont typeface="Commissioner"/>
              <a:buNone/>
              <a:defRPr sz="4500" b="0" i="0" u="none" strike="noStrike" cap="none">
                <a:solidFill>
                  <a:schemeClr val="dk2"/>
                </a:solidFill>
                <a:latin typeface="Commissioner ExtraBold"/>
                <a:ea typeface="Commissioner ExtraBold"/>
                <a:cs typeface="Commissioner ExtraBold"/>
                <a:sym typeface="Commissioner ExtraBold"/>
              </a:defRPr>
            </a:lvl1pPr>
            <a:lvl2pPr marR="0" lvl="1"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2pPr>
            <a:lvl3pPr marR="0" lvl="2"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3pPr>
            <a:lvl4pPr marR="0" lvl="3"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4pPr>
            <a:lvl5pPr marR="0" lvl="4"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5pPr>
            <a:lvl6pPr marR="0" lvl="5"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6pPr>
            <a:lvl7pPr marR="0" lvl="6"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7pPr>
            <a:lvl8pPr marR="0" lvl="7"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8pPr>
            <a:lvl9pPr marR="0" lvl="8"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9pPr>
          </a:lstStyle>
          <a:p>
            <a:pPr algn="l">
              <a:buSzPts val="4700"/>
            </a:pPr>
            <a:r>
              <a:rPr lang="vi-VN" sz="2400"/>
              <a:t>Activity: </a:t>
            </a:r>
            <a:r>
              <a:rPr lang="vi-VN" sz="2400" u="sng"/>
              <a:t>MainActivity</a:t>
            </a:r>
          </a:p>
        </p:txBody>
      </p:sp>
      <p:sp>
        <p:nvSpPr>
          <p:cNvPr id="7" name="Google Shape;335;p40">
            <a:extLst>
              <a:ext uri="{FF2B5EF4-FFF2-40B4-BE49-F238E27FC236}">
                <a16:creationId xmlns:a16="http://schemas.microsoft.com/office/drawing/2014/main" id="{98A96244-6270-19E8-C6AC-D5F885BA1BD2}"/>
              </a:ext>
            </a:extLst>
          </p:cNvPr>
          <p:cNvSpPr txBox="1">
            <a:spLocks/>
          </p:cNvSpPr>
          <p:nvPr/>
        </p:nvSpPr>
        <p:spPr>
          <a:xfrm>
            <a:off x="2722879" y="2435884"/>
            <a:ext cx="4133807" cy="170333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2100"/>
              <a:buFont typeface="Syne"/>
              <a:buNone/>
              <a:defRPr sz="1600" b="0" i="0" u="none" strike="noStrike" cap="none">
                <a:solidFill>
                  <a:schemeClr val="dk1"/>
                </a:solidFill>
                <a:latin typeface="Syne"/>
                <a:ea typeface="Syne"/>
                <a:cs typeface="Syne"/>
                <a:sym typeface="Syne"/>
              </a:defRPr>
            </a:lvl1pPr>
            <a:lvl2pPr marL="914400" marR="0" lvl="1"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2pPr>
            <a:lvl3pPr marL="1371600" marR="0" lvl="2"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3pPr>
            <a:lvl4pPr marL="1828800" marR="0" lvl="3"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4pPr>
            <a:lvl5pPr marL="2286000" marR="0" lvl="4"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5pPr>
            <a:lvl6pPr marL="2743200" marR="0" lvl="5"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6pPr>
            <a:lvl7pPr marL="3200400" marR="0" lvl="6"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7pPr>
            <a:lvl8pPr marL="3657600" marR="0" lvl="7"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8pPr>
            <a:lvl9pPr marL="4114800" marR="0" lvl="8"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9pPr>
          </a:lstStyle>
          <a:p>
            <a:pPr marL="0" indent="0" algn="l">
              <a:spcAft>
                <a:spcPts val="1200"/>
              </a:spcAft>
            </a:pPr>
            <a:endParaRPr lang="vi-VN" sz="1800"/>
          </a:p>
          <a:p>
            <a:pPr marL="285750" indent="-285750" algn="l">
              <a:spcAft>
                <a:spcPts val="1200"/>
              </a:spcAft>
              <a:buFont typeface="Arial" panose="020B0604020202020204" pitchFamily="34" charset="0"/>
              <a:buChar char="•"/>
            </a:pPr>
            <a:r>
              <a:rPr lang="vi-VN" sz="1800"/>
              <a:t>onTextChanged: Khi văn bản thay đổi, lọc danh sách sản phẩm dựa trên văn bản tìm kiếm.</a:t>
            </a:r>
          </a:p>
        </p:txBody>
      </p:sp>
      <p:pic>
        <p:nvPicPr>
          <p:cNvPr id="5" name="Picture 4">
            <a:extLst>
              <a:ext uri="{FF2B5EF4-FFF2-40B4-BE49-F238E27FC236}">
                <a16:creationId xmlns:a16="http://schemas.microsoft.com/office/drawing/2014/main" id="{5025E83D-EF1B-F438-CD7E-ABF623BD70CE}"/>
              </a:ext>
            </a:extLst>
          </p:cNvPr>
          <p:cNvPicPr>
            <a:picLocks noChangeAspect="1"/>
          </p:cNvPicPr>
          <p:nvPr/>
        </p:nvPicPr>
        <p:blipFill>
          <a:blip r:embed="rId3"/>
          <a:stretch>
            <a:fillRect/>
          </a:stretch>
        </p:blipFill>
        <p:spPr>
          <a:xfrm>
            <a:off x="742993" y="1004286"/>
            <a:ext cx="7848502" cy="3939580"/>
          </a:xfrm>
          <a:prstGeom prst="rect">
            <a:avLst/>
          </a:prstGeom>
        </p:spPr>
      </p:pic>
    </p:spTree>
    <p:extLst>
      <p:ext uri="{BB962C8B-B14F-4D97-AF65-F5344CB8AC3E}">
        <p14:creationId xmlns:p14="http://schemas.microsoft.com/office/powerpoint/2010/main" val="981570267"/>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4" name="Google Shape;1460;p74">
            <a:extLst>
              <a:ext uri="{FF2B5EF4-FFF2-40B4-BE49-F238E27FC236}">
                <a16:creationId xmlns:a16="http://schemas.microsoft.com/office/drawing/2014/main" id="{E06D66F6-623E-7896-D86C-7E3B918A78D5}"/>
              </a:ext>
            </a:extLst>
          </p:cNvPr>
          <p:cNvSpPr/>
          <p:nvPr/>
        </p:nvSpPr>
        <p:spPr>
          <a:xfrm>
            <a:off x="7811699" y="-307292"/>
            <a:ext cx="2320494" cy="2476717"/>
          </a:xfrm>
          <a:custGeom>
            <a:avLst/>
            <a:gdLst/>
            <a:ahLst/>
            <a:cxnLst/>
            <a:rect l="l" t="t" r="r" b="b"/>
            <a:pathLst>
              <a:path w="146265" h="156112" extrusionOk="0">
                <a:moveTo>
                  <a:pt x="5411" y="0"/>
                </a:moveTo>
                <a:cubicBezTo>
                  <a:pt x="5411" y="0"/>
                  <a:pt x="1" y="28329"/>
                  <a:pt x="20548" y="36870"/>
                </a:cubicBezTo>
                <a:cubicBezTo>
                  <a:pt x="24058" y="38329"/>
                  <a:pt x="27694" y="38893"/>
                  <a:pt x="31373" y="38893"/>
                </a:cubicBezTo>
                <a:cubicBezTo>
                  <a:pt x="43912" y="38893"/>
                  <a:pt x="56943" y="32338"/>
                  <a:pt x="67152" y="32338"/>
                </a:cubicBezTo>
                <a:cubicBezTo>
                  <a:pt x="71479" y="32338"/>
                  <a:pt x="75300" y="33516"/>
                  <a:pt x="78361" y="36870"/>
                </a:cubicBezTo>
                <a:cubicBezTo>
                  <a:pt x="90793" y="50426"/>
                  <a:pt x="72190" y="65958"/>
                  <a:pt x="96993" y="74500"/>
                </a:cubicBezTo>
                <a:cubicBezTo>
                  <a:pt x="105899" y="77600"/>
                  <a:pt x="114015" y="83740"/>
                  <a:pt x="115717" y="93497"/>
                </a:cubicBezTo>
                <a:cubicBezTo>
                  <a:pt x="117814" y="105503"/>
                  <a:pt x="109060" y="112403"/>
                  <a:pt x="105504" y="122646"/>
                </a:cubicBezTo>
                <a:cubicBezTo>
                  <a:pt x="103559" y="128148"/>
                  <a:pt x="104744" y="135078"/>
                  <a:pt x="107024" y="140245"/>
                </a:cubicBezTo>
                <a:cubicBezTo>
                  <a:pt x="109699" y="146294"/>
                  <a:pt x="114501" y="151218"/>
                  <a:pt x="120580" y="153832"/>
                </a:cubicBezTo>
                <a:cubicBezTo>
                  <a:pt x="124167" y="155413"/>
                  <a:pt x="128027" y="156081"/>
                  <a:pt x="131918" y="156112"/>
                </a:cubicBezTo>
                <a:cubicBezTo>
                  <a:pt x="133438" y="156112"/>
                  <a:pt x="146265" y="155200"/>
                  <a:pt x="146265" y="153650"/>
                </a:cubicBezTo>
                <a:lnTo>
                  <a:pt x="1462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335;p40">
            <a:extLst>
              <a:ext uri="{FF2B5EF4-FFF2-40B4-BE49-F238E27FC236}">
                <a16:creationId xmlns:a16="http://schemas.microsoft.com/office/drawing/2014/main" id="{166AC797-0AEA-F438-DD81-8A9A41A71CE7}"/>
              </a:ext>
            </a:extLst>
          </p:cNvPr>
          <p:cNvSpPr txBox="1">
            <a:spLocks/>
          </p:cNvSpPr>
          <p:nvPr/>
        </p:nvSpPr>
        <p:spPr>
          <a:xfrm>
            <a:off x="940178" y="699380"/>
            <a:ext cx="6171822" cy="51575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2100"/>
              <a:buFont typeface="Syne"/>
              <a:buNone/>
              <a:defRPr sz="1600" b="0" i="0" u="none" strike="noStrike" cap="none">
                <a:solidFill>
                  <a:schemeClr val="dk1"/>
                </a:solidFill>
                <a:latin typeface="Syne"/>
                <a:ea typeface="Syne"/>
                <a:cs typeface="Syne"/>
                <a:sym typeface="Syne"/>
              </a:defRPr>
            </a:lvl1pPr>
            <a:lvl2pPr marL="914400" marR="0" lvl="1"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2pPr>
            <a:lvl3pPr marL="1371600" marR="0" lvl="2"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3pPr>
            <a:lvl4pPr marL="1828800" marR="0" lvl="3"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4pPr>
            <a:lvl5pPr marL="2286000" marR="0" lvl="4"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5pPr>
            <a:lvl6pPr marL="2743200" marR="0" lvl="5"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6pPr>
            <a:lvl7pPr marL="3200400" marR="0" lvl="6"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7pPr>
            <a:lvl8pPr marL="3657600" marR="0" lvl="7"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8pPr>
            <a:lvl9pPr marL="4114800" marR="0" lvl="8"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9pPr>
          </a:lstStyle>
          <a:p>
            <a:pPr marL="285750" indent="-285750" algn="l">
              <a:spcAft>
                <a:spcPts val="1200"/>
              </a:spcAft>
              <a:buFont typeface="Arial" panose="020B0604020202020204" pitchFamily="34" charset="0"/>
              <a:buChar char="•"/>
            </a:pPr>
            <a:r>
              <a:rPr lang="vi-VN" sz="1800" b="1"/>
              <a:t>Xử lý sự kiện nút btnHome và btnProfile:</a:t>
            </a:r>
            <a:endParaRPr lang="vi-VN" sz="1800"/>
          </a:p>
        </p:txBody>
      </p:sp>
      <p:sp>
        <p:nvSpPr>
          <p:cNvPr id="3" name="Google Shape;334;p40">
            <a:extLst>
              <a:ext uri="{FF2B5EF4-FFF2-40B4-BE49-F238E27FC236}">
                <a16:creationId xmlns:a16="http://schemas.microsoft.com/office/drawing/2014/main" id="{668DEA1E-B334-8C53-25EE-123F3191C933}"/>
              </a:ext>
            </a:extLst>
          </p:cNvPr>
          <p:cNvSpPr txBox="1">
            <a:spLocks/>
          </p:cNvSpPr>
          <p:nvPr/>
        </p:nvSpPr>
        <p:spPr>
          <a:xfrm>
            <a:off x="2947199" y="115582"/>
            <a:ext cx="4864500" cy="6450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marR="0" lvl="0" indent="0" algn="r" rtl="0">
              <a:lnSpc>
                <a:spcPct val="90000"/>
              </a:lnSpc>
              <a:spcBef>
                <a:spcPts val="0"/>
              </a:spcBef>
              <a:spcAft>
                <a:spcPts val="0"/>
              </a:spcAft>
              <a:buClr>
                <a:schemeClr val="dk2"/>
              </a:buClr>
              <a:buSzPts val="5200"/>
              <a:buFont typeface="Commissioner"/>
              <a:buNone/>
              <a:defRPr sz="4500" b="0" i="0" u="none" strike="noStrike" cap="none">
                <a:solidFill>
                  <a:schemeClr val="dk2"/>
                </a:solidFill>
                <a:latin typeface="Commissioner ExtraBold"/>
                <a:ea typeface="Commissioner ExtraBold"/>
                <a:cs typeface="Commissioner ExtraBold"/>
                <a:sym typeface="Commissioner ExtraBold"/>
              </a:defRPr>
            </a:lvl1pPr>
            <a:lvl2pPr marR="0" lvl="1"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2pPr>
            <a:lvl3pPr marR="0" lvl="2"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3pPr>
            <a:lvl4pPr marR="0" lvl="3"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4pPr>
            <a:lvl5pPr marR="0" lvl="4"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5pPr>
            <a:lvl6pPr marR="0" lvl="5"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6pPr>
            <a:lvl7pPr marR="0" lvl="6"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7pPr>
            <a:lvl8pPr marR="0" lvl="7"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8pPr>
            <a:lvl9pPr marR="0" lvl="8"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9pPr>
          </a:lstStyle>
          <a:p>
            <a:pPr algn="l">
              <a:buSzPts val="4700"/>
            </a:pPr>
            <a:r>
              <a:rPr lang="vi-VN" sz="2400"/>
              <a:t>Activity: </a:t>
            </a:r>
            <a:r>
              <a:rPr lang="vi-VN" sz="2400" u="sng"/>
              <a:t>MainActivity</a:t>
            </a:r>
          </a:p>
        </p:txBody>
      </p:sp>
      <p:sp>
        <p:nvSpPr>
          <p:cNvPr id="2" name="Google Shape;335;p40">
            <a:extLst>
              <a:ext uri="{FF2B5EF4-FFF2-40B4-BE49-F238E27FC236}">
                <a16:creationId xmlns:a16="http://schemas.microsoft.com/office/drawing/2014/main" id="{BAEB54A8-44AF-7091-567D-67053EFB484B}"/>
              </a:ext>
            </a:extLst>
          </p:cNvPr>
          <p:cNvSpPr txBox="1">
            <a:spLocks/>
          </p:cNvSpPr>
          <p:nvPr/>
        </p:nvSpPr>
        <p:spPr>
          <a:xfrm>
            <a:off x="1037633" y="1170517"/>
            <a:ext cx="8267614" cy="170333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2100"/>
              <a:buFont typeface="Syne"/>
              <a:buNone/>
              <a:defRPr sz="1600" b="0" i="0" u="none" strike="noStrike" cap="none">
                <a:solidFill>
                  <a:schemeClr val="dk1"/>
                </a:solidFill>
                <a:latin typeface="Syne"/>
                <a:ea typeface="Syne"/>
                <a:cs typeface="Syne"/>
                <a:sym typeface="Syne"/>
              </a:defRPr>
            </a:lvl1pPr>
            <a:lvl2pPr marL="914400" marR="0" lvl="1"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2pPr>
            <a:lvl3pPr marL="1371600" marR="0" lvl="2"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3pPr>
            <a:lvl4pPr marL="1828800" marR="0" lvl="3"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4pPr>
            <a:lvl5pPr marL="2286000" marR="0" lvl="4"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5pPr>
            <a:lvl6pPr marL="2743200" marR="0" lvl="5"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6pPr>
            <a:lvl7pPr marL="3200400" marR="0" lvl="6"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7pPr>
            <a:lvl8pPr marL="3657600" marR="0" lvl="7"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8pPr>
            <a:lvl9pPr marL="4114800" marR="0" lvl="8"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9pPr>
          </a:lstStyle>
          <a:p>
            <a:pPr marL="0" indent="0" algn="l">
              <a:spcAft>
                <a:spcPts val="1200"/>
              </a:spcAft>
            </a:pPr>
            <a:endParaRPr lang="vi-VN" sz="1800"/>
          </a:p>
          <a:p>
            <a:pPr marL="285750" indent="-285750" algn="l">
              <a:spcAft>
                <a:spcPts val="1200"/>
              </a:spcAft>
              <a:buFont typeface="Arial" panose="020B0604020202020204" pitchFamily="34" charset="0"/>
              <a:buChar char="•"/>
            </a:pPr>
            <a:r>
              <a:rPr lang="vi-VN" sz="1800"/>
              <a:t>Chuyển hướng người dùng khi nhấn nút:</a:t>
            </a:r>
          </a:p>
          <a:p>
            <a:pPr marL="285750" indent="-285750" algn="l">
              <a:spcAft>
                <a:spcPts val="1200"/>
              </a:spcAft>
              <a:buFont typeface="Arial" panose="020B0604020202020204" pitchFamily="34" charset="0"/>
              <a:buChar char="•"/>
            </a:pPr>
            <a:r>
              <a:rPr lang="vi-VN" sz="1800"/>
              <a:t>btnHome: Chuyển hướng tới MainActivity.btnProfile: Chuyển hướng tới NguoiDungActivity.</a:t>
            </a:r>
          </a:p>
          <a:p>
            <a:pPr marL="285750" indent="-285750" algn="l">
              <a:spcAft>
                <a:spcPts val="1200"/>
              </a:spcAft>
              <a:buFont typeface="Arial" panose="020B0604020202020204" pitchFamily="34" charset="0"/>
              <a:buChar char="•"/>
            </a:pPr>
            <a:endParaRPr lang="vi-VN" sz="1800"/>
          </a:p>
          <a:p>
            <a:pPr marL="285750" indent="-285750" algn="l">
              <a:spcAft>
                <a:spcPts val="1200"/>
              </a:spcAft>
              <a:buFont typeface="Arial" panose="020B0604020202020204" pitchFamily="34" charset="0"/>
              <a:buChar char="•"/>
            </a:pPr>
            <a:endParaRPr lang="vi-VN" sz="1800"/>
          </a:p>
        </p:txBody>
      </p:sp>
    </p:spTree>
    <p:extLst>
      <p:ext uri="{BB962C8B-B14F-4D97-AF65-F5344CB8AC3E}">
        <p14:creationId xmlns:p14="http://schemas.microsoft.com/office/powerpoint/2010/main" val="4073252168"/>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4" name="Google Shape;1460;p74">
            <a:extLst>
              <a:ext uri="{FF2B5EF4-FFF2-40B4-BE49-F238E27FC236}">
                <a16:creationId xmlns:a16="http://schemas.microsoft.com/office/drawing/2014/main" id="{E06D66F6-623E-7896-D86C-7E3B918A78D5}"/>
              </a:ext>
            </a:extLst>
          </p:cNvPr>
          <p:cNvSpPr/>
          <p:nvPr/>
        </p:nvSpPr>
        <p:spPr>
          <a:xfrm>
            <a:off x="7811699" y="-307292"/>
            <a:ext cx="2320494" cy="2476717"/>
          </a:xfrm>
          <a:custGeom>
            <a:avLst/>
            <a:gdLst/>
            <a:ahLst/>
            <a:cxnLst/>
            <a:rect l="l" t="t" r="r" b="b"/>
            <a:pathLst>
              <a:path w="146265" h="156112" extrusionOk="0">
                <a:moveTo>
                  <a:pt x="5411" y="0"/>
                </a:moveTo>
                <a:cubicBezTo>
                  <a:pt x="5411" y="0"/>
                  <a:pt x="1" y="28329"/>
                  <a:pt x="20548" y="36870"/>
                </a:cubicBezTo>
                <a:cubicBezTo>
                  <a:pt x="24058" y="38329"/>
                  <a:pt x="27694" y="38893"/>
                  <a:pt x="31373" y="38893"/>
                </a:cubicBezTo>
                <a:cubicBezTo>
                  <a:pt x="43912" y="38893"/>
                  <a:pt x="56943" y="32338"/>
                  <a:pt x="67152" y="32338"/>
                </a:cubicBezTo>
                <a:cubicBezTo>
                  <a:pt x="71479" y="32338"/>
                  <a:pt x="75300" y="33516"/>
                  <a:pt x="78361" y="36870"/>
                </a:cubicBezTo>
                <a:cubicBezTo>
                  <a:pt x="90793" y="50426"/>
                  <a:pt x="72190" y="65958"/>
                  <a:pt x="96993" y="74500"/>
                </a:cubicBezTo>
                <a:cubicBezTo>
                  <a:pt x="105899" y="77600"/>
                  <a:pt x="114015" y="83740"/>
                  <a:pt x="115717" y="93497"/>
                </a:cubicBezTo>
                <a:cubicBezTo>
                  <a:pt x="117814" y="105503"/>
                  <a:pt x="109060" y="112403"/>
                  <a:pt x="105504" y="122646"/>
                </a:cubicBezTo>
                <a:cubicBezTo>
                  <a:pt x="103559" y="128148"/>
                  <a:pt x="104744" y="135078"/>
                  <a:pt x="107024" y="140245"/>
                </a:cubicBezTo>
                <a:cubicBezTo>
                  <a:pt x="109699" y="146294"/>
                  <a:pt x="114501" y="151218"/>
                  <a:pt x="120580" y="153832"/>
                </a:cubicBezTo>
                <a:cubicBezTo>
                  <a:pt x="124167" y="155413"/>
                  <a:pt x="128027" y="156081"/>
                  <a:pt x="131918" y="156112"/>
                </a:cubicBezTo>
                <a:cubicBezTo>
                  <a:pt x="133438" y="156112"/>
                  <a:pt x="146265" y="155200"/>
                  <a:pt x="146265" y="153650"/>
                </a:cubicBezTo>
                <a:lnTo>
                  <a:pt x="1462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335;p40">
            <a:extLst>
              <a:ext uri="{FF2B5EF4-FFF2-40B4-BE49-F238E27FC236}">
                <a16:creationId xmlns:a16="http://schemas.microsoft.com/office/drawing/2014/main" id="{166AC797-0AEA-F438-DD81-8A9A41A71CE7}"/>
              </a:ext>
            </a:extLst>
          </p:cNvPr>
          <p:cNvSpPr txBox="1">
            <a:spLocks/>
          </p:cNvSpPr>
          <p:nvPr/>
        </p:nvSpPr>
        <p:spPr>
          <a:xfrm>
            <a:off x="1011298" y="549111"/>
            <a:ext cx="6171822" cy="51575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2100"/>
              <a:buFont typeface="Syne"/>
              <a:buNone/>
              <a:defRPr sz="1600" b="0" i="0" u="none" strike="noStrike" cap="none">
                <a:solidFill>
                  <a:schemeClr val="dk1"/>
                </a:solidFill>
                <a:latin typeface="Syne"/>
                <a:ea typeface="Syne"/>
                <a:cs typeface="Syne"/>
                <a:sym typeface="Syne"/>
              </a:defRPr>
            </a:lvl1pPr>
            <a:lvl2pPr marL="914400" marR="0" lvl="1"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2pPr>
            <a:lvl3pPr marL="1371600" marR="0" lvl="2"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3pPr>
            <a:lvl4pPr marL="1828800" marR="0" lvl="3"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4pPr>
            <a:lvl5pPr marL="2286000" marR="0" lvl="4"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5pPr>
            <a:lvl6pPr marL="2743200" marR="0" lvl="5"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6pPr>
            <a:lvl7pPr marL="3200400" marR="0" lvl="6"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7pPr>
            <a:lvl8pPr marL="3657600" marR="0" lvl="7"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8pPr>
            <a:lvl9pPr marL="4114800" marR="0" lvl="8"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9pPr>
          </a:lstStyle>
          <a:p>
            <a:pPr marL="285750" indent="-285750" algn="l">
              <a:spcAft>
                <a:spcPts val="1200"/>
              </a:spcAft>
              <a:buFont typeface="Arial" panose="020B0604020202020204" pitchFamily="34" charset="0"/>
              <a:buChar char="•"/>
            </a:pPr>
            <a:r>
              <a:rPr lang="vi-VN" sz="1800" b="1"/>
              <a:t>Phương thức updateListView:</a:t>
            </a:r>
            <a:endParaRPr lang="vi-VN" sz="1800"/>
          </a:p>
        </p:txBody>
      </p:sp>
      <p:sp>
        <p:nvSpPr>
          <p:cNvPr id="3" name="Google Shape;334;p40">
            <a:extLst>
              <a:ext uri="{FF2B5EF4-FFF2-40B4-BE49-F238E27FC236}">
                <a16:creationId xmlns:a16="http://schemas.microsoft.com/office/drawing/2014/main" id="{668DEA1E-B334-8C53-25EE-123F3191C933}"/>
              </a:ext>
            </a:extLst>
          </p:cNvPr>
          <p:cNvSpPr txBox="1">
            <a:spLocks/>
          </p:cNvSpPr>
          <p:nvPr/>
        </p:nvSpPr>
        <p:spPr>
          <a:xfrm>
            <a:off x="2947199" y="115582"/>
            <a:ext cx="4864500" cy="6450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marR="0" lvl="0" indent="0" algn="r" rtl="0">
              <a:lnSpc>
                <a:spcPct val="90000"/>
              </a:lnSpc>
              <a:spcBef>
                <a:spcPts val="0"/>
              </a:spcBef>
              <a:spcAft>
                <a:spcPts val="0"/>
              </a:spcAft>
              <a:buClr>
                <a:schemeClr val="dk2"/>
              </a:buClr>
              <a:buSzPts val="5200"/>
              <a:buFont typeface="Commissioner"/>
              <a:buNone/>
              <a:defRPr sz="4500" b="0" i="0" u="none" strike="noStrike" cap="none">
                <a:solidFill>
                  <a:schemeClr val="dk2"/>
                </a:solidFill>
                <a:latin typeface="Commissioner ExtraBold"/>
                <a:ea typeface="Commissioner ExtraBold"/>
                <a:cs typeface="Commissioner ExtraBold"/>
                <a:sym typeface="Commissioner ExtraBold"/>
              </a:defRPr>
            </a:lvl1pPr>
            <a:lvl2pPr marR="0" lvl="1"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2pPr>
            <a:lvl3pPr marR="0" lvl="2"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3pPr>
            <a:lvl4pPr marR="0" lvl="3"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4pPr>
            <a:lvl5pPr marR="0" lvl="4"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5pPr>
            <a:lvl6pPr marR="0" lvl="5"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6pPr>
            <a:lvl7pPr marR="0" lvl="6"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7pPr>
            <a:lvl8pPr marR="0" lvl="7"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8pPr>
            <a:lvl9pPr marR="0" lvl="8"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9pPr>
          </a:lstStyle>
          <a:p>
            <a:pPr algn="l">
              <a:buSzPts val="4700"/>
            </a:pPr>
            <a:r>
              <a:rPr lang="vi-VN" sz="2400"/>
              <a:t>Activity: </a:t>
            </a:r>
            <a:r>
              <a:rPr lang="vi-VN" sz="2400" u="sng"/>
              <a:t>MainActivity</a:t>
            </a:r>
          </a:p>
        </p:txBody>
      </p:sp>
      <p:sp>
        <p:nvSpPr>
          <p:cNvPr id="7" name="Google Shape;335;p40">
            <a:extLst>
              <a:ext uri="{FF2B5EF4-FFF2-40B4-BE49-F238E27FC236}">
                <a16:creationId xmlns:a16="http://schemas.microsoft.com/office/drawing/2014/main" id="{98A96244-6270-19E8-C6AC-D5F885BA1BD2}"/>
              </a:ext>
            </a:extLst>
          </p:cNvPr>
          <p:cNvSpPr txBox="1">
            <a:spLocks/>
          </p:cNvSpPr>
          <p:nvPr/>
        </p:nvSpPr>
        <p:spPr>
          <a:xfrm>
            <a:off x="876386" y="1931991"/>
            <a:ext cx="8267614" cy="170333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2100"/>
              <a:buFont typeface="Syne"/>
              <a:buNone/>
              <a:defRPr sz="1600" b="0" i="0" u="none" strike="noStrike" cap="none">
                <a:solidFill>
                  <a:schemeClr val="dk1"/>
                </a:solidFill>
                <a:latin typeface="Syne"/>
                <a:ea typeface="Syne"/>
                <a:cs typeface="Syne"/>
                <a:sym typeface="Syne"/>
              </a:defRPr>
            </a:lvl1pPr>
            <a:lvl2pPr marL="914400" marR="0" lvl="1"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2pPr>
            <a:lvl3pPr marL="1371600" marR="0" lvl="2"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3pPr>
            <a:lvl4pPr marL="1828800" marR="0" lvl="3"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4pPr>
            <a:lvl5pPr marL="2286000" marR="0" lvl="4"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5pPr>
            <a:lvl6pPr marL="2743200" marR="0" lvl="5"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6pPr>
            <a:lvl7pPr marL="3200400" marR="0" lvl="6"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7pPr>
            <a:lvl8pPr marL="3657600" marR="0" lvl="7"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8pPr>
            <a:lvl9pPr marL="4114800" marR="0" lvl="8"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9pPr>
          </a:lstStyle>
          <a:p>
            <a:pPr marL="0" indent="0" algn="l">
              <a:spcAft>
                <a:spcPts val="1200"/>
              </a:spcAft>
            </a:pPr>
            <a:endParaRPr lang="vi-VN" sz="1800"/>
          </a:p>
          <a:p>
            <a:pPr marL="285750" indent="-285750" algn="l">
              <a:spcAft>
                <a:spcPts val="1200"/>
              </a:spcAft>
              <a:buFont typeface="Arial" panose="020B0604020202020204" pitchFamily="34" charset="0"/>
              <a:buChar char="•"/>
            </a:pPr>
            <a:r>
              <a:rPr lang="vi-VN" sz="1800"/>
              <a:t>Cập nhật ListView với danh sách sản phẩm mới:</a:t>
            </a:r>
          </a:p>
          <a:p>
            <a:pPr marL="285750" indent="-285750" algn="l">
              <a:spcAft>
                <a:spcPts val="1200"/>
              </a:spcAft>
              <a:buFont typeface="Arial" panose="020B0604020202020204" pitchFamily="34" charset="0"/>
              <a:buChar char="•"/>
            </a:pPr>
            <a:r>
              <a:rPr lang="vi-VN" sz="1800"/>
              <a:t>ChiTietsTruyenAdapter.clear(): Xóa tất cả các phần tử trong adapter.</a:t>
            </a:r>
          </a:p>
          <a:p>
            <a:pPr marL="285750" indent="-285750" algn="l">
              <a:spcAft>
                <a:spcPts val="1200"/>
              </a:spcAft>
              <a:buFont typeface="Arial" panose="020B0604020202020204" pitchFamily="34" charset="0"/>
              <a:buChar char="•"/>
            </a:pPr>
            <a:r>
              <a:rPr lang="vi-VN" sz="1800"/>
              <a:t>ChiTietsTruyenAdapter.addAll(filteredBookFakes): Thêm các phần tử mới vào adapter.</a:t>
            </a:r>
          </a:p>
          <a:p>
            <a:pPr marL="285750" indent="-285750" algn="l">
              <a:spcAft>
                <a:spcPts val="1200"/>
              </a:spcAft>
              <a:buFont typeface="Arial" panose="020B0604020202020204" pitchFamily="34" charset="0"/>
              <a:buChar char="•"/>
            </a:pPr>
            <a:r>
              <a:rPr lang="vi-VN" sz="1800"/>
              <a:t>ChiTietsTruyenAdapter.notifyDataSetChanged(): Thông báo cho adapter rằng dữ liệu đã thay đổi.</a:t>
            </a:r>
          </a:p>
        </p:txBody>
      </p:sp>
      <p:pic>
        <p:nvPicPr>
          <p:cNvPr id="6" name="Picture 5">
            <a:extLst>
              <a:ext uri="{FF2B5EF4-FFF2-40B4-BE49-F238E27FC236}">
                <a16:creationId xmlns:a16="http://schemas.microsoft.com/office/drawing/2014/main" id="{A35D2094-51BE-B81E-18B1-D68ADA713848}"/>
              </a:ext>
            </a:extLst>
          </p:cNvPr>
          <p:cNvPicPr>
            <a:picLocks noChangeAspect="1"/>
          </p:cNvPicPr>
          <p:nvPr/>
        </p:nvPicPr>
        <p:blipFill>
          <a:blip r:embed="rId3"/>
          <a:stretch>
            <a:fillRect/>
          </a:stretch>
        </p:blipFill>
        <p:spPr>
          <a:xfrm>
            <a:off x="1581345" y="931066"/>
            <a:ext cx="6306430" cy="1362265"/>
          </a:xfrm>
          <a:prstGeom prst="rect">
            <a:avLst/>
          </a:prstGeom>
        </p:spPr>
      </p:pic>
    </p:spTree>
    <p:extLst>
      <p:ext uri="{BB962C8B-B14F-4D97-AF65-F5344CB8AC3E}">
        <p14:creationId xmlns:p14="http://schemas.microsoft.com/office/powerpoint/2010/main" val="548332957"/>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4" name="Google Shape;1460;p74">
            <a:extLst>
              <a:ext uri="{FF2B5EF4-FFF2-40B4-BE49-F238E27FC236}">
                <a16:creationId xmlns:a16="http://schemas.microsoft.com/office/drawing/2014/main" id="{E06D66F6-623E-7896-D86C-7E3B918A78D5}"/>
              </a:ext>
            </a:extLst>
          </p:cNvPr>
          <p:cNvSpPr/>
          <p:nvPr/>
        </p:nvSpPr>
        <p:spPr>
          <a:xfrm>
            <a:off x="7811699" y="-307292"/>
            <a:ext cx="2320494" cy="2476717"/>
          </a:xfrm>
          <a:custGeom>
            <a:avLst/>
            <a:gdLst/>
            <a:ahLst/>
            <a:cxnLst/>
            <a:rect l="l" t="t" r="r" b="b"/>
            <a:pathLst>
              <a:path w="146265" h="156112" extrusionOk="0">
                <a:moveTo>
                  <a:pt x="5411" y="0"/>
                </a:moveTo>
                <a:cubicBezTo>
                  <a:pt x="5411" y="0"/>
                  <a:pt x="1" y="28329"/>
                  <a:pt x="20548" y="36870"/>
                </a:cubicBezTo>
                <a:cubicBezTo>
                  <a:pt x="24058" y="38329"/>
                  <a:pt x="27694" y="38893"/>
                  <a:pt x="31373" y="38893"/>
                </a:cubicBezTo>
                <a:cubicBezTo>
                  <a:pt x="43912" y="38893"/>
                  <a:pt x="56943" y="32338"/>
                  <a:pt x="67152" y="32338"/>
                </a:cubicBezTo>
                <a:cubicBezTo>
                  <a:pt x="71479" y="32338"/>
                  <a:pt x="75300" y="33516"/>
                  <a:pt x="78361" y="36870"/>
                </a:cubicBezTo>
                <a:cubicBezTo>
                  <a:pt x="90793" y="50426"/>
                  <a:pt x="72190" y="65958"/>
                  <a:pt x="96993" y="74500"/>
                </a:cubicBezTo>
                <a:cubicBezTo>
                  <a:pt x="105899" y="77600"/>
                  <a:pt x="114015" y="83740"/>
                  <a:pt x="115717" y="93497"/>
                </a:cubicBezTo>
                <a:cubicBezTo>
                  <a:pt x="117814" y="105503"/>
                  <a:pt x="109060" y="112403"/>
                  <a:pt x="105504" y="122646"/>
                </a:cubicBezTo>
                <a:cubicBezTo>
                  <a:pt x="103559" y="128148"/>
                  <a:pt x="104744" y="135078"/>
                  <a:pt x="107024" y="140245"/>
                </a:cubicBezTo>
                <a:cubicBezTo>
                  <a:pt x="109699" y="146294"/>
                  <a:pt x="114501" y="151218"/>
                  <a:pt x="120580" y="153832"/>
                </a:cubicBezTo>
                <a:cubicBezTo>
                  <a:pt x="124167" y="155413"/>
                  <a:pt x="128027" y="156081"/>
                  <a:pt x="131918" y="156112"/>
                </a:cubicBezTo>
                <a:cubicBezTo>
                  <a:pt x="133438" y="156112"/>
                  <a:pt x="146265" y="155200"/>
                  <a:pt x="146265" y="153650"/>
                </a:cubicBezTo>
                <a:lnTo>
                  <a:pt x="1462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335;p40">
            <a:extLst>
              <a:ext uri="{FF2B5EF4-FFF2-40B4-BE49-F238E27FC236}">
                <a16:creationId xmlns:a16="http://schemas.microsoft.com/office/drawing/2014/main" id="{166AC797-0AEA-F438-DD81-8A9A41A71CE7}"/>
              </a:ext>
            </a:extLst>
          </p:cNvPr>
          <p:cNvSpPr txBox="1">
            <a:spLocks/>
          </p:cNvSpPr>
          <p:nvPr/>
        </p:nvSpPr>
        <p:spPr>
          <a:xfrm>
            <a:off x="1011298" y="549111"/>
            <a:ext cx="6171822" cy="51575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2100"/>
              <a:buFont typeface="Syne"/>
              <a:buNone/>
              <a:defRPr sz="1600" b="0" i="0" u="none" strike="noStrike" cap="none">
                <a:solidFill>
                  <a:schemeClr val="dk1"/>
                </a:solidFill>
                <a:latin typeface="Syne"/>
                <a:ea typeface="Syne"/>
                <a:cs typeface="Syne"/>
                <a:sym typeface="Syne"/>
              </a:defRPr>
            </a:lvl1pPr>
            <a:lvl2pPr marL="914400" marR="0" lvl="1"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2pPr>
            <a:lvl3pPr marL="1371600" marR="0" lvl="2"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3pPr>
            <a:lvl4pPr marL="1828800" marR="0" lvl="3"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4pPr>
            <a:lvl5pPr marL="2286000" marR="0" lvl="4"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5pPr>
            <a:lvl6pPr marL="2743200" marR="0" lvl="5"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6pPr>
            <a:lvl7pPr marL="3200400" marR="0" lvl="6"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7pPr>
            <a:lvl8pPr marL="3657600" marR="0" lvl="7"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8pPr>
            <a:lvl9pPr marL="4114800" marR="0" lvl="8"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9pPr>
          </a:lstStyle>
          <a:p>
            <a:pPr marL="285750" indent="-285750" algn="l">
              <a:spcAft>
                <a:spcPts val="1200"/>
              </a:spcAft>
              <a:buFont typeface="Arial" panose="020B0604020202020204" pitchFamily="34" charset="0"/>
              <a:buChar char="•"/>
            </a:pPr>
            <a:r>
              <a:rPr lang="vi-VN" sz="1800" b="1"/>
              <a:t>Phương thức getBooksByCategory:</a:t>
            </a:r>
            <a:endParaRPr lang="vi-VN" sz="1800"/>
          </a:p>
        </p:txBody>
      </p:sp>
      <p:sp>
        <p:nvSpPr>
          <p:cNvPr id="3" name="Google Shape;334;p40">
            <a:extLst>
              <a:ext uri="{FF2B5EF4-FFF2-40B4-BE49-F238E27FC236}">
                <a16:creationId xmlns:a16="http://schemas.microsoft.com/office/drawing/2014/main" id="{668DEA1E-B334-8C53-25EE-123F3191C933}"/>
              </a:ext>
            </a:extLst>
          </p:cNvPr>
          <p:cNvSpPr txBox="1">
            <a:spLocks/>
          </p:cNvSpPr>
          <p:nvPr/>
        </p:nvSpPr>
        <p:spPr>
          <a:xfrm>
            <a:off x="2947199" y="115582"/>
            <a:ext cx="4864500" cy="6450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marR="0" lvl="0" indent="0" algn="r" rtl="0">
              <a:lnSpc>
                <a:spcPct val="90000"/>
              </a:lnSpc>
              <a:spcBef>
                <a:spcPts val="0"/>
              </a:spcBef>
              <a:spcAft>
                <a:spcPts val="0"/>
              </a:spcAft>
              <a:buClr>
                <a:schemeClr val="dk2"/>
              </a:buClr>
              <a:buSzPts val="5200"/>
              <a:buFont typeface="Commissioner"/>
              <a:buNone/>
              <a:defRPr sz="4500" b="0" i="0" u="none" strike="noStrike" cap="none">
                <a:solidFill>
                  <a:schemeClr val="dk2"/>
                </a:solidFill>
                <a:latin typeface="Commissioner ExtraBold"/>
                <a:ea typeface="Commissioner ExtraBold"/>
                <a:cs typeface="Commissioner ExtraBold"/>
                <a:sym typeface="Commissioner ExtraBold"/>
              </a:defRPr>
            </a:lvl1pPr>
            <a:lvl2pPr marR="0" lvl="1"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2pPr>
            <a:lvl3pPr marR="0" lvl="2"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3pPr>
            <a:lvl4pPr marR="0" lvl="3"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4pPr>
            <a:lvl5pPr marR="0" lvl="4"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5pPr>
            <a:lvl6pPr marR="0" lvl="5"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6pPr>
            <a:lvl7pPr marR="0" lvl="6"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7pPr>
            <a:lvl8pPr marR="0" lvl="7"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8pPr>
            <a:lvl9pPr marR="0" lvl="8"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9pPr>
          </a:lstStyle>
          <a:p>
            <a:pPr algn="l">
              <a:buSzPts val="4700"/>
            </a:pPr>
            <a:r>
              <a:rPr lang="vi-VN" sz="2400"/>
              <a:t>Activity: </a:t>
            </a:r>
            <a:r>
              <a:rPr lang="vi-VN" sz="2400" u="sng"/>
              <a:t>MainActivity</a:t>
            </a:r>
          </a:p>
        </p:txBody>
      </p:sp>
      <p:pic>
        <p:nvPicPr>
          <p:cNvPr id="5" name="Picture 4">
            <a:extLst>
              <a:ext uri="{FF2B5EF4-FFF2-40B4-BE49-F238E27FC236}">
                <a16:creationId xmlns:a16="http://schemas.microsoft.com/office/drawing/2014/main" id="{B51AEC63-254D-E664-DFF8-83B7C589E6A7}"/>
              </a:ext>
            </a:extLst>
          </p:cNvPr>
          <p:cNvPicPr>
            <a:picLocks noChangeAspect="1"/>
          </p:cNvPicPr>
          <p:nvPr/>
        </p:nvPicPr>
        <p:blipFill>
          <a:blip r:embed="rId3"/>
          <a:stretch>
            <a:fillRect/>
          </a:stretch>
        </p:blipFill>
        <p:spPr>
          <a:xfrm>
            <a:off x="2005514" y="931066"/>
            <a:ext cx="5491895" cy="3986904"/>
          </a:xfrm>
          <a:prstGeom prst="rect">
            <a:avLst/>
          </a:prstGeom>
        </p:spPr>
      </p:pic>
    </p:spTree>
    <p:extLst>
      <p:ext uri="{BB962C8B-B14F-4D97-AF65-F5344CB8AC3E}">
        <p14:creationId xmlns:p14="http://schemas.microsoft.com/office/powerpoint/2010/main" val="1189803689"/>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4" name="Google Shape;1460;p74">
            <a:extLst>
              <a:ext uri="{FF2B5EF4-FFF2-40B4-BE49-F238E27FC236}">
                <a16:creationId xmlns:a16="http://schemas.microsoft.com/office/drawing/2014/main" id="{E06D66F6-623E-7896-D86C-7E3B918A78D5}"/>
              </a:ext>
            </a:extLst>
          </p:cNvPr>
          <p:cNvSpPr/>
          <p:nvPr/>
        </p:nvSpPr>
        <p:spPr>
          <a:xfrm>
            <a:off x="7811699" y="-307292"/>
            <a:ext cx="2320494" cy="2476717"/>
          </a:xfrm>
          <a:custGeom>
            <a:avLst/>
            <a:gdLst/>
            <a:ahLst/>
            <a:cxnLst/>
            <a:rect l="l" t="t" r="r" b="b"/>
            <a:pathLst>
              <a:path w="146265" h="156112" extrusionOk="0">
                <a:moveTo>
                  <a:pt x="5411" y="0"/>
                </a:moveTo>
                <a:cubicBezTo>
                  <a:pt x="5411" y="0"/>
                  <a:pt x="1" y="28329"/>
                  <a:pt x="20548" y="36870"/>
                </a:cubicBezTo>
                <a:cubicBezTo>
                  <a:pt x="24058" y="38329"/>
                  <a:pt x="27694" y="38893"/>
                  <a:pt x="31373" y="38893"/>
                </a:cubicBezTo>
                <a:cubicBezTo>
                  <a:pt x="43912" y="38893"/>
                  <a:pt x="56943" y="32338"/>
                  <a:pt x="67152" y="32338"/>
                </a:cubicBezTo>
                <a:cubicBezTo>
                  <a:pt x="71479" y="32338"/>
                  <a:pt x="75300" y="33516"/>
                  <a:pt x="78361" y="36870"/>
                </a:cubicBezTo>
                <a:cubicBezTo>
                  <a:pt x="90793" y="50426"/>
                  <a:pt x="72190" y="65958"/>
                  <a:pt x="96993" y="74500"/>
                </a:cubicBezTo>
                <a:cubicBezTo>
                  <a:pt x="105899" y="77600"/>
                  <a:pt x="114015" y="83740"/>
                  <a:pt x="115717" y="93497"/>
                </a:cubicBezTo>
                <a:cubicBezTo>
                  <a:pt x="117814" y="105503"/>
                  <a:pt x="109060" y="112403"/>
                  <a:pt x="105504" y="122646"/>
                </a:cubicBezTo>
                <a:cubicBezTo>
                  <a:pt x="103559" y="128148"/>
                  <a:pt x="104744" y="135078"/>
                  <a:pt x="107024" y="140245"/>
                </a:cubicBezTo>
                <a:cubicBezTo>
                  <a:pt x="109699" y="146294"/>
                  <a:pt x="114501" y="151218"/>
                  <a:pt x="120580" y="153832"/>
                </a:cubicBezTo>
                <a:cubicBezTo>
                  <a:pt x="124167" y="155413"/>
                  <a:pt x="128027" y="156081"/>
                  <a:pt x="131918" y="156112"/>
                </a:cubicBezTo>
                <a:cubicBezTo>
                  <a:pt x="133438" y="156112"/>
                  <a:pt x="146265" y="155200"/>
                  <a:pt x="146265" y="153650"/>
                </a:cubicBezTo>
                <a:lnTo>
                  <a:pt x="1462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335;p40">
            <a:extLst>
              <a:ext uri="{FF2B5EF4-FFF2-40B4-BE49-F238E27FC236}">
                <a16:creationId xmlns:a16="http://schemas.microsoft.com/office/drawing/2014/main" id="{166AC797-0AEA-F438-DD81-8A9A41A71CE7}"/>
              </a:ext>
            </a:extLst>
          </p:cNvPr>
          <p:cNvSpPr txBox="1">
            <a:spLocks/>
          </p:cNvSpPr>
          <p:nvPr/>
        </p:nvSpPr>
        <p:spPr>
          <a:xfrm>
            <a:off x="1011298" y="549111"/>
            <a:ext cx="6171822" cy="51575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2100"/>
              <a:buFont typeface="Syne"/>
              <a:buNone/>
              <a:defRPr sz="1600" b="0" i="0" u="none" strike="noStrike" cap="none">
                <a:solidFill>
                  <a:schemeClr val="dk1"/>
                </a:solidFill>
                <a:latin typeface="Syne"/>
                <a:ea typeface="Syne"/>
                <a:cs typeface="Syne"/>
                <a:sym typeface="Syne"/>
              </a:defRPr>
            </a:lvl1pPr>
            <a:lvl2pPr marL="914400" marR="0" lvl="1"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2pPr>
            <a:lvl3pPr marL="1371600" marR="0" lvl="2"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3pPr>
            <a:lvl4pPr marL="1828800" marR="0" lvl="3"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4pPr>
            <a:lvl5pPr marL="2286000" marR="0" lvl="4"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5pPr>
            <a:lvl6pPr marL="2743200" marR="0" lvl="5"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6pPr>
            <a:lvl7pPr marL="3200400" marR="0" lvl="6"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7pPr>
            <a:lvl8pPr marL="3657600" marR="0" lvl="7"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8pPr>
            <a:lvl9pPr marL="4114800" marR="0" lvl="8"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9pPr>
          </a:lstStyle>
          <a:p>
            <a:pPr marL="285750" indent="-285750" algn="l">
              <a:spcAft>
                <a:spcPts val="1200"/>
              </a:spcAft>
              <a:buFont typeface="Arial" panose="020B0604020202020204" pitchFamily="34" charset="0"/>
              <a:buChar char="•"/>
            </a:pPr>
            <a:r>
              <a:rPr lang="vi-VN" sz="1800" b="1"/>
              <a:t>Phương thức getBooksByCategory:</a:t>
            </a:r>
            <a:endParaRPr lang="vi-VN" sz="1800"/>
          </a:p>
        </p:txBody>
      </p:sp>
      <p:sp>
        <p:nvSpPr>
          <p:cNvPr id="3" name="Google Shape;334;p40">
            <a:extLst>
              <a:ext uri="{FF2B5EF4-FFF2-40B4-BE49-F238E27FC236}">
                <a16:creationId xmlns:a16="http://schemas.microsoft.com/office/drawing/2014/main" id="{668DEA1E-B334-8C53-25EE-123F3191C933}"/>
              </a:ext>
            </a:extLst>
          </p:cNvPr>
          <p:cNvSpPr txBox="1">
            <a:spLocks/>
          </p:cNvSpPr>
          <p:nvPr/>
        </p:nvSpPr>
        <p:spPr>
          <a:xfrm>
            <a:off x="2947199" y="115582"/>
            <a:ext cx="4864500" cy="6450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marR="0" lvl="0" indent="0" algn="r" rtl="0">
              <a:lnSpc>
                <a:spcPct val="90000"/>
              </a:lnSpc>
              <a:spcBef>
                <a:spcPts val="0"/>
              </a:spcBef>
              <a:spcAft>
                <a:spcPts val="0"/>
              </a:spcAft>
              <a:buClr>
                <a:schemeClr val="dk2"/>
              </a:buClr>
              <a:buSzPts val="5200"/>
              <a:buFont typeface="Commissioner"/>
              <a:buNone/>
              <a:defRPr sz="4500" b="0" i="0" u="none" strike="noStrike" cap="none">
                <a:solidFill>
                  <a:schemeClr val="dk2"/>
                </a:solidFill>
                <a:latin typeface="Commissioner ExtraBold"/>
                <a:ea typeface="Commissioner ExtraBold"/>
                <a:cs typeface="Commissioner ExtraBold"/>
                <a:sym typeface="Commissioner ExtraBold"/>
              </a:defRPr>
            </a:lvl1pPr>
            <a:lvl2pPr marR="0" lvl="1"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2pPr>
            <a:lvl3pPr marR="0" lvl="2"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3pPr>
            <a:lvl4pPr marR="0" lvl="3"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4pPr>
            <a:lvl5pPr marR="0" lvl="4"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5pPr>
            <a:lvl6pPr marR="0" lvl="5"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6pPr>
            <a:lvl7pPr marR="0" lvl="6"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7pPr>
            <a:lvl8pPr marR="0" lvl="7"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8pPr>
            <a:lvl9pPr marR="0" lvl="8"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9pPr>
          </a:lstStyle>
          <a:p>
            <a:pPr algn="l">
              <a:buSzPts val="4700"/>
            </a:pPr>
            <a:r>
              <a:rPr lang="vi-VN" sz="2400"/>
              <a:t>Activity: </a:t>
            </a:r>
            <a:r>
              <a:rPr lang="vi-VN" sz="2400" u="sng"/>
              <a:t>MainActivity</a:t>
            </a:r>
          </a:p>
        </p:txBody>
      </p:sp>
      <p:sp>
        <p:nvSpPr>
          <p:cNvPr id="7" name="Google Shape;335;p40">
            <a:extLst>
              <a:ext uri="{FF2B5EF4-FFF2-40B4-BE49-F238E27FC236}">
                <a16:creationId xmlns:a16="http://schemas.microsoft.com/office/drawing/2014/main" id="{98A96244-6270-19E8-C6AC-D5F885BA1BD2}"/>
              </a:ext>
            </a:extLst>
          </p:cNvPr>
          <p:cNvSpPr txBox="1">
            <a:spLocks/>
          </p:cNvSpPr>
          <p:nvPr/>
        </p:nvSpPr>
        <p:spPr>
          <a:xfrm>
            <a:off x="1384386" y="646733"/>
            <a:ext cx="8267614" cy="170333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2100"/>
              <a:buFont typeface="Syne"/>
              <a:buNone/>
              <a:defRPr sz="1600" b="0" i="0" u="none" strike="noStrike" cap="none">
                <a:solidFill>
                  <a:schemeClr val="dk1"/>
                </a:solidFill>
                <a:latin typeface="Syne"/>
                <a:ea typeface="Syne"/>
                <a:cs typeface="Syne"/>
                <a:sym typeface="Syne"/>
              </a:defRPr>
            </a:lvl1pPr>
            <a:lvl2pPr marL="914400" marR="0" lvl="1"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2pPr>
            <a:lvl3pPr marL="1371600" marR="0" lvl="2"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3pPr>
            <a:lvl4pPr marL="1828800" marR="0" lvl="3"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4pPr>
            <a:lvl5pPr marL="2286000" marR="0" lvl="4"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5pPr>
            <a:lvl6pPr marL="2743200" marR="0" lvl="5"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6pPr>
            <a:lvl7pPr marL="3200400" marR="0" lvl="6"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7pPr>
            <a:lvl8pPr marL="3657600" marR="0" lvl="7"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8pPr>
            <a:lvl9pPr marL="4114800" marR="0" lvl="8"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9pPr>
          </a:lstStyle>
          <a:p>
            <a:pPr marL="0" indent="0" algn="l">
              <a:spcAft>
                <a:spcPts val="1200"/>
              </a:spcAft>
            </a:pPr>
            <a:endParaRPr lang="vi-VN" sz="1800"/>
          </a:p>
          <a:p>
            <a:pPr marL="285750" indent="-285750" algn="l">
              <a:spcAft>
                <a:spcPts val="1200"/>
              </a:spcAft>
              <a:buFont typeface="Arial" panose="020B0604020202020204" pitchFamily="34" charset="0"/>
              <a:buChar char="•"/>
            </a:pPr>
            <a:r>
              <a:rPr lang="vi-VN" sz="1800"/>
              <a:t>Lấy danh sách sản phẩm theo danh mục:</a:t>
            </a:r>
          </a:p>
          <a:p>
            <a:pPr marL="285750" indent="-285750" algn="l">
              <a:spcAft>
                <a:spcPts val="1200"/>
              </a:spcAft>
              <a:buFont typeface="Arial" panose="020B0604020202020204" pitchFamily="34" charset="0"/>
              <a:buChar char="•"/>
            </a:pPr>
            <a:r>
              <a:rPr lang="vi-VN" sz="1800"/>
              <a:t>Mở cơ sở dữ liệu.</a:t>
            </a:r>
          </a:p>
          <a:p>
            <a:pPr marL="285750" indent="-285750" algn="l">
              <a:spcAft>
                <a:spcPts val="1200"/>
              </a:spcAft>
              <a:buFont typeface="Arial" panose="020B0604020202020204" pitchFamily="34" charset="0"/>
              <a:buChar char="•"/>
            </a:pPr>
            <a:r>
              <a:rPr lang="vi-VN" sz="1800"/>
              <a:t>Lấy danh sách sản phẩm thuộc danh mục từ SQLite.</a:t>
            </a:r>
          </a:p>
          <a:p>
            <a:pPr marL="285750" indent="-285750" algn="l">
              <a:spcAft>
                <a:spcPts val="1200"/>
              </a:spcAft>
              <a:buFont typeface="Arial" panose="020B0604020202020204" pitchFamily="34" charset="0"/>
              <a:buChar char="•"/>
            </a:pPr>
            <a:r>
              <a:rPr lang="vi-VN" sz="1800"/>
              <a:t>Đóng cơ sở dữ liệu.</a:t>
            </a:r>
          </a:p>
          <a:p>
            <a:pPr marL="285750" indent="-285750" algn="l">
              <a:spcAft>
                <a:spcPts val="1200"/>
              </a:spcAft>
              <a:buFont typeface="Arial" panose="020B0604020202020204" pitchFamily="34" charset="0"/>
              <a:buChar char="•"/>
            </a:pPr>
            <a:r>
              <a:rPr lang="vi-VN" sz="1800"/>
              <a:t>Trả về danh sách sản phẩm.</a:t>
            </a:r>
          </a:p>
        </p:txBody>
      </p:sp>
    </p:spTree>
    <p:extLst>
      <p:ext uri="{BB962C8B-B14F-4D97-AF65-F5344CB8AC3E}">
        <p14:creationId xmlns:p14="http://schemas.microsoft.com/office/powerpoint/2010/main" val="1281489061"/>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4" name="Google Shape;1460;p74">
            <a:extLst>
              <a:ext uri="{FF2B5EF4-FFF2-40B4-BE49-F238E27FC236}">
                <a16:creationId xmlns:a16="http://schemas.microsoft.com/office/drawing/2014/main" id="{E06D66F6-623E-7896-D86C-7E3B918A78D5}"/>
              </a:ext>
            </a:extLst>
          </p:cNvPr>
          <p:cNvSpPr/>
          <p:nvPr/>
        </p:nvSpPr>
        <p:spPr>
          <a:xfrm>
            <a:off x="7811699" y="-307292"/>
            <a:ext cx="2320494" cy="2476717"/>
          </a:xfrm>
          <a:custGeom>
            <a:avLst/>
            <a:gdLst/>
            <a:ahLst/>
            <a:cxnLst/>
            <a:rect l="l" t="t" r="r" b="b"/>
            <a:pathLst>
              <a:path w="146265" h="156112" extrusionOk="0">
                <a:moveTo>
                  <a:pt x="5411" y="0"/>
                </a:moveTo>
                <a:cubicBezTo>
                  <a:pt x="5411" y="0"/>
                  <a:pt x="1" y="28329"/>
                  <a:pt x="20548" y="36870"/>
                </a:cubicBezTo>
                <a:cubicBezTo>
                  <a:pt x="24058" y="38329"/>
                  <a:pt x="27694" y="38893"/>
                  <a:pt x="31373" y="38893"/>
                </a:cubicBezTo>
                <a:cubicBezTo>
                  <a:pt x="43912" y="38893"/>
                  <a:pt x="56943" y="32338"/>
                  <a:pt x="67152" y="32338"/>
                </a:cubicBezTo>
                <a:cubicBezTo>
                  <a:pt x="71479" y="32338"/>
                  <a:pt x="75300" y="33516"/>
                  <a:pt x="78361" y="36870"/>
                </a:cubicBezTo>
                <a:cubicBezTo>
                  <a:pt x="90793" y="50426"/>
                  <a:pt x="72190" y="65958"/>
                  <a:pt x="96993" y="74500"/>
                </a:cubicBezTo>
                <a:cubicBezTo>
                  <a:pt x="105899" y="77600"/>
                  <a:pt x="114015" y="83740"/>
                  <a:pt x="115717" y="93497"/>
                </a:cubicBezTo>
                <a:cubicBezTo>
                  <a:pt x="117814" y="105503"/>
                  <a:pt x="109060" y="112403"/>
                  <a:pt x="105504" y="122646"/>
                </a:cubicBezTo>
                <a:cubicBezTo>
                  <a:pt x="103559" y="128148"/>
                  <a:pt x="104744" y="135078"/>
                  <a:pt x="107024" y="140245"/>
                </a:cubicBezTo>
                <a:cubicBezTo>
                  <a:pt x="109699" y="146294"/>
                  <a:pt x="114501" y="151218"/>
                  <a:pt x="120580" y="153832"/>
                </a:cubicBezTo>
                <a:cubicBezTo>
                  <a:pt x="124167" y="155413"/>
                  <a:pt x="128027" y="156081"/>
                  <a:pt x="131918" y="156112"/>
                </a:cubicBezTo>
                <a:cubicBezTo>
                  <a:pt x="133438" y="156112"/>
                  <a:pt x="146265" y="155200"/>
                  <a:pt x="146265" y="153650"/>
                </a:cubicBezTo>
                <a:lnTo>
                  <a:pt x="1462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335;p40">
            <a:extLst>
              <a:ext uri="{FF2B5EF4-FFF2-40B4-BE49-F238E27FC236}">
                <a16:creationId xmlns:a16="http://schemas.microsoft.com/office/drawing/2014/main" id="{166AC797-0AEA-F438-DD81-8A9A41A71CE7}"/>
              </a:ext>
            </a:extLst>
          </p:cNvPr>
          <p:cNvSpPr txBox="1">
            <a:spLocks/>
          </p:cNvSpPr>
          <p:nvPr/>
        </p:nvSpPr>
        <p:spPr>
          <a:xfrm>
            <a:off x="1011298" y="549111"/>
            <a:ext cx="6171822" cy="51575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2100"/>
              <a:buFont typeface="Syne"/>
              <a:buNone/>
              <a:defRPr sz="1600" b="0" i="0" u="none" strike="noStrike" cap="none">
                <a:solidFill>
                  <a:schemeClr val="dk1"/>
                </a:solidFill>
                <a:latin typeface="Syne"/>
                <a:ea typeface="Syne"/>
                <a:cs typeface="Syne"/>
                <a:sym typeface="Syne"/>
              </a:defRPr>
            </a:lvl1pPr>
            <a:lvl2pPr marL="914400" marR="0" lvl="1"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2pPr>
            <a:lvl3pPr marL="1371600" marR="0" lvl="2"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3pPr>
            <a:lvl4pPr marL="1828800" marR="0" lvl="3"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4pPr>
            <a:lvl5pPr marL="2286000" marR="0" lvl="4"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5pPr>
            <a:lvl6pPr marL="2743200" marR="0" lvl="5"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6pPr>
            <a:lvl7pPr marL="3200400" marR="0" lvl="6"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7pPr>
            <a:lvl8pPr marL="3657600" marR="0" lvl="7"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8pPr>
            <a:lvl9pPr marL="4114800" marR="0" lvl="8"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9pPr>
          </a:lstStyle>
          <a:p>
            <a:pPr marL="285750" indent="-285750" algn="l">
              <a:spcAft>
                <a:spcPts val="1200"/>
              </a:spcAft>
              <a:buFont typeface="Arial" panose="020B0604020202020204" pitchFamily="34" charset="0"/>
              <a:buChar char="•"/>
            </a:pPr>
            <a:r>
              <a:rPr lang="vi-VN" sz="1800" b="1"/>
              <a:t>Phương thức getBooksFromSQLite:</a:t>
            </a:r>
            <a:endParaRPr lang="vi-VN" sz="1800"/>
          </a:p>
        </p:txBody>
      </p:sp>
      <p:sp>
        <p:nvSpPr>
          <p:cNvPr id="3" name="Google Shape;334;p40">
            <a:extLst>
              <a:ext uri="{FF2B5EF4-FFF2-40B4-BE49-F238E27FC236}">
                <a16:creationId xmlns:a16="http://schemas.microsoft.com/office/drawing/2014/main" id="{668DEA1E-B334-8C53-25EE-123F3191C933}"/>
              </a:ext>
            </a:extLst>
          </p:cNvPr>
          <p:cNvSpPr txBox="1">
            <a:spLocks/>
          </p:cNvSpPr>
          <p:nvPr/>
        </p:nvSpPr>
        <p:spPr>
          <a:xfrm>
            <a:off x="2947199" y="115582"/>
            <a:ext cx="4864500" cy="6450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marR="0" lvl="0" indent="0" algn="r" rtl="0">
              <a:lnSpc>
                <a:spcPct val="90000"/>
              </a:lnSpc>
              <a:spcBef>
                <a:spcPts val="0"/>
              </a:spcBef>
              <a:spcAft>
                <a:spcPts val="0"/>
              </a:spcAft>
              <a:buClr>
                <a:schemeClr val="dk2"/>
              </a:buClr>
              <a:buSzPts val="5200"/>
              <a:buFont typeface="Commissioner"/>
              <a:buNone/>
              <a:defRPr sz="4500" b="0" i="0" u="none" strike="noStrike" cap="none">
                <a:solidFill>
                  <a:schemeClr val="dk2"/>
                </a:solidFill>
                <a:latin typeface="Commissioner ExtraBold"/>
                <a:ea typeface="Commissioner ExtraBold"/>
                <a:cs typeface="Commissioner ExtraBold"/>
                <a:sym typeface="Commissioner ExtraBold"/>
              </a:defRPr>
            </a:lvl1pPr>
            <a:lvl2pPr marR="0" lvl="1"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2pPr>
            <a:lvl3pPr marR="0" lvl="2"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3pPr>
            <a:lvl4pPr marR="0" lvl="3"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4pPr>
            <a:lvl5pPr marR="0" lvl="4"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5pPr>
            <a:lvl6pPr marR="0" lvl="5"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6pPr>
            <a:lvl7pPr marR="0" lvl="6"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7pPr>
            <a:lvl8pPr marR="0" lvl="7"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8pPr>
            <a:lvl9pPr marR="0" lvl="8"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9pPr>
          </a:lstStyle>
          <a:p>
            <a:pPr algn="l">
              <a:buSzPts val="4700"/>
            </a:pPr>
            <a:r>
              <a:rPr lang="vi-VN" sz="2400"/>
              <a:t>Activity: </a:t>
            </a:r>
            <a:r>
              <a:rPr lang="vi-VN" sz="2400" u="sng"/>
              <a:t>MainActivity</a:t>
            </a:r>
          </a:p>
        </p:txBody>
      </p:sp>
      <p:pic>
        <p:nvPicPr>
          <p:cNvPr id="6" name="Picture 5">
            <a:extLst>
              <a:ext uri="{FF2B5EF4-FFF2-40B4-BE49-F238E27FC236}">
                <a16:creationId xmlns:a16="http://schemas.microsoft.com/office/drawing/2014/main" id="{10990557-4B91-56DE-B178-AE7A3E49706F}"/>
              </a:ext>
            </a:extLst>
          </p:cNvPr>
          <p:cNvPicPr>
            <a:picLocks noChangeAspect="1"/>
          </p:cNvPicPr>
          <p:nvPr/>
        </p:nvPicPr>
        <p:blipFill>
          <a:blip r:embed="rId3"/>
          <a:stretch>
            <a:fillRect/>
          </a:stretch>
        </p:blipFill>
        <p:spPr>
          <a:xfrm>
            <a:off x="1509285" y="893491"/>
            <a:ext cx="6125430" cy="4134427"/>
          </a:xfrm>
          <a:prstGeom prst="rect">
            <a:avLst/>
          </a:prstGeom>
        </p:spPr>
      </p:pic>
    </p:spTree>
    <p:extLst>
      <p:ext uri="{BB962C8B-B14F-4D97-AF65-F5344CB8AC3E}">
        <p14:creationId xmlns:p14="http://schemas.microsoft.com/office/powerpoint/2010/main" val="37886356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40"/>
          <p:cNvSpPr txBox="1">
            <a:spLocks noGrp="1"/>
          </p:cNvSpPr>
          <p:nvPr>
            <p:ph type="title"/>
          </p:nvPr>
        </p:nvSpPr>
        <p:spPr>
          <a:xfrm>
            <a:off x="3474609" y="51151"/>
            <a:ext cx="4864500" cy="645000"/>
          </a:xfrm>
          <a:prstGeom prst="rect">
            <a:avLst/>
          </a:prstGeom>
        </p:spPr>
        <p:txBody>
          <a:bodyPr spcFirstLastPara="1" wrap="square" lIns="0" tIns="0" rIns="0" bIns="0" anchor="t" anchorCtr="0">
            <a:noAutofit/>
          </a:bodyPr>
          <a:lstStyle/>
          <a:p>
            <a:pPr marL="0" lvl="0" indent="0" algn="l" rtl="0">
              <a:spcBef>
                <a:spcPts val="0"/>
              </a:spcBef>
              <a:spcAft>
                <a:spcPts val="0"/>
              </a:spcAft>
              <a:buSzPts val="4700"/>
              <a:buNone/>
            </a:pPr>
            <a:r>
              <a:rPr lang="vi-VN" sz="2400"/>
              <a:t>Tạo các bảng</a:t>
            </a:r>
            <a:endParaRPr sz="2400"/>
          </a:p>
        </p:txBody>
      </p:sp>
      <p:sp>
        <p:nvSpPr>
          <p:cNvPr id="335" name="Google Shape;335;p40"/>
          <p:cNvSpPr txBox="1">
            <a:spLocks noGrp="1"/>
          </p:cNvSpPr>
          <p:nvPr>
            <p:ph type="subTitle" idx="1"/>
          </p:nvPr>
        </p:nvSpPr>
        <p:spPr>
          <a:xfrm>
            <a:off x="1394523" y="533953"/>
            <a:ext cx="2613322" cy="324396"/>
          </a:xfrm>
          <a:prstGeom prst="rect">
            <a:avLst/>
          </a:prstGeom>
        </p:spPr>
        <p:txBody>
          <a:bodyPr spcFirstLastPara="1" wrap="square" lIns="0" tIns="0" rIns="0" bIns="0" anchor="t" anchorCtr="0">
            <a:noAutofit/>
          </a:bodyPr>
          <a:lstStyle/>
          <a:p>
            <a:pPr marL="285750" lvl="0" indent="-285750" algn="just" rtl="0">
              <a:spcBef>
                <a:spcPts val="0"/>
              </a:spcBef>
              <a:spcAft>
                <a:spcPts val="1200"/>
              </a:spcAft>
              <a:buFont typeface="Arial" panose="020B0604020202020204" pitchFamily="34" charset="0"/>
              <a:buChar char="•"/>
            </a:pPr>
            <a:r>
              <a:rPr lang="vi-VN" sz="1800"/>
              <a:t>Tạo bảng Orders</a:t>
            </a:r>
          </a:p>
        </p:txBody>
      </p:sp>
      <p:grpSp>
        <p:nvGrpSpPr>
          <p:cNvPr id="337" name="Google Shape;337;p40"/>
          <p:cNvGrpSpPr/>
          <p:nvPr/>
        </p:nvGrpSpPr>
        <p:grpSpPr>
          <a:xfrm>
            <a:off x="6651888" y="817103"/>
            <a:ext cx="462975" cy="462556"/>
            <a:chOff x="3481708" y="3386870"/>
            <a:chExt cx="462975" cy="462556"/>
          </a:xfrm>
        </p:grpSpPr>
        <p:sp>
          <p:nvSpPr>
            <p:cNvPr id="338" name="Google Shape;338;p40"/>
            <p:cNvSpPr/>
            <p:nvPr/>
          </p:nvSpPr>
          <p:spPr>
            <a:xfrm>
              <a:off x="3531908" y="3386870"/>
              <a:ext cx="132319" cy="126905"/>
            </a:xfrm>
            <a:custGeom>
              <a:avLst/>
              <a:gdLst/>
              <a:ahLst/>
              <a:cxnLst/>
              <a:rect l="l" t="t" r="r" b="b"/>
              <a:pathLst>
                <a:path w="1882" h="1805" extrusionOk="0">
                  <a:moveTo>
                    <a:pt x="465" y="0"/>
                  </a:moveTo>
                  <a:cubicBezTo>
                    <a:pt x="358" y="0"/>
                    <a:pt x="251" y="42"/>
                    <a:pt x="167" y="125"/>
                  </a:cubicBezTo>
                  <a:cubicBezTo>
                    <a:pt x="1" y="280"/>
                    <a:pt x="1" y="554"/>
                    <a:pt x="167" y="697"/>
                  </a:cubicBezTo>
                  <a:lnTo>
                    <a:pt x="1251" y="1768"/>
                  </a:lnTo>
                  <a:cubicBezTo>
                    <a:pt x="1275" y="1792"/>
                    <a:pt x="1301" y="1804"/>
                    <a:pt x="1325" y="1804"/>
                  </a:cubicBezTo>
                  <a:cubicBezTo>
                    <a:pt x="1349" y="1804"/>
                    <a:pt x="1370" y="1792"/>
                    <a:pt x="1382" y="1768"/>
                  </a:cubicBezTo>
                  <a:lnTo>
                    <a:pt x="1834" y="1328"/>
                  </a:lnTo>
                  <a:cubicBezTo>
                    <a:pt x="1882" y="1280"/>
                    <a:pt x="1882" y="1221"/>
                    <a:pt x="1834" y="1197"/>
                  </a:cubicBezTo>
                  <a:lnTo>
                    <a:pt x="763" y="125"/>
                  </a:lnTo>
                  <a:cubicBezTo>
                    <a:pt x="679" y="42"/>
                    <a:pt x="572" y="0"/>
                    <a:pt x="4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40"/>
            <p:cNvSpPr/>
            <p:nvPr/>
          </p:nvSpPr>
          <p:spPr>
            <a:xfrm>
              <a:off x="3536970" y="3608270"/>
              <a:ext cx="132319" cy="127749"/>
            </a:xfrm>
            <a:custGeom>
              <a:avLst/>
              <a:gdLst/>
              <a:ahLst/>
              <a:cxnLst/>
              <a:rect l="l" t="t" r="r" b="b"/>
              <a:pathLst>
                <a:path w="1882" h="1817" extrusionOk="0">
                  <a:moveTo>
                    <a:pt x="1317" y="0"/>
                  </a:moveTo>
                  <a:cubicBezTo>
                    <a:pt x="1292" y="0"/>
                    <a:pt x="1268" y="12"/>
                    <a:pt x="1250" y="36"/>
                  </a:cubicBezTo>
                  <a:lnTo>
                    <a:pt x="179" y="1108"/>
                  </a:lnTo>
                  <a:cubicBezTo>
                    <a:pt x="0" y="1263"/>
                    <a:pt x="0" y="1524"/>
                    <a:pt x="167" y="1691"/>
                  </a:cubicBezTo>
                  <a:cubicBezTo>
                    <a:pt x="250" y="1774"/>
                    <a:pt x="357" y="1816"/>
                    <a:pt x="464" y="1816"/>
                  </a:cubicBezTo>
                  <a:cubicBezTo>
                    <a:pt x="572" y="1816"/>
                    <a:pt x="679" y="1774"/>
                    <a:pt x="762" y="1691"/>
                  </a:cubicBezTo>
                  <a:lnTo>
                    <a:pt x="1834" y="620"/>
                  </a:lnTo>
                  <a:cubicBezTo>
                    <a:pt x="1881" y="572"/>
                    <a:pt x="1881" y="512"/>
                    <a:pt x="1834" y="489"/>
                  </a:cubicBezTo>
                  <a:lnTo>
                    <a:pt x="1393" y="36"/>
                  </a:lnTo>
                  <a:cubicBezTo>
                    <a:pt x="1369" y="12"/>
                    <a:pt x="1343" y="0"/>
                    <a:pt x="13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40"/>
            <p:cNvSpPr/>
            <p:nvPr/>
          </p:nvSpPr>
          <p:spPr>
            <a:xfrm>
              <a:off x="3760479" y="3386870"/>
              <a:ext cx="131475" cy="126905"/>
            </a:xfrm>
            <a:custGeom>
              <a:avLst/>
              <a:gdLst/>
              <a:ahLst/>
              <a:cxnLst/>
              <a:rect l="l" t="t" r="r" b="b"/>
              <a:pathLst>
                <a:path w="1870" h="1805" extrusionOk="0">
                  <a:moveTo>
                    <a:pt x="1409" y="0"/>
                  </a:moveTo>
                  <a:cubicBezTo>
                    <a:pt x="1301" y="0"/>
                    <a:pt x="1191" y="42"/>
                    <a:pt x="1107" y="125"/>
                  </a:cubicBezTo>
                  <a:lnTo>
                    <a:pt x="36" y="1197"/>
                  </a:lnTo>
                  <a:cubicBezTo>
                    <a:pt x="0" y="1233"/>
                    <a:pt x="0" y="1292"/>
                    <a:pt x="36" y="1328"/>
                  </a:cubicBezTo>
                  <a:lnTo>
                    <a:pt x="500" y="1768"/>
                  </a:lnTo>
                  <a:cubicBezTo>
                    <a:pt x="524" y="1792"/>
                    <a:pt x="551" y="1804"/>
                    <a:pt x="575" y="1804"/>
                  </a:cubicBezTo>
                  <a:cubicBezTo>
                    <a:pt x="598" y="1804"/>
                    <a:pt x="619" y="1792"/>
                    <a:pt x="631" y="1768"/>
                  </a:cubicBezTo>
                  <a:lnTo>
                    <a:pt x="1703" y="697"/>
                  </a:lnTo>
                  <a:cubicBezTo>
                    <a:pt x="1869" y="542"/>
                    <a:pt x="1869" y="268"/>
                    <a:pt x="1703" y="125"/>
                  </a:cubicBezTo>
                  <a:cubicBezTo>
                    <a:pt x="1625" y="42"/>
                    <a:pt x="1518" y="0"/>
                    <a:pt x="14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40"/>
            <p:cNvSpPr/>
            <p:nvPr/>
          </p:nvSpPr>
          <p:spPr>
            <a:xfrm>
              <a:off x="3757104" y="3608270"/>
              <a:ext cx="130631" cy="127749"/>
            </a:xfrm>
            <a:custGeom>
              <a:avLst/>
              <a:gdLst/>
              <a:ahLst/>
              <a:cxnLst/>
              <a:rect l="l" t="t" r="r" b="b"/>
              <a:pathLst>
                <a:path w="1858" h="1817" extrusionOk="0">
                  <a:moveTo>
                    <a:pt x="554" y="0"/>
                  </a:moveTo>
                  <a:cubicBezTo>
                    <a:pt x="530" y="0"/>
                    <a:pt x="506" y="12"/>
                    <a:pt x="489" y="36"/>
                  </a:cubicBezTo>
                  <a:lnTo>
                    <a:pt x="48" y="489"/>
                  </a:lnTo>
                  <a:cubicBezTo>
                    <a:pt x="0" y="524"/>
                    <a:pt x="0" y="584"/>
                    <a:pt x="48" y="620"/>
                  </a:cubicBezTo>
                  <a:lnTo>
                    <a:pt x="1120" y="1691"/>
                  </a:lnTo>
                  <a:cubicBezTo>
                    <a:pt x="1197" y="1774"/>
                    <a:pt x="1304" y="1816"/>
                    <a:pt x="1410" y="1816"/>
                  </a:cubicBezTo>
                  <a:cubicBezTo>
                    <a:pt x="1516" y="1816"/>
                    <a:pt x="1620" y="1774"/>
                    <a:pt x="1691" y="1691"/>
                  </a:cubicBezTo>
                  <a:cubicBezTo>
                    <a:pt x="1858" y="1524"/>
                    <a:pt x="1858" y="1263"/>
                    <a:pt x="1691" y="1108"/>
                  </a:cubicBezTo>
                  <a:lnTo>
                    <a:pt x="620" y="36"/>
                  </a:lnTo>
                  <a:cubicBezTo>
                    <a:pt x="602" y="12"/>
                    <a:pt x="578" y="0"/>
                    <a:pt x="5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40"/>
            <p:cNvSpPr/>
            <p:nvPr/>
          </p:nvSpPr>
          <p:spPr>
            <a:xfrm>
              <a:off x="3696006" y="3549492"/>
              <a:ext cx="34380" cy="31217"/>
            </a:xfrm>
            <a:custGeom>
              <a:avLst/>
              <a:gdLst/>
              <a:ahLst/>
              <a:cxnLst/>
              <a:rect l="l" t="t" r="r" b="b"/>
              <a:pathLst>
                <a:path w="489" h="444" extrusionOk="0">
                  <a:moveTo>
                    <a:pt x="244" y="1"/>
                  </a:moveTo>
                  <a:cubicBezTo>
                    <a:pt x="166" y="1"/>
                    <a:pt x="89" y="40"/>
                    <a:pt x="48" y="122"/>
                  </a:cubicBezTo>
                  <a:cubicBezTo>
                    <a:pt x="48" y="146"/>
                    <a:pt x="36" y="146"/>
                    <a:pt x="36" y="158"/>
                  </a:cubicBezTo>
                  <a:cubicBezTo>
                    <a:pt x="0" y="241"/>
                    <a:pt x="36" y="324"/>
                    <a:pt x="96" y="384"/>
                  </a:cubicBezTo>
                  <a:cubicBezTo>
                    <a:pt x="119" y="408"/>
                    <a:pt x="179" y="444"/>
                    <a:pt x="238" y="444"/>
                  </a:cubicBezTo>
                  <a:cubicBezTo>
                    <a:pt x="298" y="444"/>
                    <a:pt x="357" y="408"/>
                    <a:pt x="405" y="384"/>
                  </a:cubicBezTo>
                  <a:cubicBezTo>
                    <a:pt x="488" y="289"/>
                    <a:pt x="488" y="158"/>
                    <a:pt x="405" y="63"/>
                  </a:cubicBezTo>
                  <a:cubicBezTo>
                    <a:pt x="360" y="22"/>
                    <a:pt x="301" y="1"/>
                    <a:pt x="2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40"/>
            <p:cNvSpPr/>
            <p:nvPr/>
          </p:nvSpPr>
          <p:spPr>
            <a:xfrm>
              <a:off x="3674211" y="3466810"/>
              <a:ext cx="77901" cy="59480"/>
            </a:xfrm>
            <a:custGeom>
              <a:avLst/>
              <a:gdLst/>
              <a:ahLst/>
              <a:cxnLst/>
              <a:rect l="l" t="t" r="r" b="b"/>
              <a:pathLst>
                <a:path w="1108" h="846" extrusionOk="0">
                  <a:moveTo>
                    <a:pt x="548" y="0"/>
                  </a:moveTo>
                  <a:cubicBezTo>
                    <a:pt x="441" y="0"/>
                    <a:pt x="346" y="12"/>
                    <a:pt x="239" y="24"/>
                  </a:cubicBezTo>
                  <a:cubicBezTo>
                    <a:pt x="239" y="60"/>
                    <a:pt x="251" y="84"/>
                    <a:pt x="251" y="119"/>
                  </a:cubicBezTo>
                  <a:cubicBezTo>
                    <a:pt x="251" y="250"/>
                    <a:pt x="215" y="369"/>
                    <a:pt x="108" y="453"/>
                  </a:cubicBezTo>
                  <a:lnTo>
                    <a:pt x="1" y="560"/>
                  </a:lnTo>
                  <a:lnTo>
                    <a:pt x="286" y="846"/>
                  </a:lnTo>
                  <a:cubicBezTo>
                    <a:pt x="364" y="798"/>
                    <a:pt x="453" y="774"/>
                    <a:pt x="545" y="774"/>
                  </a:cubicBezTo>
                  <a:cubicBezTo>
                    <a:pt x="638" y="774"/>
                    <a:pt x="733" y="798"/>
                    <a:pt x="822" y="846"/>
                  </a:cubicBezTo>
                  <a:lnTo>
                    <a:pt x="1108" y="560"/>
                  </a:lnTo>
                  <a:lnTo>
                    <a:pt x="1001" y="453"/>
                  </a:lnTo>
                  <a:cubicBezTo>
                    <a:pt x="882" y="334"/>
                    <a:pt x="834" y="179"/>
                    <a:pt x="858" y="24"/>
                  </a:cubicBezTo>
                  <a:cubicBezTo>
                    <a:pt x="763" y="0"/>
                    <a:pt x="656" y="0"/>
                    <a:pt x="5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40"/>
            <p:cNvSpPr/>
            <p:nvPr/>
          </p:nvSpPr>
          <p:spPr>
            <a:xfrm>
              <a:off x="3752112" y="3526220"/>
              <a:ext cx="72839" cy="72065"/>
            </a:xfrm>
            <a:custGeom>
              <a:avLst/>
              <a:gdLst/>
              <a:ahLst/>
              <a:cxnLst/>
              <a:rect l="l" t="t" r="r" b="b"/>
              <a:pathLst>
                <a:path w="1036" h="1025" extrusionOk="0">
                  <a:moveTo>
                    <a:pt x="274" y="1"/>
                  </a:moveTo>
                  <a:lnTo>
                    <a:pt x="0" y="286"/>
                  </a:lnTo>
                  <a:cubicBezTo>
                    <a:pt x="83" y="441"/>
                    <a:pt x="83" y="655"/>
                    <a:pt x="0" y="822"/>
                  </a:cubicBezTo>
                  <a:lnTo>
                    <a:pt x="191" y="1025"/>
                  </a:lnTo>
                  <a:lnTo>
                    <a:pt x="298" y="917"/>
                  </a:lnTo>
                  <a:cubicBezTo>
                    <a:pt x="381" y="834"/>
                    <a:pt x="500" y="786"/>
                    <a:pt x="631" y="786"/>
                  </a:cubicBezTo>
                  <a:cubicBezTo>
                    <a:pt x="774" y="786"/>
                    <a:pt x="893" y="834"/>
                    <a:pt x="976" y="917"/>
                  </a:cubicBezTo>
                  <a:lnTo>
                    <a:pt x="1036" y="977"/>
                  </a:lnTo>
                  <a:lnTo>
                    <a:pt x="917" y="405"/>
                  </a:lnTo>
                  <a:cubicBezTo>
                    <a:pt x="905" y="322"/>
                    <a:pt x="869" y="251"/>
                    <a:pt x="857" y="179"/>
                  </a:cubicBezTo>
                  <a:cubicBezTo>
                    <a:pt x="798" y="191"/>
                    <a:pt x="750" y="203"/>
                    <a:pt x="691" y="203"/>
                  </a:cubicBezTo>
                  <a:cubicBezTo>
                    <a:pt x="560" y="203"/>
                    <a:pt x="441" y="167"/>
                    <a:pt x="357" y="72"/>
                  </a:cubicBezTo>
                  <a:lnTo>
                    <a:pt x="27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40"/>
            <p:cNvSpPr/>
            <p:nvPr/>
          </p:nvSpPr>
          <p:spPr>
            <a:xfrm>
              <a:off x="3601372" y="3526220"/>
              <a:ext cx="73753" cy="72065"/>
            </a:xfrm>
            <a:custGeom>
              <a:avLst/>
              <a:gdLst/>
              <a:ahLst/>
              <a:cxnLst/>
              <a:rect l="l" t="t" r="r" b="b"/>
              <a:pathLst>
                <a:path w="1049" h="1025" extrusionOk="0">
                  <a:moveTo>
                    <a:pt x="751" y="1"/>
                  </a:moveTo>
                  <a:lnTo>
                    <a:pt x="680" y="72"/>
                  </a:lnTo>
                  <a:cubicBezTo>
                    <a:pt x="596" y="167"/>
                    <a:pt x="477" y="203"/>
                    <a:pt x="334" y="203"/>
                  </a:cubicBezTo>
                  <a:cubicBezTo>
                    <a:pt x="275" y="203"/>
                    <a:pt x="215" y="191"/>
                    <a:pt x="179" y="179"/>
                  </a:cubicBezTo>
                  <a:cubicBezTo>
                    <a:pt x="144" y="251"/>
                    <a:pt x="132" y="322"/>
                    <a:pt x="120" y="394"/>
                  </a:cubicBezTo>
                  <a:lnTo>
                    <a:pt x="1" y="977"/>
                  </a:lnTo>
                  <a:lnTo>
                    <a:pt x="60" y="917"/>
                  </a:lnTo>
                  <a:cubicBezTo>
                    <a:pt x="144" y="834"/>
                    <a:pt x="263" y="786"/>
                    <a:pt x="394" y="786"/>
                  </a:cubicBezTo>
                  <a:cubicBezTo>
                    <a:pt x="537" y="786"/>
                    <a:pt x="656" y="834"/>
                    <a:pt x="739" y="917"/>
                  </a:cubicBezTo>
                  <a:lnTo>
                    <a:pt x="846" y="1025"/>
                  </a:lnTo>
                  <a:lnTo>
                    <a:pt x="1049" y="822"/>
                  </a:lnTo>
                  <a:cubicBezTo>
                    <a:pt x="1013" y="727"/>
                    <a:pt x="989" y="644"/>
                    <a:pt x="989" y="548"/>
                  </a:cubicBezTo>
                  <a:cubicBezTo>
                    <a:pt x="989" y="453"/>
                    <a:pt x="1013" y="358"/>
                    <a:pt x="1049" y="274"/>
                  </a:cubicBezTo>
                  <a:lnTo>
                    <a:pt x="75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40"/>
            <p:cNvSpPr/>
            <p:nvPr/>
          </p:nvSpPr>
          <p:spPr>
            <a:xfrm>
              <a:off x="3600528" y="3601590"/>
              <a:ext cx="224422" cy="150739"/>
            </a:xfrm>
            <a:custGeom>
              <a:avLst/>
              <a:gdLst/>
              <a:ahLst/>
              <a:cxnLst/>
              <a:rect l="l" t="t" r="r" b="b"/>
              <a:pathLst>
                <a:path w="3192" h="2144" extrusionOk="0">
                  <a:moveTo>
                    <a:pt x="1334" y="0"/>
                  </a:moveTo>
                  <a:lnTo>
                    <a:pt x="1120" y="203"/>
                  </a:lnTo>
                  <a:lnTo>
                    <a:pt x="1192" y="286"/>
                  </a:lnTo>
                  <a:cubicBezTo>
                    <a:pt x="1287" y="369"/>
                    <a:pt x="1346" y="488"/>
                    <a:pt x="1346" y="619"/>
                  </a:cubicBezTo>
                  <a:cubicBezTo>
                    <a:pt x="1346" y="762"/>
                    <a:pt x="1299" y="881"/>
                    <a:pt x="1192" y="965"/>
                  </a:cubicBezTo>
                  <a:lnTo>
                    <a:pt x="120" y="2036"/>
                  </a:lnTo>
                  <a:cubicBezTo>
                    <a:pt x="84" y="2084"/>
                    <a:pt x="49" y="2108"/>
                    <a:pt x="1" y="2143"/>
                  </a:cubicBezTo>
                  <a:lnTo>
                    <a:pt x="1049" y="2143"/>
                  </a:lnTo>
                  <a:cubicBezTo>
                    <a:pt x="1108" y="1917"/>
                    <a:pt x="1334" y="1750"/>
                    <a:pt x="1585" y="1750"/>
                  </a:cubicBezTo>
                  <a:lnTo>
                    <a:pt x="1596" y="1750"/>
                  </a:lnTo>
                  <a:cubicBezTo>
                    <a:pt x="1858" y="1750"/>
                    <a:pt x="2073" y="1917"/>
                    <a:pt x="2156" y="2143"/>
                  </a:cubicBezTo>
                  <a:lnTo>
                    <a:pt x="3192" y="2143"/>
                  </a:lnTo>
                  <a:cubicBezTo>
                    <a:pt x="3144" y="2108"/>
                    <a:pt x="3109" y="2084"/>
                    <a:pt x="3073" y="2036"/>
                  </a:cubicBezTo>
                  <a:lnTo>
                    <a:pt x="2001" y="965"/>
                  </a:lnTo>
                  <a:cubicBezTo>
                    <a:pt x="1918" y="881"/>
                    <a:pt x="1858" y="762"/>
                    <a:pt x="1858" y="619"/>
                  </a:cubicBezTo>
                  <a:cubicBezTo>
                    <a:pt x="1858" y="488"/>
                    <a:pt x="1894" y="369"/>
                    <a:pt x="2001" y="286"/>
                  </a:cubicBezTo>
                  <a:lnTo>
                    <a:pt x="2073" y="203"/>
                  </a:lnTo>
                  <a:lnTo>
                    <a:pt x="1870" y="0"/>
                  </a:lnTo>
                  <a:cubicBezTo>
                    <a:pt x="1775" y="48"/>
                    <a:pt x="1692" y="60"/>
                    <a:pt x="1596" y="60"/>
                  </a:cubicBezTo>
                  <a:cubicBezTo>
                    <a:pt x="1513" y="60"/>
                    <a:pt x="1406" y="48"/>
                    <a:pt x="13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40"/>
            <p:cNvSpPr/>
            <p:nvPr/>
          </p:nvSpPr>
          <p:spPr>
            <a:xfrm>
              <a:off x="3481708" y="3752260"/>
              <a:ext cx="462975" cy="97165"/>
            </a:xfrm>
            <a:custGeom>
              <a:avLst/>
              <a:gdLst/>
              <a:ahLst/>
              <a:cxnLst/>
              <a:rect l="l" t="t" r="r" b="b"/>
              <a:pathLst>
                <a:path w="6585" h="1382" extrusionOk="0">
                  <a:moveTo>
                    <a:pt x="3275" y="0"/>
                  </a:moveTo>
                  <a:cubicBezTo>
                    <a:pt x="3167" y="0"/>
                    <a:pt x="3084" y="84"/>
                    <a:pt x="3084" y="191"/>
                  </a:cubicBezTo>
                  <a:lnTo>
                    <a:pt x="3084" y="1000"/>
                  </a:lnTo>
                  <a:lnTo>
                    <a:pt x="2691" y="1000"/>
                  </a:lnTo>
                  <a:lnTo>
                    <a:pt x="2691" y="405"/>
                  </a:lnTo>
                  <a:lnTo>
                    <a:pt x="1084" y="405"/>
                  </a:lnTo>
                  <a:lnTo>
                    <a:pt x="941" y="1000"/>
                  </a:lnTo>
                  <a:lnTo>
                    <a:pt x="191" y="1000"/>
                  </a:lnTo>
                  <a:cubicBezTo>
                    <a:pt x="96" y="1000"/>
                    <a:pt x="0" y="1084"/>
                    <a:pt x="0" y="1191"/>
                  </a:cubicBezTo>
                  <a:cubicBezTo>
                    <a:pt x="0" y="1298"/>
                    <a:pt x="96" y="1381"/>
                    <a:pt x="191" y="1381"/>
                  </a:cubicBezTo>
                  <a:lnTo>
                    <a:pt x="6382" y="1381"/>
                  </a:lnTo>
                  <a:cubicBezTo>
                    <a:pt x="6489" y="1381"/>
                    <a:pt x="6584" y="1298"/>
                    <a:pt x="6584" y="1191"/>
                  </a:cubicBezTo>
                  <a:cubicBezTo>
                    <a:pt x="6561" y="1084"/>
                    <a:pt x="6489" y="1000"/>
                    <a:pt x="6370" y="1000"/>
                  </a:cubicBezTo>
                  <a:lnTo>
                    <a:pt x="5584" y="1000"/>
                  </a:lnTo>
                  <a:lnTo>
                    <a:pt x="5430" y="405"/>
                  </a:lnTo>
                  <a:lnTo>
                    <a:pt x="3858" y="405"/>
                  </a:lnTo>
                  <a:lnTo>
                    <a:pt x="3858" y="1000"/>
                  </a:lnTo>
                  <a:lnTo>
                    <a:pt x="3489" y="1000"/>
                  </a:lnTo>
                  <a:lnTo>
                    <a:pt x="3489" y="191"/>
                  </a:lnTo>
                  <a:cubicBezTo>
                    <a:pt x="3489" y="84"/>
                    <a:pt x="3394" y="0"/>
                    <a:pt x="32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Google Shape;1460;p74">
            <a:extLst>
              <a:ext uri="{FF2B5EF4-FFF2-40B4-BE49-F238E27FC236}">
                <a16:creationId xmlns:a16="http://schemas.microsoft.com/office/drawing/2014/main" id="{E06D66F6-623E-7896-D86C-7E3B918A78D5}"/>
              </a:ext>
            </a:extLst>
          </p:cNvPr>
          <p:cNvSpPr/>
          <p:nvPr/>
        </p:nvSpPr>
        <p:spPr>
          <a:xfrm>
            <a:off x="7233683" y="-199856"/>
            <a:ext cx="2320494" cy="2476717"/>
          </a:xfrm>
          <a:custGeom>
            <a:avLst/>
            <a:gdLst/>
            <a:ahLst/>
            <a:cxnLst/>
            <a:rect l="l" t="t" r="r" b="b"/>
            <a:pathLst>
              <a:path w="146265" h="156112" extrusionOk="0">
                <a:moveTo>
                  <a:pt x="5411" y="0"/>
                </a:moveTo>
                <a:cubicBezTo>
                  <a:pt x="5411" y="0"/>
                  <a:pt x="1" y="28329"/>
                  <a:pt x="20548" y="36870"/>
                </a:cubicBezTo>
                <a:cubicBezTo>
                  <a:pt x="24058" y="38329"/>
                  <a:pt x="27694" y="38893"/>
                  <a:pt x="31373" y="38893"/>
                </a:cubicBezTo>
                <a:cubicBezTo>
                  <a:pt x="43912" y="38893"/>
                  <a:pt x="56943" y="32338"/>
                  <a:pt x="67152" y="32338"/>
                </a:cubicBezTo>
                <a:cubicBezTo>
                  <a:pt x="71479" y="32338"/>
                  <a:pt x="75300" y="33516"/>
                  <a:pt x="78361" y="36870"/>
                </a:cubicBezTo>
                <a:cubicBezTo>
                  <a:pt x="90793" y="50426"/>
                  <a:pt x="72190" y="65958"/>
                  <a:pt x="96993" y="74500"/>
                </a:cubicBezTo>
                <a:cubicBezTo>
                  <a:pt x="105899" y="77600"/>
                  <a:pt x="114015" y="83740"/>
                  <a:pt x="115717" y="93497"/>
                </a:cubicBezTo>
                <a:cubicBezTo>
                  <a:pt x="117814" y="105503"/>
                  <a:pt x="109060" y="112403"/>
                  <a:pt x="105504" y="122646"/>
                </a:cubicBezTo>
                <a:cubicBezTo>
                  <a:pt x="103559" y="128148"/>
                  <a:pt x="104744" y="135078"/>
                  <a:pt x="107024" y="140245"/>
                </a:cubicBezTo>
                <a:cubicBezTo>
                  <a:pt x="109699" y="146294"/>
                  <a:pt x="114501" y="151218"/>
                  <a:pt x="120580" y="153832"/>
                </a:cubicBezTo>
                <a:cubicBezTo>
                  <a:pt x="124167" y="155413"/>
                  <a:pt x="128027" y="156081"/>
                  <a:pt x="131918" y="156112"/>
                </a:cubicBezTo>
                <a:cubicBezTo>
                  <a:pt x="133438" y="156112"/>
                  <a:pt x="146265" y="155200"/>
                  <a:pt x="146265" y="153650"/>
                </a:cubicBezTo>
                <a:lnTo>
                  <a:pt x="1462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Picture 1">
            <a:extLst>
              <a:ext uri="{FF2B5EF4-FFF2-40B4-BE49-F238E27FC236}">
                <a16:creationId xmlns:a16="http://schemas.microsoft.com/office/drawing/2014/main" id="{768C6DDA-77AF-4BC4-D22C-0EDFA6FAFDF3}"/>
              </a:ext>
            </a:extLst>
          </p:cNvPr>
          <p:cNvPicPr>
            <a:picLocks noChangeAspect="1"/>
          </p:cNvPicPr>
          <p:nvPr/>
        </p:nvPicPr>
        <p:blipFill>
          <a:blip r:embed="rId3"/>
          <a:stretch>
            <a:fillRect/>
          </a:stretch>
        </p:blipFill>
        <p:spPr>
          <a:xfrm>
            <a:off x="6414485" y="3293927"/>
            <a:ext cx="859812" cy="859812"/>
          </a:xfrm>
          <a:prstGeom prst="rect">
            <a:avLst/>
          </a:prstGeom>
        </p:spPr>
      </p:pic>
      <p:sp>
        <p:nvSpPr>
          <p:cNvPr id="3" name="Google Shape;335;p40">
            <a:extLst>
              <a:ext uri="{FF2B5EF4-FFF2-40B4-BE49-F238E27FC236}">
                <a16:creationId xmlns:a16="http://schemas.microsoft.com/office/drawing/2014/main" id="{2A76CA67-D97C-AE77-0041-D622FBD7FA7C}"/>
              </a:ext>
            </a:extLst>
          </p:cNvPr>
          <p:cNvSpPr txBox="1">
            <a:spLocks/>
          </p:cNvSpPr>
          <p:nvPr/>
        </p:nvSpPr>
        <p:spPr>
          <a:xfrm>
            <a:off x="0" y="1975864"/>
            <a:ext cx="2789046" cy="448362"/>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2100"/>
              <a:buFont typeface="Syne"/>
              <a:buNone/>
              <a:defRPr sz="1600" b="0" i="0" u="none" strike="noStrike" cap="none">
                <a:solidFill>
                  <a:schemeClr val="dk1"/>
                </a:solidFill>
                <a:latin typeface="Syne"/>
                <a:ea typeface="Syne"/>
                <a:cs typeface="Syne"/>
                <a:sym typeface="Syne"/>
              </a:defRPr>
            </a:lvl1pPr>
            <a:lvl2pPr marL="914400" marR="0" lvl="1"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2pPr>
            <a:lvl3pPr marL="1371600" marR="0" lvl="2"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3pPr>
            <a:lvl4pPr marL="1828800" marR="0" lvl="3"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4pPr>
            <a:lvl5pPr marL="2286000" marR="0" lvl="4"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5pPr>
            <a:lvl6pPr marL="2743200" marR="0" lvl="5"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6pPr>
            <a:lvl7pPr marL="3200400" marR="0" lvl="6"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7pPr>
            <a:lvl8pPr marL="3657600" marR="0" lvl="7"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8pPr>
            <a:lvl9pPr marL="4114800" marR="0" lvl="8"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9pPr>
          </a:lstStyle>
          <a:p>
            <a:pPr marL="285750" indent="-285750" algn="just">
              <a:spcAft>
                <a:spcPts val="1200"/>
              </a:spcAft>
              <a:buFont typeface="Arial" panose="020B0604020202020204" pitchFamily="34" charset="0"/>
              <a:buChar char="•"/>
            </a:pPr>
            <a:r>
              <a:rPr lang="vi-VN" sz="1800"/>
              <a:t>Tạo bảng OrderDetails</a:t>
            </a:r>
          </a:p>
        </p:txBody>
      </p:sp>
      <p:pic>
        <p:nvPicPr>
          <p:cNvPr id="6" name="Picture 5">
            <a:extLst>
              <a:ext uri="{FF2B5EF4-FFF2-40B4-BE49-F238E27FC236}">
                <a16:creationId xmlns:a16="http://schemas.microsoft.com/office/drawing/2014/main" id="{D0F61FB4-3003-0C89-8D84-A580E8C0277F}"/>
              </a:ext>
            </a:extLst>
          </p:cNvPr>
          <p:cNvPicPr>
            <a:picLocks noChangeAspect="1"/>
          </p:cNvPicPr>
          <p:nvPr/>
        </p:nvPicPr>
        <p:blipFill>
          <a:blip r:embed="rId4"/>
          <a:stretch>
            <a:fillRect/>
          </a:stretch>
        </p:blipFill>
        <p:spPr>
          <a:xfrm>
            <a:off x="3474609" y="523444"/>
            <a:ext cx="4492224" cy="1753417"/>
          </a:xfrm>
          <a:prstGeom prst="rect">
            <a:avLst/>
          </a:prstGeom>
        </p:spPr>
      </p:pic>
      <p:pic>
        <p:nvPicPr>
          <p:cNvPr id="9" name="Picture 8">
            <a:extLst>
              <a:ext uri="{FF2B5EF4-FFF2-40B4-BE49-F238E27FC236}">
                <a16:creationId xmlns:a16="http://schemas.microsoft.com/office/drawing/2014/main" id="{B1918906-1AC4-4B02-701C-8981A40CD1A4}"/>
              </a:ext>
            </a:extLst>
          </p:cNvPr>
          <p:cNvPicPr>
            <a:picLocks noChangeAspect="1"/>
          </p:cNvPicPr>
          <p:nvPr/>
        </p:nvPicPr>
        <p:blipFill>
          <a:blip r:embed="rId5"/>
          <a:stretch>
            <a:fillRect/>
          </a:stretch>
        </p:blipFill>
        <p:spPr>
          <a:xfrm>
            <a:off x="1952896" y="2447568"/>
            <a:ext cx="5544458" cy="2172488"/>
          </a:xfrm>
          <a:prstGeom prst="rect">
            <a:avLst/>
          </a:prstGeom>
        </p:spPr>
      </p:pic>
    </p:spTree>
    <p:extLst>
      <p:ext uri="{BB962C8B-B14F-4D97-AF65-F5344CB8AC3E}">
        <p14:creationId xmlns:p14="http://schemas.microsoft.com/office/powerpoint/2010/main" val="96085644"/>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4" name="Google Shape;1460;p74">
            <a:extLst>
              <a:ext uri="{FF2B5EF4-FFF2-40B4-BE49-F238E27FC236}">
                <a16:creationId xmlns:a16="http://schemas.microsoft.com/office/drawing/2014/main" id="{E06D66F6-623E-7896-D86C-7E3B918A78D5}"/>
              </a:ext>
            </a:extLst>
          </p:cNvPr>
          <p:cNvSpPr/>
          <p:nvPr/>
        </p:nvSpPr>
        <p:spPr>
          <a:xfrm>
            <a:off x="7811699" y="-307292"/>
            <a:ext cx="2320494" cy="2476717"/>
          </a:xfrm>
          <a:custGeom>
            <a:avLst/>
            <a:gdLst/>
            <a:ahLst/>
            <a:cxnLst/>
            <a:rect l="l" t="t" r="r" b="b"/>
            <a:pathLst>
              <a:path w="146265" h="156112" extrusionOk="0">
                <a:moveTo>
                  <a:pt x="5411" y="0"/>
                </a:moveTo>
                <a:cubicBezTo>
                  <a:pt x="5411" y="0"/>
                  <a:pt x="1" y="28329"/>
                  <a:pt x="20548" y="36870"/>
                </a:cubicBezTo>
                <a:cubicBezTo>
                  <a:pt x="24058" y="38329"/>
                  <a:pt x="27694" y="38893"/>
                  <a:pt x="31373" y="38893"/>
                </a:cubicBezTo>
                <a:cubicBezTo>
                  <a:pt x="43912" y="38893"/>
                  <a:pt x="56943" y="32338"/>
                  <a:pt x="67152" y="32338"/>
                </a:cubicBezTo>
                <a:cubicBezTo>
                  <a:pt x="71479" y="32338"/>
                  <a:pt x="75300" y="33516"/>
                  <a:pt x="78361" y="36870"/>
                </a:cubicBezTo>
                <a:cubicBezTo>
                  <a:pt x="90793" y="50426"/>
                  <a:pt x="72190" y="65958"/>
                  <a:pt x="96993" y="74500"/>
                </a:cubicBezTo>
                <a:cubicBezTo>
                  <a:pt x="105899" y="77600"/>
                  <a:pt x="114015" y="83740"/>
                  <a:pt x="115717" y="93497"/>
                </a:cubicBezTo>
                <a:cubicBezTo>
                  <a:pt x="117814" y="105503"/>
                  <a:pt x="109060" y="112403"/>
                  <a:pt x="105504" y="122646"/>
                </a:cubicBezTo>
                <a:cubicBezTo>
                  <a:pt x="103559" y="128148"/>
                  <a:pt x="104744" y="135078"/>
                  <a:pt x="107024" y="140245"/>
                </a:cubicBezTo>
                <a:cubicBezTo>
                  <a:pt x="109699" y="146294"/>
                  <a:pt x="114501" y="151218"/>
                  <a:pt x="120580" y="153832"/>
                </a:cubicBezTo>
                <a:cubicBezTo>
                  <a:pt x="124167" y="155413"/>
                  <a:pt x="128027" y="156081"/>
                  <a:pt x="131918" y="156112"/>
                </a:cubicBezTo>
                <a:cubicBezTo>
                  <a:pt x="133438" y="156112"/>
                  <a:pt x="146265" y="155200"/>
                  <a:pt x="146265" y="153650"/>
                </a:cubicBezTo>
                <a:lnTo>
                  <a:pt x="1462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334;p40">
            <a:extLst>
              <a:ext uri="{FF2B5EF4-FFF2-40B4-BE49-F238E27FC236}">
                <a16:creationId xmlns:a16="http://schemas.microsoft.com/office/drawing/2014/main" id="{668DEA1E-B334-8C53-25EE-123F3191C933}"/>
              </a:ext>
            </a:extLst>
          </p:cNvPr>
          <p:cNvSpPr txBox="1">
            <a:spLocks/>
          </p:cNvSpPr>
          <p:nvPr/>
        </p:nvSpPr>
        <p:spPr>
          <a:xfrm>
            <a:off x="2947199" y="115582"/>
            <a:ext cx="4864500" cy="6450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marR="0" lvl="0" indent="0" algn="r" rtl="0">
              <a:lnSpc>
                <a:spcPct val="90000"/>
              </a:lnSpc>
              <a:spcBef>
                <a:spcPts val="0"/>
              </a:spcBef>
              <a:spcAft>
                <a:spcPts val="0"/>
              </a:spcAft>
              <a:buClr>
                <a:schemeClr val="dk2"/>
              </a:buClr>
              <a:buSzPts val="5200"/>
              <a:buFont typeface="Commissioner"/>
              <a:buNone/>
              <a:defRPr sz="4500" b="0" i="0" u="none" strike="noStrike" cap="none">
                <a:solidFill>
                  <a:schemeClr val="dk2"/>
                </a:solidFill>
                <a:latin typeface="Commissioner ExtraBold"/>
                <a:ea typeface="Commissioner ExtraBold"/>
                <a:cs typeface="Commissioner ExtraBold"/>
                <a:sym typeface="Commissioner ExtraBold"/>
              </a:defRPr>
            </a:lvl1pPr>
            <a:lvl2pPr marR="0" lvl="1"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2pPr>
            <a:lvl3pPr marR="0" lvl="2"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3pPr>
            <a:lvl4pPr marR="0" lvl="3"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4pPr>
            <a:lvl5pPr marR="0" lvl="4"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5pPr>
            <a:lvl6pPr marR="0" lvl="5"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6pPr>
            <a:lvl7pPr marR="0" lvl="6"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7pPr>
            <a:lvl8pPr marR="0" lvl="7"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8pPr>
            <a:lvl9pPr marR="0" lvl="8"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9pPr>
          </a:lstStyle>
          <a:p>
            <a:pPr algn="l">
              <a:buSzPts val="4700"/>
            </a:pPr>
            <a:r>
              <a:rPr lang="vi-VN" sz="2400"/>
              <a:t>Activity: </a:t>
            </a:r>
            <a:r>
              <a:rPr lang="vi-VN" sz="2400" u="sng"/>
              <a:t>MainActivity</a:t>
            </a:r>
          </a:p>
        </p:txBody>
      </p:sp>
      <p:sp>
        <p:nvSpPr>
          <p:cNvPr id="7" name="Google Shape;335;p40">
            <a:extLst>
              <a:ext uri="{FF2B5EF4-FFF2-40B4-BE49-F238E27FC236}">
                <a16:creationId xmlns:a16="http://schemas.microsoft.com/office/drawing/2014/main" id="{98A96244-6270-19E8-C6AC-D5F885BA1BD2}"/>
              </a:ext>
            </a:extLst>
          </p:cNvPr>
          <p:cNvSpPr txBox="1">
            <a:spLocks/>
          </p:cNvSpPr>
          <p:nvPr/>
        </p:nvSpPr>
        <p:spPr>
          <a:xfrm>
            <a:off x="1384386" y="646733"/>
            <a:ext cx="8267614" cy="170333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2100"/>
              <a:buFont typeface="Syne"/>
              <a:buNone/>
              <a:defRPr sz="1600" b="0" i="0" u="none" strike="noStrike" cap="none">
                <a:solidFill>
                  <a:schemeClr val="dk1"/>
                </a:solidFill>
                <a:latin typeface="Syne"/>
                <a:ea typeface="Syne"/>
                <a:cs typeface="Syne"/>
                <a:sym typeface="Syne"/>
              </a:defRPr>
            </a:lvl1pPr>
            <a:lvl2pPr marL="914400" marR="0" lvl="1"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2pPr>
            <a:lvl3pPr marL="1371600" marR="0" lvl="2"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3pPr>
            <a:lvl4pPr marL="1828800" marR="0" lvl="3"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4pPr>
            <a:lvl5pPr marL="2286000" marR="0" lvl="4"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5pPr>
            <a:lvl6pPr marL="2743200" marR="0" lvl="5"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6pPr>
            <a:lvl7pPr marL="3200400" marR="0" lvl="6"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7pPr>
            <a:lvl8pPr marL="3657600" marR="0" lvl="7"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8pPr>
            <a:lvl9pPr marL="4114800" marR="0" lvl="8"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9pPr>
          </a:lstStyle>
          <a:p>
            <a:pPr marL="0" indent="0" algn="l">
              <a:spcAft>
                <a:spcPts val="1200"/>
              </a:spcAft>
            </a:pPr>
            <a:endParaRPr lang="vi-VN" sz="1800"/>
          </a:p>
          <a:p>
            <a:pPr marL="285750" indent="-285750" algn="l">
              <a:spcAft>
                <a:spcPts val="1200"/>
              </a:spcAft>
              <a:buFont typeface="Arial" panose="020B0604020202020204" pitchFamily="34" charset="0"/>
              <a:buChar char="•"/>
            </a:pPr>
            <a:r>
              <a:rPr lang="vi-VN" sz="1800"/>
              <a:t>Lấy danh sách tất cả sản phẩm từ SQLite:</a:t>
            </a:r>
          </a:p>
          <a:p>
            <a:pPr marL="285750" indent="-285750" algn="l">
              <a:spcAft>
                <a:spcPts val="1200"/>
              </a:spcAft>
              <a:buFont typeface="Arial" panose="020B0604020202020204" pitchFamily="34" charset="0"/>
              <a:buChar char="•"/>
            </a:pPr>
            <a:r>
              <a:rPr lang="vi-VN" sz="1800"/>
              <a:t>Mở cơ sở dữ liệu.</a:t>
            </a:r>
          </a:p>
          <a:p>
            <a:pPr marL="285750" indent="-285750" algn="l">
              <a:spcAft>
                <a:spcPts val="1200"/>
              </a:spcAft>
              <a:buFont typeface="Arial" panose="020B0604020202020204" pitchFamily="34" charset="0"/>
              <a:buChar char="•"/>
            </a:pPr>
            <a:r>
              <a:rPr lang="vi-VN" sz="1800"/>
              <a:t>Lấy danh sách tất cả sản phẩm từ SQLite.</a:t>
            </a:r>
          </a:p>
          <a:p>
            <a:pPr marL="285750" indent="-285750" algn="l">
              <a:spcAft>
                <a:spcPts val="1200"/>
              </a:spcAft>
              <a:buFont typeface="Arial" panose="020B0604020202020204" pitchFamily="34" charset="0"/>
              <a:buChar char="•"/>
            </a:pPr>
            <a:r>
              <a:rPr lang="vi-VN" sz="1800"/>
              <a:t>Đóng cơ sở dữ liệu.</a:t>
            </a:r>
          </a:p>
          <a:p>
            <a:pPr marL="285750" indent="-285750" algn="l">
              <a:spcAft>
                <a:spcPts val="1200"/>
              </a:spcAft>
              <a:buFont typeface="Arial" panose="020B0604020202020204" pitchFamily="34" charset="0"/>
              <a:buChar char="•"/>
            </a:pPr>
            <a:r>
              <a:rPr lang="vi-VN" sz="1800"/>
              <a:t>Trả về danh sách sản phẩm.</a:t>
            </a:r>
          </a:p>
        </p:txBody>
      </p:sp>
      <p:sp>
        <p:nvSpPr>
          <p:cNvPr id="2" name="Google Shape;335;p40">
            <a:extLst>
              <a:ext uri="{FF2B5EF4-FFF2-40B4-BE49-F238E27FC236}">
                <a16:creationId xmlns:a16="http://schemas.microsoft.com/office/drawing/2014/main" id="{21A9FF02-9206-EB4A-C246-D03910740429}"/>
              </a:ext>
            </a:extLst>
          </p:cNvPr>
          <p:cNvSpPr txBox="1">
            <a:spLocks/>
          </p:cNvSpPr>
          <p:nvPr/>
        </p:nvSpPr>
        <p:spPr>
          <a:xfrm>
            <a:off x="1011298" y="549111"/>
            <a:ext cx="6171822" cy="51575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2100"/>
              <a:buFont typeface="Syne"/>
              <a:buNone/>
              <a:defRPr sz="1600" b="0" i="0" u="none" strike="noStrike" cap="none">
                <a:solidFill>
                  <a:schemeClr val="dk1"/>
                </a:solidFill>
                <a:latin typeface="Syne"/>
                <a:ea typeface="Syne"/>
                <a:cs typeface="Syne"/>
                <a:sym typeface="Syne"/>
              </a:defRPr>
            </a:lvl1pPr>
            <a:lvl2pPr marL="914400" marR="0" lvl="1"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2pPr>
            <a:lvl3pPr marL="1371600" marR="0" lvl="2"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3pPr>
            <a:lvl4pPr marL="1828800" marR="0" lvl="3"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4pPr>
            <a:lvl5pPr marL="2286000" marR="0" lvl="4"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5pPr>
            <a:lvl6pPr marL="2743200" marR="0" lvl="5"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6pPr>
            <a:lvl7pPr marL="3200400" marR="0" lvl="6"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7pPr>
            <a:lvl8pPr marL="3657600" marR="0" lvl="7"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8pPr>
            <a:lvl9pPr marL="4114800" marR="0" lvl="8"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9pPr>
          </a:lstStyle>
          <a:p>
            <a:pPr marL="285750" indent="-285750" algn="l">
              <a:spcAft>
                <a:spcPts val="1200"/>
              </a:spcAft>
              <a:buFont typeface="Arial" panose="020B0604020202020204" pitchFamily="34" charset="0"/>
              <a:buChar char="•"/>
            </a:pPr>
            <a:r>
              <a:rPr lang="vi-VN" sz="1800" b="1"/>
              <a:t>Phương thức getBooksFromSQLite:</a:t>
            </a:r>
            <a:endParaRPr lang="vi-VN" sz="1800"/>
          </a:p>
        </p:txBody>
      </p:sp>
    </p:spTree>
    <p:extLst>
      <p:ext uri="{BB962C8B-B14F-4D97-AF65-F5344CB8AC3E}">
        <p14:creationId xmlns:p14="http://schemas.microsoft.com/office/powerpoint/2010/main" val="572159513"/>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4" name="Google Shape;1460;p74">
            <a:extLst>
              <a:ext uri="{FF2B5EF4-FFF2-40B4-BE49-F238E27FC236}">
                <a16:creationId xmlns:a16="http://schemas.microsoft.com/office/drawing/2014/main" id="{E06D66F6-623E-7896-D86C-7E3B918A78D5}"/>
              </a:ext>
            </a:extLst>
          </p:cNvPr>
          <p:cNvSpPr/>
          <p:nvPr/>
        </p:nvSpPr>
        <p:spPr>
          <a:xfrm>
            <a:off x="7811699" y="-307292"/>
            <a:ext cx="2320494" cy="2476717"/>
          </a:xfrm>
          <a:custGeom>
            <a:avLst/>
            <a:gdLst/>
            <a:ahLst/>
            <a:cxnLst/>
            <a:rect l="l" t="t" r="r" b="b"/>
            <a:pathLst>
              <a:path w="146265" h="156112" extrusionOk="0">
                <a:moveTo>
                  <a:pt x="5411" y="0"/>
                </a:moveTo>
                <a:cubicBezTo>
                  <a:pt x="5411" y="0"/>
                  <a:pt x="1" y="28329"/>
                  <a:pt x="20548" y="36870"/>
                </a:cubicBezTo>
                <a:cubicBezTo>
                  <a:pt x="24058" y="38329"/>
                  <a:pt x="27694" y="38893"/>
                  <a:pt x="31373" y="38893"/>
                </a:cubicBezTo>
                <a:cubicBezTo>
                  <a:pt x="43912" y="38893"/>
                  <a:pt x="56943" y="32338"/>
                  <a:pt x="67152" y="32338"/>
                </a:cubicBezTo>
                <a:cubicBezTo>
                  <a:pt x="71479" y="32338"/>
                  <a:pt x="75300" y="33516"/>
                  <a:pt x="78361" y="36870"/>
                </a:cubicBezTo>
                <a:cubicBezTo>
                  <a:pt x="90793" y="50426"/>
                  <a:pt x="72190" y="65958"/>
                  <a:pt x="96993" y="74500"/>
                </a:cubicBezTo>
                <a:cubicBezTo>
                  <a:pt x="105899" y="77600"/>
                  <a:pt x="114015" y="83740"/>
                  <a:pt x="115717" y="93497"/>
                </a:cubicBezTo>
                <a:cubicBezTo>
                  <a:pt x="117814" y="105503"/>
                  <a:pt x="109060" y="112403"/>
                  <a:pt x="105504" y="122646"/>
                </a:cubicBezTo>
                <a:cubicBezTo>
                  <a:pt x="103559" y="128148"/>
                  <a:pt x="104744" y="135078"/>
                  <a:pt x="107024" y="140245"/>
                </a:cubicBezTo>
                <a:cubicBezTo>
                  <a:pt x="109699" y="146294"/>
                  <a:pt x="114501" y="151218"/>
                  <a:pt x="120580" y="153832"/>
                </a:cubicBezTo>
                <a:cubicBezTo>
                  <a:pt x="124167" y="155413"/>
                  <a:pt x="128027" y="156081"/>
                  <a:pt x="131918" y="156112"/>
                </a:cubicBezTo>
                <a:cubicBezTo>
                  <a:pt x="133438" y="156112"/>
                  <a:pt x="146265" y="155200"/>
                  <a:pt x="146265" y="153650"/>
                </a:cubicBezTo>
                <a:lnTo>
                  <a:pt x="1462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335;p40">
            <a:extLst>
              <a:ext uri="{FF2B5EF4-FFF2-40B4-BE49-F238E27FC236}">
                <a16:creationId xmlns:a16="http://schemas.microsoft.com/office/drawing/2014/main" id="{166AC797-0AEA-F438-DD81-8A9A41A71CE7}"/>
              </a:ext>
            </a:extLst>
          </p:cNvPr>
          <p:cNvSpPr txBox="1">
            <a:spLocks/>
          </p:cNvSpPr>
          <p:nvPr/>
        </p:nvSpPr>
        <p:spPr>
          <a:xfrm>
            <a:off x="1151201" y="687513"/>
            <a:ext cx="3971718" cy="51575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2100"/>
              <a:buFont typeface="Syne"/>
              <a:buNone/>
              <a:defRPr sz="1600" b="0" i="0" u="none" strike="noStrike" cap="none">
                <a:solidFill>
                  <a:schemeClr val="dk1"/>
                </a:solidFill>
                <a:latin typeface="Syne"/>
                <a:ea typeface="Syne"/>
                <a:cs typeface="Syne"/>
                <a:sym typeface="Syne"/>
              </a:defRPr>
            </a:lvl1pPr>
            <a:lvl2pPr marL="914400" marR="0" lvl="1"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2pPr>
            <a:lvl3pPr marL="1371600" marR="0" lvl="2"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3pPr>
            <a:lvl4pPr marL="1828800" marR="0" lvl="3"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4pPr>
            <a:lvl5pPr marL="2286000" marR="0" lvl="4"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5pPr>
            <a:lvl6pPr marL="2743200" marR="0" lvl="5"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6pPr>
            <a:lvl7pPr marL="3200400" marR="0" lvl="6"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7pPr>
            <a:lvl8pPr marL="3657600" marR="0" lvl="7"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8pPr>
            <a:lvl9pPr marL="4114800" marR="0" lvl="8"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9pPr>
          </a:lstStyle>
          <a:p>
            <a:pPr marL="285750" indent="-285750" algn="l">
              <a:spcAft>
                <a:spcPts val="1200"/>
              </a:spcAft>
              <a:buFont typeface="Arial" panose="020B0604020202020204" pitchFamily="34" charset="0"/>
              <a:buChar char="•"/>
            </a:pPr>
            <a:r>
              <a:rPr lang="vi-VN" sz="1800" b="1"/>
              <a:t>Ý tưởng lại</a:t>
            </a:r>
            <a:endParaRPr lang="vi-VN" sz="1800"/>
          </a:p>
        </p:txBody>
      </p:sp>
      <p:sp>
        <p:nvSpPr>
          <p:cNvPr id="3" name="Google Shape;334;p40">
            <a:extLst>
              <a:ext uri="{FF2B5EF4-FFF2-40B4-BE49-F238E27FC236}">
                <a16:creationId xmlns:a16="http://schemas.microsoft.com/office/drawing/2014/main" id="{668DEA1E-B334-8C53-25EE-123F3191C933}"/>
              </a:ext>
            </a:extLst>
          </p:cNvPr>
          <p:cNvSpPr txBox="1">
            <a:spLocks/>
          </p:cNvSpPr>
          <p:nvPr/>
        </p:nvSpPr>
        <p:spPr>
          <a:xfrm>
            <a:off x="3128299" y="224404"/>
            <a:ext cx="4864500" cy="6450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marR="0" lvl="0" indent="0" algn="r" rtl="0">
              <a:lnSpc>
                <a:spcPct val="90000"/>
              </a:lnSpc>
              <a:spcBef>
                <a:spcPts val="0"/>
              </a:spcBef>
              <a:spcAft>
                <a:spcPts val="0"/>
              </a:spcAft>
              <a:buClr>
                <a:schemeClr val="dk2"/>
              </a:buClr>
              <a:buSzPts val="5200"/>
              <a:buFont typeface="Commissioner"/>
              <a:buNone/>
              <a:defRPr sz="4500" b="0" i="0" u="none" strike="noStrike" cap="none">
                <a:solidFill>
                  <a:schemeClr val="dk2"/>
                </a:solidFill>
                <a:latin typeface="Commissioner ExtraBold"/>
                <a:ea typeface="Commissioner ExtraBold"/>
                <a:cs typeface="Commissioner ExtraBold"/>
                <a:sym typeface="Commissioner ExtraBold"/>
              </a:defRPr>
            </a:lvl1pPr>
            <a:lvl2pPr marR="0" lvl="1"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2pPr>
            <a:lvl3pPr marR="0" lvl="2"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3pPr>
            <a:lvl4pPr marR="0" lvl="3"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4pPr>
            <a:lvl5pPr marR="0" lvl="4"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5pPr>
            <a:lvl6pPr marR="0" lvl="5"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6pPr>
            <a:lvl7pPr marR="0" lvl="6"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7pPr>
            <a:lvl8pPr marR="0" lvl="7"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8pPr>
            <a:lvl9pPr marR="0" lvl="8"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9pPr>
          </a:lstStyle>
          <a:p>
            <a:pPr algn="l">
              <a:buSzPts val="4700"/>
            </a:pPr>
            <a:r>
              <a:rPr lang="vi-VN" sz="2400"/>
              <a:t>Activity: </a:t>
            </a:r>
            <a:r>
              <a:rPr lang="vi-VN" sz="2400" u="sng"/>
              <a:t>MainActivity</a:t>
            </a:r>
          </a:p>
        </p:txBody>
      </p:sp>
      <p:sp>
        <p:nvSpPr>
          <p:cNvPr id="14" name="Google Shape;335;p40">
            <a:extLst>
              <a:ext uri="{FF2B5EF4-FFF2-40B4-BE49-F238E27FC236}">
                <a16:creationId xmlns:a16="http://schemas.microsoft.com/office/drawing/2014/main" id="{422324F8-9D48-24EE-862B-5DEFBDFF067D}"/>
              </a:ext>
            </a:extLst>
          </p:cNvPr>
          <p:cNvSpPr txBox="1">
            <a:spLocks/>
          </p:cNvSpPr>
          <p:nvPr/>
        </p:nvSpPr>
        <p:spPr>
          <a:xfrm>
            <a:off x="1151201" y="1203271"/>
            <a:ext cx="7927861" cy="907609"/>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2100"/>
              <a:buFont typeface="Syne"/>
              <a:buNone/>
              <a:defRPr sz="1600" b="0" i="0" u="none" strike="noStrike" cap="none">
                <a:solidFill>
                  <a:schemeClr val="dk1"/>
                </a:solidFill>
                <a:latin typeface="Syne"/>
                <a:ea typeface="Syne"/>
                <a:cs typeface="Syne"/>
                <a:sym typeface="Syne"/>
              </a:defRPr>
            </a:lvl1pPr>
            <a:lvl2pPr marL="914400" marR="0" lvl="1"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2pPr>
            <a:lvl3pPr marL="1371600" marR="0" lvl="2"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3pPr>
            <a:lvl4pPr marL="1828800" marR="0" lvl="3"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4pPr>
            <a:lvl5pPr marL="2286000" marR="0" lvl="4"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5pPr>
            <a:lvl6pPr marL="2743200" marR="0" lvl="5"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6pPr>
            <a:lvl7pPr marL="3200400" marR="0" lvl="6"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7pPr>
            <a:lvl8pPr marL="3657600" marR="0" lvl="7"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8pPr>
            <a:lvl9pPr marL="4114800" marR="0" lvl="8"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9pPr>
          </a:lstStyle>
          <a:p>
            <a:pPr marL="285750" indent="-285750" algn="l">
              <a:spcAft>
                <a:spcPts val="1200"/>
              </a:spcAft>
              <a:buFont typeface="Arial" panose="020B0604020202020204" pitchFamily="34" charset="0"/>
              <a:buChar char="•"/>
            </a:pPr>
            <a:r>
              <a:rPr lang="vi-VN" sz="1800"/>
              <a:t>MainActivity cung cấp giao diện người dùng để hiển thị danh sách các sản phẩm (truyện), cho phép người dùng tìm kiếm và lọc sản phẩm theo danh mục. Nó sử dụng các thành phần giao diện như EditText, Spinner, ListView, và Button cùng với các đối tượng CRUD để tương tác với cơ sở dữ liệu.</a:t>
            </a:r>
          </a:p>
        </p:txBody>
      </p:sp>
    </p:spTree>
    <p:extLst>
      <p:ext uri="{BB962C8B-B14F-4D97-AF65-F5344CB8AC3E}">
        <p14:creationId xmlns:p14="http://schemas.microsoft.com/office/powerpoint/2010/main" val="3951529809"/>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4" name="Google Shape;1460;p74">
            <a:extLst>
              <a:ext uri="{FF2B5EF4-FFF2-40B4-BE49-F238E27FC236}">
                <a16:creationId xmlns:a16="http://schemas.microsoft.com/office/drawing/2014/main" id="{E06D66F6-623E-7896-D86C-7E3B918A78D5}"/>
              </a:ext>
            </a:extLst>
          </p:cNvPr>
          <p:cNvSpPr/>
          <p:nvPr/>
        </p:nvSpPr>
        <p:spPr>
          <a:xfrm>
            <a:off x="7811699" y="-307292"/>
            <a:ext cx="2320494" cy="2476717"/>
          </a:xfrm>
          <a:custGeom>
            <a:avLst/>
            <a:gdLst/>
            <a:ahLst/>
            <a:cxnLst/>
            <a:rect l="l" t="t" r="r" b="b"/>
            <a:pathLst>
              <a:path w="146265" h="156112" extrusionOk="0">
                <a:moveTo>
                  <a:pt x="5411" y="0"/>
                </a:moveTo>
                <a:cubicBezTo>
                  <a:pt x="5411" y="0"/>
                  <a:pt x="1" y="28329"/>
                  <a:pt x="20548" y="36870"/>
                </a:cubicBezTo>
                <a:cubicBezTo>
                  <a:pt x="24058" y="38329"/>
                  <a:pt x="27694" y="38893"/>
                  <a:pt x="31373" y="38893"/>
                </a:cubicBezTo>
                <a:cubicBezTo>
                  <a:pt x="43912" y="38893"/>
                  <a:pt x="56943" y="32338"/>
                  <a:pt x="67152" y="32338"/>
                </a:cubicBezTo>
                <a:cubicBezTo>
                  <a:pt x="71479" y="32338"/>
                  <a:pt x="75300" y="33516"/>
                  <a:pt x="78361" y="36870"/>
                </a:cubicBezTo>
                <a:cubicBezTo>
                  <a:pt x="90793" y="50426"/>
                  <a:pt x="72190" y="65958"/>
                  <a:pt x="96993" y="74500"/>
                </a:cubicBezTo>
                <a:cubicBezTo>
                  <a:pt x="105899" y="77600"/>
                  <a:pt x="114015" y="83740"/>
                  <a:pt x="115717" y="93497"/>
                </a:cubicBezTo>
                <a:cubicBezTo>
                  <a:pt x="117814" y="105503"/>
                  <a:pt x="109060" y="112403"/>
                  <a:pt x="105504" y="122646"/>
                </a:cubicBezTo>
                <a:cubicBezTo>
                  <a:pt x="103559" y="128148"/>
                  <a:pt x="104744" y="135078"/>
                  <a:pt x="107024" y="140245"/>
                </a:cubicBezTo>
                <a:cubicBezTo>
                  <a:pt x="109699" y="146294"/>
                  <a:pt x="114501" y="151218"/>
                  <a:pt x="120580" y="153832"/>
                </a:cubicBezTo>
                <a:cubicBezTo>
                  <a:pt x="124167" y="155413"/>
                  <a:pt x="128027" y="156081"/>
                  <a:pt x="131918" y="156112"/>
                </a:cubicBezTo>
                <a:cubicBezTo>
                  <a:pt x="133438" y="156112"/>
                  <a:pt x="146265" y="155200"/>
                  <a:pt x="146265" y="153650"/>
                </a:cubicBezTo>
                <a:lnTo>
                  <a:pt x="1462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334;p40">
            <a:extLst>
              <a:ext uri="{FF2B5EF4-FFF2-40B4-BE49-F238E27FC236}">
                <a16:creationId xmlns:a16="http://schemas.microsoft.com/office/drawing/2014/main" id="{668DEA1E-B334-8C53-25EE-123F3191C933}"/>
              </a:ext>
            </a:extLst>
          </p:cNvPr>
          <p:cNvSpPr txBox="1">
            <a:spLocks/>
          </p:cNvSpPr>
          <p:nvPr/>
        </p:nvSpPr>
        <p:spPr>
          <a:xfrm>
            <a:off x="3128299" y="224404"/>
            <a:ext cx="4864500" cy="6450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marR="0" lvl="0" indent="0" algn="r" rtl="0">
              <a:lnSpc>
                <a:spcPct val="90000"/>
              </a:lnSpc>
              <a:spcBef>
                <a:spcPts val="0"/>
              </a:spcBef>
              <a:spcAft>
                <a:spcPts val="0"/>
              </a:spcAft>
              <a:buClr>
                <a:schemeClr val="dk2"/>
              </a:buClr>
              <a:buSzPts val="5200"/>
              <a:buFont typeface="Commissioner"/>
              <a:buNone/>
              <a:defRPr sz="4500" b="0" i="0" u="none" strike="noStrike" cap="none">
                <a:solidFill>
                  <a:schemeClr val="dk2"/>
                </a:solidFill>
                <a:latin typeface="Commissioner ExtraBold"/>
                <a:ea typeface="Commissioner ExtraBold"/>
                <a:cs typeface="Commissioner ExtraBold"/>
                <a:sym typeface="Commissioner ExtraBold"/>
              </a:defRPr>
            </a:lvl1pPr>
            <a:lvl2pPr marR="0" lvl="1"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2pPr>
            <a:lvl3pPr marR="0" lvl="2"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3pPr>
            <a:lvl4pPr marR="0" lvl="3"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4pPr>
            <a:lvl5pPr marR="0" lvl="4"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5pPr>
            <a:lvl6pPr marR="0" lvl="5"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6pPr>
            <a:lvl7pPr marR="0" lvl="6"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7pPr>
            <a:lvl8pPr marR="0" lvl="7"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8pPr>
            <a:lvl9pPr marR="0" lvl="8"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9pPr>
          </a:lstStyle>
          <a:p>
            <a:pPr algn="l">
              <a:buSzPts val="4700"/>
            </a:pPr>
            <a:r>
              <a:rPr lang="vi-VN" sz="2400"/>
              <a:t>Activity: </a:t>
            </a:r>
            <a:r>
              <a:rPr lang="vi-VN" sz="2400" u="sng"/>
              <a:t>NguoiDungActivity</a:t>
            </a:r>
          </a:p>
        </p:txBody>
      </p:sp>
      <p:pic>
        <p:nvPicPr>
          <p:cNvPr id="5" name="Picture 4">
            <a:extLst>
              <a:ext uri="{FF2B5EF4-FFF2-40B4-BE49-F238E27FC236}">
                <a16:creationId xmlns:a16="http://schemas.microsoft.com/office/drawing/2014/main" id="{71FABD87-5A5E-46EC-D6E0-2881E5E1BD75}"/>
              </a:ext>
            </a:extLst>
          </p:cNvPr>
          <p:cNvPicPr>
            <a:picLocks noChangeAspect="1"/>
          </p:cNvPicPr>
          <p:nvPr/>
        </p:nvPicPr>
        <p:blipFill>
          <a:blip r:embed="rId3"/>
          <a:stretch>
            <a:fillRect/>
          </a:stretch>
        </p:blipFill>
        <p:spPr>
          <a:xfrm>
            <a:off x="4145761" y="687513"/>
            <a:ext cx="1954315" cy="4383562"/>
          </a:xfrm>
          <a:prstGeom prst="rect">
            <a:avLst/>
          </a:prstGeom>
        </p:spPr>
      </p:pic>
    </p:spTree>
    <p:extLst>
      <p:ext uri="{BB962C8B-B14F-4D97-AF65-F5344CB8AC3E}">
        <p14:creationId xmlns:p14="http://schemas.microsoft.com/office/powerpoint/2010/main" val="2608901040"/>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4" name="Google Shape;1460;p74">
            <a:extLst>
              <a:ext uri="{FF2B5EF4-FFF2-40B4-BE49-F238E27FC236}">
                <a16:creationId xmlns:a16="http://schemas.microsoft.com/office/drawing/2014/main" id="{E06D66F6-623E-7896-D86C-7E3B918A78D5}"/>
              </a:ext>
            </a:extLst>
          </p:cNvPr>
          <p:cNvSpPr/>
          <p:nvPr/>
        </p:nvSpPr>
        <p:spPr>
          <a:xfrm>
            <a:off x="7811699" y="-307292"/>
            <a:ext cx="2320494" cy="2476717"/>
          </a:xfrm>
          <a:custGeom>
            <a:avLst/>
            <a:gdLst/>
            <a:ahLst/>
            <a:cxnLst/>
            <a:rect l="l" t="t" r="r" b="b"/>
            <a:pathLst>
              <a:path w="146265" h="156112" extrusionOk="0">
                <a:moveTo>
                  <a:pt x="5411" y="0"/>
                </a:moveTo>
                <a:cubicBezTo>
                  <a:pt x="5411" y="0"/>
                  <a:pt x="1" y="28329"/>
                  <a:pt x="20548" y="36870"/>
                </a:cubicBezTo>
                <a:cubicBezTo>
                  <a:pt x="24058" y="38329"/>
                  <a:pt x="27694" y="38893"/>
                  <a:pt x="31373" y="38893"/>
                </a:cubicBezTo>
                <a:cubicBezTo>
                  <a:pt x="43912" y="38893"/>
                  <a:pt x="56943" y="32338"/>
                  <a:pt x="67152" y="32338"/>
                </a:cubicBezTo>
                <a:cubicBezTo>
                  <a:pt x="71479" y="32338"/>
                  <a:pt x="75300" y="33516"/>
                  <a:pt x="78361" y="36870"/>
                </a:cubicBezTo>
                <a:cubicBezTo>
                  <a:pt x="90793" y="50426"/>
                  <a:pt x="72190" y="65958"/>
                  <a:pt x="96993" y="74500"/>
                </a:cubicBezTo>
                <a:cubicBezTo>
                  <a:pt x="105899" y="77600"/>
                  <a:pt x="114015" y="83740"/>
                  <a:pt x="115717" y="93497"/>
                </a:cubicBezTo>
                <a:cubicBezTo>
                  <a:pt x="117814" y="105503"/>
                  <a:pt x="109060" y="112403"/>
                  <a:pt x="105504" y="122646"/>
                </a:cubicBezTo>
                <a:cubicBezTo>
                  <a:pt x="103559" y="128148"/>
                  <a:pt x="104744" y="135078"/>
                  <a:pt x="107024" y="140245"/>
                </a:cubicBezTo>
                <a:cubicBezTo>
                  <a:pt x="109699" y="146294"/>
                  <a:pt x="114501" y="151218"/>
                  <a:pt x="120580" y="153832"/>
                </a:cubicBezTo>
                <a:cubicBezTo>
                  <a:pt x="124167" y="155413"/>
                  <a:pt x="128027" y="156081"/>
                  <a:pt x="131918" y="156112"/>
                </a:cubicBezTo>
                <a:cubicBezTo>
                  <a:pt x="133438" y="156112"/>
                  <a:pt x="146265" y="155200"/>
                  <a:pt x="146265" y="153650"/>
                </a:cubicBezTo>
                <a:lnTo>
                  <a:pt x="1462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335;p40">
            <a:extLst>
              <a:ext uri="{FF2B5EF4-FFF2-40B4-BE49-F238E27FC236}">
                <a16:creationId xmlns:a16="http://schemas.microsoft.com/office/drawing/2014/main" id="{DDBE5839-9F47-5D01-774B-B7385957D4BF}"/>
              </a:ext>
            </a:extLst>
          </p:cNvPr>
          <p:cNvSpPr txBox="1">
            <a:spLocks/>
          </p:cNvSpPr>
          <p:nvPr/>
        </p:nvSpPr>
        <p:spPr>
          <a:xfrm>
            <a:off x="980818" y="1930359"/>
            <a:ext cx="8042120" cy="170333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2100"/>
              <a:buFont typeface="Syne"/>
              <a:buNone/>
              <a:defRPr sz="1600" b="0" i="0" u="none" strike="noStrike" cap="none">
                <a:solidFill>
                  <a:schemeClr val="dk1"/>
                </a:solidFill>
                <a:latin typeface="Syne"/>
                <a:ea typeface="Syne"/>
                <a:cs typeface="Syne"/>
                <a:sym typeface="Syne"/>
              </a:defRPr>
            </a:lvl1pPr>
            <a:lvl2pPr marL="914400" marR="0" lvl="1"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2pPr>
            <a:lvl3pPr marL="1371600" marR="0" lvl="2"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3pPr>
            <a:lvl4pPr marL="1828800" marR="0" lvl="3"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4pPr>
            <a:lvl5pPr marL="2286000" marR="0" lvl="4"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5pPr>
            <a:lvl6pPr marL="2743200" marR="0" lvl="5"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6pPr>
            <a:lvl7pPr marL="3200400" marR="0" lvl="6"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7pPr>
            <a:lvl8pPr marL="3657600" marR="0" lvl="7"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8pPr>
            <a:lvl9pPr marL="4114800" marR="0" lvl="8"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9pPr>
          </a:lstStyle>
          <a:p>
            <a:pPr marL="285750" indent="-285750" algn="l">
              <a:spcAft>
                <a:spcPts val="1200"/>
              </a:spcAft>
              <a:buFont typeface="Arial" panose="020B0604020202020204" pitchFamily="34" charset="0"/>
              <a:buChar char="•"/>
            </a:pPr>
            <a:r>
              <a:rPr lang="vi-VN" sz="1800"/>
              <a:t>purchaseHistory: Danh sách lịch sử mua hàng của người dùng.</a:t>
            </a:r>
          </a:p>
        </p:txBody>
      </p:sp>
      <p:sp>
        <p:nvSpPr>
          <p:cNvPr id="8" name="Google Shape;335;p40">
            <a:extLst>
              <a:ext uri="{FF2B5EF4-FFF2-40B4-BE49-F238E27FC236}">
                <a16:creationId xmlns:a16="http://schemas.microsoft.com/office/drawing/2014/main" id="{166AC797-0AEA-F438-DD81-8A9A41A71CE7}"/>
              </a:ext>
            </a:extLst>
          </p:cNvPr>
          <p:cNvSpPr txBox="1">
            <a:spLocks/>
          </p:cNvSpPr>
          <p:nvPr/>
        </p:nvSpPr>
        <p:spPr>
          <a:xfrm>
            <a:off x="980818" y="627058"/>
            <a:ext cx="3005028" cy="51575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2100"/>
              <a:buFont typeface="Syne"/>
              <a:buNone/>
              <a:defRPr sz="1600" b="0" i="0" u="none" strike="noStrike" cap="none">
                <a:solidFill>
                  <a:schemeClr val="dk1"/>
                </a:solidFill>
                <a:latin typeface="Syne"/>
                <a:ea typeface="Syne"/>
                <a:cs typeface="Syne"/>
                <a:sym typeface="Syne"/>
              </a:defRPr>
            </a:lvl1pPr>
            <a:lvl2pPr marL="914400" marR="0" lvl="1"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2pPr>
            <a:lvl3pPr marL="1371600" marR="0" lvl="2"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3pPr>
            <a:lvl4pPr marL="1828800" marR="0" lvl="3"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4pPr>
            <a:lvl5pPr marL="2286000" marR="0" lvl="4"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5pPr>
            <a:lvl6pPr marL="2743200" marR="0" lvl="5"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6pPr>
            <a:lvl7pPr marL="3200400" marR="0" lvl="6"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7pPr>
            <a:lvl8pPr marL="3657600" marR="0" lvl="7"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8pPr>
            <a:lvl9pPr marL="4114800" marR="0" lvl="8"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9pPr>
          </a:lstStyle>
          <a:p>
            <a:pPr marL="285750" indent="-285750" algn="l">
              <a:spcAft>
                <a:spcPts val="1200"/>
              </a:spcAft>
              <a:buFont typeface="Arial" panose="020B0604020202020204" pitchFamily="34" charset="0"/>
              <a:buChar char="•"/>
            </a:pPr>
            <a:r>
              <a:rPr lang="vi-VN" sz="1800" b="1"/>
              <a:t>Khai báo và Khởi tạo</a:t>
            </a:r>
            <a:endParaRPr lang="vi-VN" sz="1800"/>
          </a:p>
        </p:txBody>
      </p:sp>
      <p:pic>
        <p:nvPicPr>
          <p:cNvPr id="6" name="Picture 5">
            <a:extLst>
              <a:ext uri="{FF2B5EF4-FFF2-40B4-BE49-F238E27FC236}">
                <a16:creationId xmlns:a16="http://schemas.microsoft.com/office/drawing/2014/main" id="{7B747D7E-BFC7-B82C-4093-7E630913B126}"/>
              </a:ext>
            </a:extLst>
          </p:cNvPr>
          <p:cNvPicPr>
            <a:picLocks noChangeAspect="1"/>
          </p:cNvPicPr>
          <p:nvPr/>
        </p:nvPicPr>
        <p:blipFill rotWithShape="1">
          <a:blip r:embed="rId3"/>
          <a:srcRect t="10132" r="64759" b="78487"/>
          <a:stretch/>
        </p:blipFill>
        <p:spPr>
          <a:xfrm>
            <a:off x="2203584" y="1138534"/>
            <a:ext cx="4454273" cy="515758"/>
          </a:xfrm>
          <a:prstGeom prst="rect">
            <a:avLst/>
          </a:prstGeom>
        </p:spPr>
      </p:pic>
      <p:sp>
        <p:nvSpPr>
          <p:cNvPr id="9" name="Google Shape;334;p40">
            <a:extLst>
              <a:ext uri="{FF2B5EF4-FFF2-40B4-BE49-F238E27FC236}">
                <a16:creationId xmlns:a16="http://schemas.microsoft.com/office/drawing/2014/main" id="{F03A6436-4449-C39D-DB31-DF7537D3F849}"/>
              </a:ext>
            </a:extLst>
          </p:cNvPr>
          <p:cNvSpPr txBox="1">
            <a:spLocks/>
          </p:cNvSpPr>
          <p:nvPr/>
        </p:nvSpPr>
        <p:spPr>
          <a:xfrm>
            <a:off x="3128299" y="224404"/>
            <a:ext cx="4864500" cy="6450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marR="0" lvl="0" indent="0" algn="r" rtl="0">
              <a:lnSpc>
                <a:spcPct val="90000"/>
              </a:lnSpc>
              <a:spcBef>
                <a:spcPts val="0"/>
              </a:spcBef>
              <a:spcAft>
                <a:spcPts val="0"/>
              </a:spcAft>
              <a:buClr>
                <a:schemeClr val="dk2"/>
              </a:buClr>
              <a:buSzPts val="5200"/>
              <a:buFont typeface="Commissioner"/>
              <a:buNone/>
              <a:defRPr sz="4500" b="0" i="0" u="none" strike="noStrike" cap="none">
                <a:solidFill>
                  <a:schemeClr val="dk2"/>
                </a:solidFill>
                <a:latin typeface="Commissioner ExtraBold"/>
                <a:ea typeface="Commissioner ExtraBold"/>
                <a:cs typeface="Commissioner ExtraBold"/>
                <a:sym typeface="Commissioner ExtraBold"/>
              </a:defRPr>
            </a:lvl1pPr>
            <a:lvl2pPr marR="0" lvl="1"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2pPr>
            <a:lvl3pPr marR="0" lvl="2"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3pPr>
            <a:lvl4pPr marR="0" lvl="3"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4pPr>
            <a:lvl5pPr marR="0" lvl="4"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5pPr>
            <a:lvl6pPr marR="0" lvl="5"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6pPr>
            <a:lvl7pPr marR="0" lvl="6"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7pPr>
            <a:lvl8pPr marR="0" lvl="7"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8pPr>
            <a:lvl9pPr marR="0" lvl="8"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9pPr>
          </a:lstStyle>
          <a:p>
            <a:pPr algn="l">
              <a:buSzPts val="4700"/>
            </a:pPr>
            <a:r>
              <a:rPr lang="vi-VN" sz="2400"/>
              <a:t>Activity: </a:t>
            </a:r>
            <a:r>
              <a:rPr lang="vi-VN" sz="2400" u="sng"/>
              <a:t>NguoiDungActivity</a:t>
            </a:r>
          </a:p>
        </p:txBody>
      </p:sp>
    </p:spTree>
    <p:extLst>
      <p:ext uri="{BB962C8B-B14F-4D97-AF65-F5344CB8AC3E}">
        <p14:creationId xmlns:p14="http://schemas.microsoft.com/office/powerpoint/2010/main" val="262842654"/>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4" name="Google Shape;1460;p74">
            <a:extLst>
              <a:ext uri="{FF2B5EF4-FFF2-40B4-BE49-F238E27FC236}">
                <a16:creationId xmlns:a16="http://schemas.microsoft.com/office/drawing/2014/main" id="{E06D66F6-623E-7896-D86C-7E3B918A78D5}"/>
              </a:ext>
            </a:extLst>
          </p:cNvPr>
          <p:cNvSpPr/>
          <p:nvPr/>
        </p:nvSpPr>
        <p:spPr>
          <a:xfrm>
            <a:off x="7811699" y="-307292"/>
            <a:ext cx="2320494" cy="2476717"/>
          </a:xfrm>
          <a:custGeom>
            <a:avLst/>
            <a:gdLst/>
            <a:ahLst/>
            <a:cxnLst/>
            <a:rect l="l" t="t" r="r" b="b"/>
            <a:pathLst>
              <a:path w="146265" h="156112" extrusionOk="0">
                <a:moveTo>
                  <a:pt x="5411" y="0"/>
                </a:moveTo>
                <a:cubicBezTo>
                  <a:pt x="5411" y="0"/>
                  <a:pt x="1" y="28329"/>
                  <a:pt x="20548" y="36870"/>
                </a:cubicBezTo>
                <a:cubicBezTo>
                  <a:pt x="24058" y="38329"/>
                  <a:pt x="27694" y="38893"/>
                  <a:pt x="31373" y="38893"/>
                </a:cubicBezTo>
                <a:cubicBezTo>
                  <a:pt x="43912" y="38893"/>
                  <a:pt x="56943" y="32338"/>
                  <a:pt x="67152" y="32338"/>
                </a:cubicBezTo>
                <a:cubicBezTo>
                  <a:pt x="71479" y="32338"/>
                  <a:pt x="75300" y="33516"/>
                  <a:pt x="78361" y="36870"/>
                </a:cubicBezTo>
                <a:cubicBezTo>
                  <a:pt x="90793" y="50426"/>
                  <a:pt x="72190" y="65958"/>
                  <a:pt x="96993" y="74500"/>
                </a:cubicBezTo>
                <a:cubicBezTo>
                  <a:pt x="105899" y="77600"/>
                  <a:pt x="114015" y="83740"/>
                  <a:pt x="115717" y="93497"/>
                </a:cubicBezTo>
                <a:cubicBezTo>
                  <a:pt x="117814" y="105503"/>
                  <a:pt x="109060" y="112403"/>
                  <a:pt x="105504" y="122646"/>
                </a:cubicBezTo>
                <a:cubicBezTo>
                  <a:pt x="103559" y="128148"/>
                  <a:pt x="104744" y="135078"/>
                  <a:pt x="107024" y="140245"/>
                </a:cubicBezTo>
                <a:cubicBezTo>
                  <a:pt x="109699" y="146294"/>
                  <a:pt x="114501" y="151218"/>
                  <a:pt x="120580" y="153832"/>
                </a:cubicBezTo>
                <a:cubicBezTo>
                  <a:pt x="124167" y="155413"/>
                  <a:pt x="128027" y="156081"/>
                  <a:pt x="131918" y="156112"/>
                </a:cubicBezTo>
                <a:cubicBezTo>
                  <a:pt x="133438" y="156112"/>
                  <a:pt x="146265" y="155200"/>
                  <a:pt x="146265" y="153650"/>
                </a:cubicBezTo>
                <a:lnTo>
                  <a:pt x="1462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335;p40">
            <a:extLst>
              <a:ext uri="{FF2B5EF4-FFF2-40B4-BE49-F238E27FC236}">
                <a16:creationId xmlns:a16="http://schemas.microsoft.com/office/drawing/2014/main" id="{DDBE5839-9F47-5D01-774B-B7385957D4BF}"/>
              </a:ext>
            </a:extLst>
          </p:cNvPr>
          <p:cNvSpPr txBox="1">
            <a:spLocks/>
          </p:cNvSpPr>
          <p:nvPr/>
        </p:nvSpPr>
        <p:spPr>
          <a:xfrm>
            <a:off x="1270750" y="2974076"/>
            <a:ext cx="8042120" cy="170333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2100"/>
              <a:buFont typeface="Syne"/>
              <a:buNone/>
              <a:defRPr sz="1600" b="0" i="0" u="none" strike="noStrike" cap="none">
                <a:solidFill>
                  <a:schemeClr val="dk1"/>
                </a:solidFill>
                <a:latin typeface="Syne"/>
                <a:ea typeface="Syne"/>
                <a:cs typeface="Syne"/>
                <a:sym typeface="Syne"/>
              </a:defRPr>
            </a:lvl1pPr>
            <a:lvl2pPr marL="914400" marR="0" lvl="1"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2pPr>
            <a:lvl3pPr marL="1371600" marR="0" lvl="2"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3pPr>
            <a:lvl4pPr marL="1828800" marR="0" lvl="3"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4pPr>
            <a:lvl5pPr marL="2286000" marR="0" lvl="4"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5pPr>
            <a:lvl6pPr marL="2743200" marR="0" lvl="5"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6pPr>
            <a:lvl7pPr marL="3200400" marR="0" lvl="6"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7pPr>
            <a:lvl8pPr marL="3657600" marR="0" lvl="7"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8pPr>
            <a:lvl9pPr marL="4114800" marR="0" lvl="8"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9pPr>
          </a:lstStyle>
          <a:p>
            <a:pPr marL="285750" indent="-285750" algn="l">
              <a:spcAft>
                <a:spcPts val="1200"/>
              </a:spcAft>
              <a:buFont typeface="Arial" panose="020B0604020202020204" pitchFamily="34" charset="0"/>
              <a:buChar char="•"/>
            </a:pPr>
            <a:r>
              <a:rPr lang="vi-VN" sz="1800"/>
              <a:t>Khởi tạo giao diện người dùng:</a:t>
            </a:r>
          </a:p>
          <a:p>
            <a:pPr marL="285750" indent="-285750" algn="l">
              <a:spcAft>
                <a:spcPts val="1200"/>
              </a:spcAft>
              <a:buFont typeface="Arial" panose="020B0604020202020204" pitchFamily="34" charset="0"/>
              <a:buChar char="•"/>
            </a:pPr>
            <a:r>
              <a:rPr lang="vi-VN" sz="1800"/>
              <a:t>setContentView(R.layout.activity_nguoidung): Đặt layout cho Activity.</a:t>
            </a:r>
          </a:p>
          <a:p>
            <a:pPr marL="285750" indent="-285750" algn="l">
              <a:spcAft>
                <a:spcPts val="1200"/>
              </a:spcAft>
              <a:buFont typeface="Arial" panose="020B0604020202020204" pitchFamily="34" charset="0"/>
              <a:buChar char="•"/>
            </a:pPr>
            <a:r>
              <a:rPr lang="vi-VN" sz="1800"/>
              <a:t>findViewById(...): Liên kết các thành phần giao diện với mã nguồn (Button, TextView, ListView).</a:t>
            </a:r>
          </a:p>
        </p:txBody>
      </p:sp>
      <p:sp>
        <p:nvSpPr>
          <p:cNvPr id="8" name="Google Shape;335;p40">
            <a:extLst>
              <a:ext uri="{FF2B5EF4-FFF2-40B4-BE49-F238E27FC236}">
                <a16:creationId xmlns:a16="http://schemas.microsoft.com/office/drawing/2014/main" id="{166AC797-0AEA-F438-DD81-8A9A41A71CE7}"/>
              </a:ext>
            </a:extLst>
          </p:cNvPr>
          <p:cNvSpPr txBox="1">
            <a:spLocks/>
          </p:cNvSpPr>
          <p:nvPr/>
        </p:nvSpPr>
        <p:spPr>
          <a:xfrm>
            <a:off x="980818" y="627058"/>
            <a:ext cx="3591182" cy="51575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2100"/>
              <a:buFont typeface="Syne"/>
              <a:buNone/>
              <a:defRPr sz="1600" b="0" i="0" u="none" strike="noStrike" cap="none">
                <a:solidFill>
                  <a:schemeClr val="dk1"/>
                </a:solidFill>
                <a:latin typeface="Syne"/>
                <a:ea typeface="Syne"/>
                <a:cs typeface="Syne"/>
                <a:sym typeface="Syne"/>
              </a:defRPr>
            </a:lvl1pPr>
            <a:lvl2pPr marL="914400" marR="0" lvl="1"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2pPr>
            <a:lvl3pPr marL="1371600" marR="0" lvl="2"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3pPr>
            <a:lvl4pPr marL="1828800" marR="0" lvl="3"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4pPr>
            <a:lvl5pPr marL="2286000" marR="0" lvl="4"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5pPr>
            <a:lvl6pPr marL="2743200" marR="0" lvl="5"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6pPr>
            <a:lvl7pPr marL="3200400" marR="0" lvl="6"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7pPr>
            <a:lvl8pPr marL="3657600" marR="0" lvl="7"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8pPr>
            <a:lvl9pPr marL="4114800" marR="0" lvl="8"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9pPr>
          </a:lstStyle>
          <a:p>
            <a:pPr marL="285750" indent="-285750" algn="l">
              <a:spcAft>
                <a:spcPts val="1200"/>
              </a:spcAft>
              <a:buFont typeface="Arial" panose="020B0604020202020204" pitchFamily="34" charset="0"/>
              <a:buChar char="•"/>
            </a:pPr>
            <a:r>
              <a:rPr lang="vi-VN" sz="1800" b="1"/>
              <a:t>Phương thức onCreate:</a:t>
            </a:r>
            <a:endParaRPr lang="vi-VN" sz="1800"/>
          </a:p>
        </p:txBody>
      </p:sp>
      <p:pic>
        <p:nvPicPr>
          <p:cNvPr id="5" name="Picture 4">
            <a:extLst>
              <a:ext uri="{FF2B5EF4-FFF2-40B4-BE49-F238E27FC236}">
                <a16:creationId xmlns:a16="http://schemas.microsoft.com/office/drawing/2014/main" id="{B0390D27-DC92-A9E2-0973-5F4B47D5BE2C}"/>
              </a:ext>
            </a:extLst>
          </p:cNvPr>
          <p:cNvPicPr>
            <a:picLocks noChangeAspect="1"/>
          </p:cNvPicPr>
          <p:nvPr/>
        </p:nvPicPr>
        <p:blipFill>
          <a:blip r:embed="rId3"/>
          <a:stretch>
            <a:fillRect/>
          </a:stretch>
        </p:blipFill>
        <p:spPr>
          <a:xfrm>
            <a:off x="2733174" y="995451"/>
            <a:ext cx="5430008" cy="1705213"/>
          </a:xfrm>
          <a:prstGeom prst="rect">
            <a:avLst/>
          </a:prstGeom>
        </p:spPr>
      </p:pic>
      <p:sp>
        <p:nvSpPr>
          <p:cNvPr id="9" name="Google Shape;334;p40">
            <a:extLst>
              <a:ext uri="{FF2B5EF4-FFF2-40B4-BE49-F238E27FC236}">
                <a16:creationId xmlns:a16="http://schemas.microsoft.com/office/drawing/2014/main" id="{45E26665-373D-4883-E1B1-479A0625B27E}"/>
              </a:ext>
            </a:extLst>
          </p:cNvPr>
          <p:cNvSpPr txBox="1">
            <a:spLocks/>
          </p:cNvSpPr>
          <p:nvPr/>
        </p:nvSpPr>
        <p:spPr>
          <a:xfrm>
            <a:off x="3128299" y="224404"/>
            <a:ext cx="4864500" cy="6450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marR="0" lvl="0" indent="0" algn="r" rtl="0">
              <a:lnSpc>
                <a:spcPct val="90000"/>
              </a:lnSpc>
              <a:spcBef>
                <a:spcPts val="0"/>
              </a:spcBef>
              <a:spcAft>
                <a:spcPts val="0"/>
              </a:spcAft>
              <a:buClr>
                <a:schemeClr val="dk2"/>
              </a:buClr>
              <a:buSzPts val="5200"/>
              <a:buFont typeface="Commissioner"/>
              <a:buNone/>
              <a:defRPr sz="4500" b="0" i="0" u="none" strike="noStrike" cap="none">
                <a:solidFill>
                  <a:schemeClr val="dk2"/>
                </a:solidFill>
                <a:latin typeface="Commissioner ExtraBold"/>
                <a:ea typeface="Commissioner ExtraBold"/>
                <a:cs typeface="Commissioner ExtraBold"/>
                <a:sym typeface="Commissioner ExtraBold"/>
              </a:defRPr>
            </a:lvl1pPr>
            <a:lvl2pPr marR="0" lvl="1"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2pPr>
            <a:lvl3pPr marR="0" lvl="2"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3pPr>
            <a:lvl4pPr marR="0" lvl="3"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4pPr>
            <a:lvl5pPr marR="0" lvl="4"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5pPr>
            <a:lvl6pPr marR="0" lvl="5"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6pPr>
            <a:lvl7pPr marR="0" lvl="6"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7pPr>
            <a:lvl8pPr marR="0" lvl="7"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8pPr>
            <a:lvl9pPr marR="0" lvl="8"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9pPr>
          </a:lstStyle>
          <a:p>
            <a:pPr algn="l">
              <a:buSzPts val="4700"/>
            </a:pPr>
            <a:r>
              <a:rPr lang="vi-VN" sz="2400"/>
              <a:t>Activity: </a:t>
            </a:r>
            <a:r>
              <a:rPr lang="vi-VN" sz="2400" u="sng"/>
              <a:t>NguoiDungActivity</a:t>
            </a:r>
          </a:p>
        </p:txBody>
      </p:sp>
    </p:spTree>
    <p:extLst>
      <p:ext uri="{BB962C8B-B14F-4D97-AF65-F5344CB8AC3E}">
        <p14:creationId xmlns:p14="http://schemas.microsoft.com/office/powerpoint/2010/main" val="3431367497"/>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4" name="Google Shape;1460;p74">
            <a:extLst>
              <a:ext uri="{FF2B5EF4-FFF2-40B4-BE49-F238E27FC236}">
                <a16:creationId xmlns:a16="http://schemas.microsoft.com/office/drawing/2014/main" id="{E06D66F6-623E-7896-D86C-7E3B918A78D5}"/>
              </a:ext>
            </a:extLst>
          </p:cNvPr>
          <p:cNvSpPr/>
          <p:nvPr/>
        </p:nvSpPr>
        <p:spPr>
          <a:xfrm>
            <a:off x="7811699" y="-307292"/>
            <a:ext cx="2320494" cy="2476717"/>
          </a:xfrm>
          <a:custGeom>
            <a:avLst/>
            <a:gdLst/>
            <a:ahLst/>
            <a:cxnLst/>
            <a:rect l="l" t="t" r="r" b="b"/>
            <a:pathLst>
              <a:path w="146265" h="156112" extrusionOk="0">
                <a:moveTo>
                  <a:pt x="5411" y="0"/>
                </a:moveTo>
                <a:cubicBezTo>
                  <a:pt x="5411" y="0"/>
                  <a:pt x="1" y="28329"/>
                  <a:pt x="20548" y="36870"/>
                </a:cubicBezTo>
                <a:cubicBezTo>
                  <a:pt x="24058" y="38329"/>
                  <a:pt x="27694" y="38893"/>
                  <a:pt x="31373" y="38893"/>
                </a:cubicBezTo>
                <a:cubicBezTo>
                  <a:pt x="43912" y="38893"/>
                  <a:pt x="56943" y="32338"/>
                  <a:pt x="67152" y="32338"/>
                </a:cubicBezTo>
                <a:cubicBezTo>
                  <a:pt x="71479" y="32338"/>
                  <a:pt x="75300" y="33516"/>
                  <a:pt x="78361" y="36870"/>
                </a:cubicBezTo>
                <a:cubicBezTo>
                  <a:pt x="90793" y="50426"/>
                  <a:pt x="72190" y="65958"/>
                  <a:pt x="96993" y="74500"/>
                </a:cubicBezTo>
                <a:cubicBezTo>
                  <a:pt x="105899" y="77600"/>
                  <a:pt x="114015" y="83740"/>
                  <a:pt x="115717" y="93497"/>
                </a:cubicBezTo>
                <a:cubicBezTo>
                  <a:pt x="117814" y="105503"/>
                  <a:pt x="109060" y="112403"/>
                  <a:pt x="105504" y="122646"/>
                </a:cubicBezTo>
                <a:cubicBezTo>
                  <a:pt x="103559" y="128148"/>
                  <a:pt x="104744" y="135078"/>
                  <a:pt x="107024" y="140245"/>
                </a:cubicBezTo>
                <a:cubicBezTo>
                  <a:pt x="109699" y="146294"/>
                  <a:pt x="114501" y="151218"/>
                  <a:pt x="120580" y="153832"/>
                </a:cubicBezTo>
                <a:cubicBezTo>
                  <a:pt x="124167" y="155413"/>
                  <a:pt x="128027" y="156081"/>
                  <a:pt x="131918" y="156112"/>
                </a:cubicBezTo>
                <a:cubicBezTo>
                  <a:pt x="133438" y="156112"/>
                  <a:pt x="146265" y="155200"/>
                  <a:pt x="146265" y="153650"/>
                </a:cubicBezTo>
                <a:lnTo>
                  <a:pt x="1462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335;p40">
            <a:extLst>
              <a:ext uri="{FF2B5EF4-FFF2-40B4-BE49-F238E27FC236}">
                <a16:creationId xmlns:a16="http://schemas.microsoft.com/office/drawing/2014/main" id="{DDBE5839-9F47-5D01-774B-B7385957D4BF}"/>
              </a:ext>
            </a:extLst>
          </p:cNvPr>
          <p:cNvSpPr txBox="1">
            <a:spLocks/>
          </p:cNvSpPr>
          <p:nvPr/>
        </p:nvSpPr>
        <p:spPr>
          <a:xfrm>
            <a:off x="1137424" y="2382531"/>
            <a:ext cx="8042120" cy="170333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2100"/>
              <a:buFont typeface="Syne"/>
              <a:buNone/>
              <a:defRPr sz="1600" b="0" i="0" u="none" strike="noStrike" cap="none">
                <a:solidFill>
                  <a:schemeClr val="dk1"/>
                </a:solidFill>
                <a:latin typeface="Syne"/>
                <a:ea typeface="Syne"/>
                <a:cs typeface="Syne"/>
                <a:sym typeface="Syne"/>
              </a:defRPr>
            </a:lvl1pPr>
            <a:lvl2pPr marL="914400" marR="0" lvl="1"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2pPr>
            <a:lvl3pPr marL="1371600" marR="0" lvl="2"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3pPr>
            <a:lvl4pPr marL="1828800" marR="0" lvl="3"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4pPr>
            <a:lvl5pPr marL="2286000" marR="0" lvl="4"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5pPr>
            <a:lvl6pPr marL="2743200" marR="0" lvl="5"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6pPr>
            <a:lvl7pPr marL="3200400" marR="0" lvl="6"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7pPr>
            <a:lvl8pPr marL="3657600" marR="0" lvl="7"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8pPr>
            <a:lvl9pPr marL="4114800" marR="0" lvl="8"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9pPr>
          </a:lstStyle>
          <a:p>
            <a:pPr marL="285750" indent="-285750" algn="l">
              <a:spcAft>
                <a:spcPts val="1200"/>
              </a:spcAft>
              <a:buFont typeface="Arial" panose="020B0604020202020204" pitchFamily="34" charset="0"/>
              <a:buChar char="•"/>
            </a:pPr>
            <a:r>
              <a:rPr lang="vi-VN" sz="1800"/>
              <a:t>sharedPreferences = getSharedPreferences("MyPrefs", Context.MODE_PRIVATE): Mở SharedPreferences với tên "MyPrefs".</a:t>
            </a:r>
          </a:p>
          <a:p>
            <a:pPr marL="285750" indent="-285750" algn="l">
              <a:spcAft>
                <a:spcPts val="1200"/>
              </a:spcAft>
              <a:buFont typeface="Arial" panose="020B0604020202020204" pitchFamily="34" charset="0"/>
              <a:buChar char="•"/>
            </a:pPr>
            <a:r>
              <a:rPr lang="vi-VN" sz="1800"/>
              <a:t>userID = sharedPreferences.getInt("UserID", -1): Lấy UserID từ SharedPreferences, giá trị mặc định là -1 nếu không tìm thấy.</a:t>
            </a:r>
          </a:p>
          <a:p>
            <a:pPr marL="285750" indent="-285750" algn="l">
              <a:spcAft>
                <a:spcPts val="1200"/>
              </a:spcAft>
              <a:buFont typeface="Arial" panose="020B0604020202020204" pitchFamily="34" charset="0"/>
              <a:buChar char="•"/>
            </a:pPr>
            <a:r>
              <a:rPr lang="vi-VN" sz="1800"/>
              <a:t>username = sharedPreferences.getString("Username", "Không có tên"): Lấy Username từ SharedPreferences, giá trị mặc định là "Không có tên" nếu không tìm thấy.</a:t>
            </a:r>
          </a:p>
        </p:txBody>
      </p:sp>
      <p:sp>
        <p:nvSpPr>
          <p:cNvPr id="8" name="Google Shape;335;p40">
            <a:extLst>
              <a:ext uri="{FF2B5EF4-FFF2-40B4-BE49-F238E27FC236}">
                <a16:creationId xmlns:a16="http://schemas.microsoft.com/office/drawing/2014/main" id="{166AC797-0AEA-F438-DD81-8A9A41A71CE7}"/>
              </a:ext>
            </a:extLst>
          </p:cNvPr>
          <p:cNvSpPr txBox="1">
            <a:spLocks/>
          </p:cNvSpPr>
          <p:nvPr/>
        </p:nvSpPr>
        <p:spPr>
          <a:xfrm>
            <a:off x="980817" y="627058"/>
            <a:ext cx="6657767" cy="51575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2100"/>
              <a:buFont typeface="Syne"/>
              <a:buNone/>
              <a:defRPr sz="1600" b="0" i="0" u="none" strike="noStrike" cap="none">
                <a:solidFill>
                  <a:schemeClr val="dk1"/>
                </a:solidFill>
                <a:latin typeface="Syne"/>
                <a:ea typeface="Syne"/>
                <a:cs typeface="Syne"/>
                <a:sym typeface="Syne"/>
              </a:defRPr>
            </a:lvl1pPr>
            <a:lvl2pPr marL="914400" marR="0" lvl="1"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2pPr>
            <a:lvl3pPr marL="1371600" marR="0" lvl="2"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3pPr>
            <a:lvl4pPr marL="1828800" marR="0" lvl="3"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4pPr>
            <a:lvl5pPr marL="2286000" marR="0" lvl="4"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5pPr>
            <a:lvl6pPr marL="2743200" marR="0" lvl="5"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6pPr>
            <a:lvl7pPr marL="3200400" marR="0" lvl="6"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7pPr>
            <a:lvl8pPr marL="3657600" marR="0" lvl="7"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8pPr>
            <a:lvl9pPr marL="4114800" marR="0" lvl="8"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9pPr>
          </a:lstStyle>
          <a:p>
            <a:pPr marL="285750" indent="-285750" algn="l">
              <a:spcAft>
                <a:spcPts val="1200"/>
              </a:spcAft>
              <a:buFont typeface="Arial" panose="020B0604020202020204" pitchFamily="34" charset="0"/>
              <a:buChar char="•"/>
            </a:pPr>
            <a:r>
              <a:rPr lang="vi-VN" sz="1800" b="1"/>
              <a:t>Đọc thông tin người dùng từ SharedPreferences:</a:t>
            </a:r>
            <a:endParaRPr lang="vi-VN" sz="1800"/>
          </a:p>
        </p:txBody>
      </p:sp>
      <p:sp>
        <p:nvSpPr>
          <p:cNvPr id="9" name="Google Shape;334;p40">
            <a:extLst>
              <a:ext uri="{FF2B5EF4-FFF2-40B4-BE49-F238E27FC236}">
                <a16:creationId xmlns:a16="http://schemas.microsoft.com/office/drawing/2014/main" id="{45E26665-373D-4883-E1B1-479A0625B27E}"/>
              </a:ext>
            </a:extLst>
          </p:cNvPr>
          <p:cNvSpPr txBox="1">
            <a:spLocks/>
          </p:cNvSpPr>
          <p:nvPr/>
        </p:nvSpPr>
        <p:spPr>
          <a:xfrm>
            <a:off x="3128299" y="224404"/>
            <a:ext cx="4864500" cy="6450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marR="0" lvl="0" indent="0" algn="r" rtl="0">
              <a:lnSpc>
                <a:spcPct val="90000"/>
              </a:lnSpc>
              <a:spcBef>
                <a:spcPts val="0"/>
              </a:spcBef>
              <a:spcAft>
                <a:spcPts val="0"/>
              </a:spcAft>
              <a:buClr>
                <a:schemeClr val="dk2"/>
              </a:buClr>
              <a:buSzPts val="5200"/>
              <a:buFont typeface="Commissioner"/>
              <a:buNone/>
              <a:defRPr sz="4500" b="0" i="0" u="none" strike="noStrike" cap="none">
                <a:solidFill>
                  <a:schemeClr val="dk2"/>
                </a:solidFill>
                <a:latin typeface="Commissioner ExtraBold"/>
                <a:ea typeface="Commissioner ExtraBold"/>
                <a:cs typeface="Commissioner ExtraBold"/>
                <a:sym typeface="Commissioner ExtraBold"/>
              </a:defRPr>
            </a:lvl1pPr>
            <a:lvl2pPr marR="0" lvl="1"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2pPr>
            <a:lvl3pPr marR="0" lvl="2"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3pPr>
            <a:lvl4pPr marR="0" lvl="3"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4pPr>
            <a:lvl5pPr marR="0" lvl="4"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5pPr>
            <a:lvl6pPr marR="0" lvl="5"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6pPr>
            <a:lvl7pPr marR="0" lvl="6"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7pPr>
            <a:lvl8pPr marR="0" lvl="7"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8pPr>
            <a:lvl9pPr marR="0" lvl="8"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9pPr>
          </a:lstStyle>
          <a:p>
            <a:pPr algn="l">
              <a:buSzPts val="4700"/>
            </a:pPr>
            <a:r>
              <a:rPr lang="vi-VN" sz="2400"/>
              <a:t>Activity: </a:t>
            </a:r>
            <a:r>
              <a:rPr lang="vi-VN" sz="2400" u="sng"/>
              <a:t>NguoiDungActivity</a:t>
            </a:r>
          </a:p>
        </p:txBody>
      </p:sp>
      <p:pic>
        <p:nvPicPr>
          <p:cNvPr id="3" name="Picture 2">
            <a:extLst>
              <a:ext uri="{FF2B5EF4-FFF2-40B4-BE49-F238E27FC236}">
                <a16:creationId xmlns:a16="http://schemas.microsoft.com/office/drawing/2014/main" id="{7EACC789-4911-6A77-DA61-23DE61C2C9EC}"/>
              </a:ext>
            </a:extLst>
          </p:cNvPr>
          <p:cNvPicPr>
            <a:picLocks noChangeAspect="1"/>
          </p:cNvPicPr>
          <p:nvPr/>
        </p:nvPicPr>
        <p:blipFill>
          <a:blip r:embed="rId3"/>
          <a:stretch>
            <a:fillRect/>
          </a:stretch>
        </p:blipFill>
        <p:spPr>
          <a:xfrm>
            <a:off x="1137424" y="1359222"/>
            <a:ext cx="7705493" cy="851624"/>
          </a:xfrm>
          <a:prstGeom prst="rect">
            <a:avLst/>
          </a:prstGeom>
        </p:spPr>
      </p:pic>
    </p:spTree>
    <p:extLst>
      <p:ext uri="{BB962C8B-B14F-4D97-AF65-F5344CB8AC3E}">
        <p14:creationId xmlns:p14="http://schemas.microsoft.com/office/powerpoint/2010/main" val="162871583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4" name="Google Shape;1460;p74">
            <a:extLst>
              <a:ext uri="{FF2B5EF4-FFF2-40B4-BE49-F238E27FC236}">
                <a16:creationId xmlns:a16="http://schemas.microsoft.com/office/drawing/2014/main" id="{E06D66F6-623E-7896-D86C-7E3B918A78D5}"/>
              </a:ext>
            </a:extLst>
          </p:cNvPr>
          <p:cNvSpPr/>
          <p:nvPr/>
        </p:nvSpPr>
        <p:spPr>
          <a:xfrm>
            <a:off x="7811699" y="-307292"/>
            <a:ext cx="2320494" cy="2476717"/>
          </a:xfrm>
          <a:custGeom>
            <a:avLst/>
            <a:gdLst/>
            <a:ahLst/>
            <a:cxnLst/>
            <a:rect l="l" t="t" r="r" b="b"/>
            <a:pathLst>
              <a:path w="146265" h="156112" extrusionOk="0">
                <a:moveTo>
                  <a:pt x="5411" y="0"/>
                </a:moveTo>
                <a:cubicBezTo>
                  <a:pt x="5411" y="0"/>
                  <a:pt x="1" y="28329"/>
                  <a:pt x="20548" y="36870"/>
                </a:cubicBezTo>
                <a:cubicBezTo>
                  <a:pt x="24058" y="38329"/>
                  <a:pt x="27694" y="38893"/>
                  <a:pt x="31373" y="38893"/>
                </a:cubicBezTo>
                <a:cubicBezTo>
                  <a:pt x="43912" y="38893"/>
                  <a:pt x="56943" y="32338"/>
                  <a:pt x="67152" y="32338"/>
                </a:cubicBezTo>
                <a:cubicBezTo>
                  <a:pt x="71479" y="32338"/>
                  <a:pt x="75300" y="33516"/>
                  <a:pt x="78361" y="36870"/>
                </a:cubicBezTo>
                <a:cubicBezTo>
                  <a:pt x="90793" y="50426"/>
                  <a:pt x="72190" y="65958"/>
                  <a:pt x="96993" y="74500"/>
                </a:cubicBezTo>
                <a:cubicBezTo>
                  <a:pt x="105899" y="77600"/>
                  <a:pt x="114015" y="83740"/>
                  <a:pt x="115717" y="93497"/>
                </a:cubicBezTo>
                <a:cubicBezTo>
                  <a:pt x="117814" y="105503"/>
                  <a:pt x="109060" y="112403"/>
                  <a:pt x="105504" y="122646"/>
                </a:cubicBezTo>
                <a:cubicBezTo>
                  <a:pt x="103559" y="128148"/>
                  <a:pt x="104744" y="135078"/>
                  <a:pt x="107024" y="140245"/>
                </a:cubicBezTo>
                <a:cubicBezTo>
                  <a:pt x="109699" y="146294"/>
                  <a:pt x="114501" y="151218"/>
                  <a:pt x="120580" y="153832"/>
                </a:cubicBezTo>
                <a:cubicBezTo>
                  <a:pt x="124167" y="155413"/>
                  <a:pt x="128027" y="156081"/>
                  <a:pt x="131918" y="156112"/>
                </a:cubicBezTo>
                <a:cubicBezTo>
                  <a:pt x="133438" y="156112"/>
                  <a:pt x="146265" y="155200"/>
                  <a:pt x="146265" y="153650"/>
                </a:cubicBezTo>
                <a:lnTo>
                  <a:pt x="1462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335;p40">
            <a:extLst>
              <a:ext uri="{FF2B5EF4-FFF2-40B4-BE49-F238E27FC236}">
                <a16:creationId xmlns:a16="http://schemas.microsoft.com/office/drawing/2014/main" id="{DDBE5839-9F47-5D01-774B-B7385957D4BF}"/>
              </a:ext>
            </a:extLst>
          </p:cNvPr>
          <p:cNvSpPr txBox="1">
            <a:spLocks/>
          </p:cNvSpPr>
          <p:nvPr/>
        </p:nvSpPr>
        <p:spPr>
          <a:xfrm>
            <a:off x="1137424" y="2382531"/>
            <a:ext cx="8042120" cy="170333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2100"/>
              <a:buFont typeface="Syne"/>
              <a:buNone/>
              <a:defRPr sz="1600" b="0" i="0" u="none" strike="noStrike" cap="none">
                <a:solidFill>
                  <a:schemeClr val="dk1"/>
                </a:solidFill>
                <a:latin typeface="Syne"/>
                <a:ea typeface="Syne"/>
                <a:cs typeface="Syne"/>
                <a:sym typeface="Syne"/>
              </a:defRPr>
            </a:lvl1pPr>
            <a:lvl2pPr marL="914400" marR="0" lvl="1"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2pPr>
            <a:lvl3pPr marL="1371600" marR="0" lvl="2"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3pPr>
            <a:lvl4pPr marL="1828800" marR="0" lvl="3"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4pPr>
            <a:lvl5pPr marL="2286000" marR="0" lvl="4"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5pPr>
            <a:lvl6pPr marL="2743200" marR="0" lvl="5"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6pPr>
            <a:lvl7pPr marL="3200400" marR="0" lvl="6"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7pPr>
            <a:lvl8pPr marL="3657600" marR="0" lvl="7"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8pPr>
            <a:lvl9pPr marL="4114800" marR="0" lvl="8"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9pPr>
          </a:lstStyle>
          <a:p>
            <a:pPr marL="285750" indent="-285750" algn="l">
              <a:spcAft>
                <a:spcPts val="1200"/>
              </a:spcAft>
              <a:buFont typeface="Arial" panose="020B0604020202020204" pitchFamily="34" charset="0"/>
              <a:buChar char="•"/>
            </a:pPr>
            <a:r>
              <a:rPr lang="vi-VN" sz="1800"/>
              <a:t>tvUsername = findViewById(R.id.tvUsername): Liên kết TextView để hiển thị tên người dùng.</a:t>
            </a:r>
          </a:p>
          <a:p>
            <a:pPr marL="285750" indent="-285750" algn="l">
              <a:spcAft>
                <a:spcPts val="1200"/>
              </a:spcAft>
              <a:buFont typeface="Arial" panose="020B0604020202020204" pitchFamily="34" charset="0"/>
              <a:buChar char="•"/>
            </a:pPr>
            <a:r>
              <a:rPr lang="vi-VN" sz="1800"/>
              <a:t>tvUsername.setText(username): Đặt tên người dùng vào TextView.</a:t>
            </a:r>
          </a:p>
          <a:p>
            <a:pPr marL="285750" indent="-285750" algn="l">
              <a:spcAft>
                <a:spcPts val="1200"/>
              </a:spcAft>
              <a:buFont typeface="Arial" panose="020B0604020202020204" pitchFamily="34" charset="0"/>
              <a:buChar char="•"/>
            </a:pPr>
            <a:r>
              <a:rPr lang="vi-VN" sz="1800"/>
              <a:t>Log.d("ProfileActivity", "Username: " + username): Ghi log tên người dùng.</a:t>
            </a:r>
          </a:p>
        </p:txBody>
      </p:sp>
      <p:sp>
        <p:nvSpPr>
          <p:cNvPr id="8" name="Google Shape;335;p40">
            <a:extLst>
              <a:ext uri="{FF2B5EF4-FFF2-40B4-BE49-F238E27FC236}">
                <a16:creationId xmlns:a16="http://schemas.microsoft.com/office/drawing/2014/main" id="{166AC797-0AEA-F438-DD81-8A9A41A71CE7}"/>
              </a:ext>
            </a:extLst>
          </p:cNvPr>
          <p:cNvSpPr txBox="1">
            <a:spLocks/>
          </p:cNvSpPr>
          <p:nvPr/>
        </p:nvSpPr>
        <p:spPr>
          <a:xfrm>
            <a:off x="980817" y="627058"/>
            <a:ext cx="6657767" cy="51575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2100"/>
              <a:buFont typeface="Syne"/>
              <a:buNone/>
              <a:defRPr sz="1600" b="0" i="0" u="none" strike="noStrike" cap="none">
                <a:solidFill>
                  <a:schemeClr val="dk1"/>
                </a:solidFill>
                <a:latin typeface="Syne"/>
                <a:ea typeface="Syne"/>
                <a:cs typeface="Syne"/>
                <a:sym typeface="Syne"/>
              </a:defRPr>
            </a:lvl1pPr>
            <a:lvl2pPr marL="914400" marR="0" lvl="1"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2pPr>
            <a:lvl3pPr marL="1371600" marR="0" lvl="2"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3pPr>
            <a:lvl4pPr marL="1828800" marR="0" lvl="3"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4pPr>
            <a:lvl5pPr marL="2286000" marR="0" lvl="4"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5pPr>
            <a:lvl6pPr marL="2743200" marR="0" lvl="5"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6pPr>
            <a:lvl7pPr marL="3200400" marR="0" lvl="6"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7pPr>
            <a:lvl8pPr marL="3657600" marR="0" lvl="7"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8pPr>
            <a:lvl9pPr marL="4114800" marR="0" lvl="8"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9pPr>
          </a:lstStyle>
          <a:p>
            <a:pPr marL="285750" indent="-285750" algn="l">
              <a:spcAft>
                <a:spcPts val="1200"/>
              </a:spcAft>
              <a:buFont typeface="Arial" panose="020B0604020202020204" pitchFamily="34" charset="0"/>
              <a:buChar char="•"/>
            </a:pPr>
            <a:r>
              <a:rPr lang="vi-VN" sz="1800" b="1"/>
              <a:t>Hiển thị thông tin người dùng:</a:t>
            </a:r>
            <a:endParaRPr lang="vi-VN" sz="1800"/>
          </a:p>
        </p:txBody>
      </p:sp>
      <p:sp>
        <p:nvSpPr>
          <p:cNvPr id="9" name="Google Shape;334;p40">
            <a:extLst>
              <a:ext uri="{FF2B5EF4-FFF2-40B4-BE49-F238E27FC236}">
                <a16:creationId xmlns:a16="http://schemas.microsoft.com/office/drawing/2014/main" id="{45E26665-373D-4883-E1B1-479A0625B27E}"/>
              </a:ext>
            </a:extLst>
          </p:cNvPr>
          <p:cNvSpPr txBox="1">
            <a:spLocks/>
          </p:cNvSpPr>
          <p:nvPr/>
        </p:nvSpPr>
        <p:spPr>
          <a:xfrm>
            <a:off x="3128299" y="224404"/>
            <a:ext cx="4864500" cy="6450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marR="0" lvl="0" indent="0" algn="r" rtl="0">
              <a:lnSpc>
                <a:spcPct val="90000"/>
              </a:lnSpc>
              <a:spcBef>
                <a:spcPts val="0"/>
              </a:spcBef>
              <a:spcAft>
                <a:spcPts val="0"/>
              </a:spcAft>
              <a:buClr>
                <a:schemeClr val="dk2"/>
              </a:buClr>
              <a:buSzPts val="5200"/>
              <a:buFont typeface="Commissioner"/>
              <a:buNone/>
              <a:defRPr sz="4500" b="0" i="0" u="none" strike="noStrike" cap="none">
                <a:solidFill>
                  <a:schemeClr val="dk2"/>
                </a:solidFill>
                <a:latin typeface="Commissioner ExtraBold"/>
                <a:ea typeface="Commissioner ExtraBold"/>
                <a:cs typeface="Commissioner ExtraBold"/>
                <a:sym typeface="Commissioner ExtraBold"/>
              </a:defRPr>
            </a:lvl1pPr>
            <a:lvl2pPr marR="0" lvl="1"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2pPr>
            <a:lvl3pPr marR="0" lvl="2"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3pPr>
            <a:lvl4pPr marR="0" lvl="3"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4pPr>
            <a:lvl5pPr marR="0" lvl="4"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5pPr>
            <a:lvl6pPr marR="0" lvl="5"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6pPr>
            <a:lvl7pPr marR="0" lvl="6"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7pPr>
            <a:lvl8pPr marR="0" lvl="7"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8pPr>
            <a:lvl9pPr marR="0" lvl="8"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9pPr>
          </a:lstStyle>
          <a:p>
            <a:pPr algn="l">
              <a:buSzPts val="4700"/>
            </a:pPr>
            <a:r>
              <a:rPr lang="vi-VN" sz="2400"/>
              <a:t>Activity: </a:t>
            </a:r>
            <a:r>
              <a:rPr lang="vi-VN" sz="2400" u="sng"/>
              <a:t>NguoiDungActivity</a:t>
            </a:r>
          </a:p>
        </p:txBody>
      </p:sp>
      <p:pic>
        <p:nvPicPr>
          <p:cNvPr id="5" name="Picture 4">
            <a:extLst>
              <a:ext uri="{FF2B5EF4-FFF2-40B4-BE49-F238E27FC236}">
                <a16:creationId xmlns:a16="http://schemas.microsoft.com/office/drawing/2014/main" id="{13248079-1601-DCDA-10F6-F0397D701327}"/>
              </a:ext>
            </a:extLst>
          </p:cNvPr>
          <p:cNvPicPr>
            <a:picLocks noChangeAspect="1"/>
          </p:cNvPicPr>
          <p:nvPr/>
        </p:nvPicPr>
        <p:blipFill>
          <a:blip r:embed="rId3"/>
          <a:stretch>
            <a:fillRect/>
          </a:stretch>
        </p:blipFill>
        <p:spPr>
          <a:xfrm>
            <a:off x="2258265" y="951606"/>
            <a:ext cx="5553434" cy="1356757"/>
          </a:xfrm>
          <a:prstGeom prst="rect">
            <a:avLst/>
          </a:prstGeom>
        </p:spPr>
      </p:pic>
      <p:sp>
        <p:nvSpPr>
          <p:cNvPr id="6" name="Google Shape;335;p40">
            <a:extLst>
              <a:ext uri="{FF2B5EF4-FFF2-40B4-BE49-F238E27FC236}">
                <a16:creationId xmlns:a16="http://schemas.microsoft.com/office/drawing/2014/main" id="{C615B535-219E-181C-F659-961BFA0FEACA}"/>
              </a:ext>
            </a:extLst>
          </p:cNvPr>
          <p:cNvSpPr txBox="1">
            <a:spLocks/>
          </p:cNvSpPr>
          <p:nvPr/>
        </p:nvSpPr>
        <p:spPr>
          <a:xfrm>
            <a:off x="980816" y="3902150"/>
            <a:ext cx="6657767" cy="51575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2100"/>
              <a:buFont typeface="Syne"/>
              <a:buNone/>
              <a:defRPr sz="1600" b="0" i="0" u="none" strike="noStrike" cap="none">
                <a:solidFill>
                  <a:schemeClr val="dk1"/>
                </a:solidFill>
                <a:latin typeface="Syne"/>
                <a:ea typeface="Syne"/>
                <a:cs typeface="Syne"/>
                <a:sym typeface="Syne"/>
              </a:defRPr>
            </a:lvl1pPr>
            <a:lvl2pPr marL="914400" marR="0" lvl="1"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2pPr>
            <a:lvl3pPr marL="1371600" marR="0" lvl="2"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3pPr>
            <a:lvl4pPr marL="1828800" marR="0" lvl="3"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4pPr>
            <a:lvl5pPr marL="2286000" marR="0" lvl="4"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5pPr>
            <a:lvl6pPr marL="2743200" marR="0" lvl="5"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6pPr>
            <a:lvl7pPr marL="3200400" marR="0" lvl="6"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7pPr>
            <a:lvl8pPr marL="3657600" marR="0" lvl="7"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8pPr>
            <a:lvl9pPr marL="4114800" marR="0" lvl="8"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9pPr>
          </a:lstStyle>
          <a:p>
            <a:pPr marL="285750" indent="-285750" algn="l">
              <a:spcAft>
                <a:spcPts val="1200"/>
              </a:spcAft>
              <a:buFont typeface="Arial" panose="020B0604020202020204" pitchFamily="34" charset="0"/>
              <a:buChar char="•"/>
            </a:pPr>
            <a:r>
              <a:rPr lang="vi-VN" sz="1800" b="1"/>
              <a:t>Hiển thị lịch sử mua hàng:</a:t>
            </a:r>
            <a:endParaRPr lang="vi-VN" sz="1800"/>
          </a:p>
        </p:txBody>
      </p:sp>
      <p:pic>
        <p:nvPicPr>
          <p:cNvPr id="13" name="Picture 12">
            <a:extLst>
              <a:ext uri="{FF2B5EF4-FFF2-40B4-BE49-F238E27FC236}">
                <a16:creationId xmlns:a16="http://schemas.microsoft.com/office/drawing/2014/main" id="{EC3C6C1E-058E-6012-023B-7529779B7195}"/>
              </a:ext>
            </a:extLst>
          </p:cNvPr>
          <p:cNvPicPr>
            <a:picLocks noChangeAspect="1"/>
          </p:cNvPicPr>
          <p:nvPr/>
        </p:nvPicPr>
        <p:blipFill>
          <a:blip r:embed="rId4"/>
          <a:stretch>
            <a:fillRect/>
          </a:stretch>
        </p:blipFill>
        <p:spPr>
          <a:xfrm>
            <a:off x="4596150" y="3870503"/>
            <a:ext cx="3410426" cy="476316"/>
          </a:xfrm>
          <a:prstGeom prst="rect">
            <a:avLst/>
          </a:prstGeom>
        </p:spPr>
      </p:pic>
      <p:sp>
        <p:nvSpPr>
          <p:cNvPr id="14" name="Google Shape;335;p40">
            <a:extLst>
              <a:ext uri="{FF2B5EF4-FFF2-40B4-BE49-F238E27FC236}">
                <a16:creationId xmlns:a16="http://schemas.microsoft.com/office/drawing/2014/main" id="{D1C4802A-AC1D-E07D-008F-2FB13210E858}"/>
              </a:ext>
            </a:extLst>
          </p:cNvPr>
          <p:cNvSpPr txBox="1">
            <a:spLocks/>
          </p:cNvSpPr>
          <p:nvPr/>
        </p:nvSpPr>
        <p:spPr>
          <a:xfrm>
            <a:off x="1101880" y="4378466"/>
            <a:ext cx="8042120" cy="170333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2100"/>
              <a:buFont typeface="Syne"/>
              <a:buNone/>
              <a:defRPr sz="1600" b="0" i="0" u="none" strike="noStrike" cap="none">
                <a:solidFill>
                  <a:schemeClr val="dk1"/>
                </a:solidFill>
                <a:latin typeface="Syne"/>
                <a:ea typeface="Syne"/>
                <a:cs typeface="Syne"/>
                <a:sym typeface="Syne"/>
              </a:defRPr>
            </a:lvl1pPr>
            <a:lvl2pPr marL="914400" marR="0" lvl="1"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2pPr>
            <a:lvl3pPr marL="1371600" marR="0" lvl="2"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3pPr>
            <a:lvl4pPr marL="1828800" marR="0" lvl="3"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4pPr>
            <a:lvl5pPr marL="2286000" marR="0" lvl="4"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5pPr>
            <a:lvl6pPr marL="2743200" marR="0" lvl="5"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6pPr>
            <a:lvl7pPr marL="3200400" marR="0" lvl="6"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7pPr>
            <a:lvl8pPr marL="3657600" marR="0" lvl="7"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8pPr>
            <a:lvl9pPr marL="4114800" marR="0" lvl="8"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9pPr>
          </a:lstStyle>
          <a:p>
            <a:pPr marL="285750" indent="-285750" algn="l">
              <a:spcAft>
                <a:spcPts val="1200"/>
              </a:spcAft>
              <a:buFont typeface="Arial" panose="020B0604020202020204" pitchFamily="34" charset="0"/>
              <a:buChar char="•"/>
            </a:pPr>
            <a:r>
              <a:rPr lang="vi-VN" sz="1800"/>
              <a:t>displayPurchaseHistory(userID): Gọi phương thức để hiển thị lịch sử mua hàng của người dùng.</a:t>
            </a:r>
          </a:p>
        </p:txBody>
      </p:sp>
    </p:spTree>
    <p:extLst>
      <p:ext uri="{BB962C8B-B14F-4D97-AF65-F5344CB8AC3E}">
        <p14:creationId xmlns:p14="http://schemas.microsoft.com/office/powerpoint/2010/main" val="3374822200"/>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4" name="Google Shape;1460;p74">
            <a:extLst>
              <a:ext uri="{FF2B5EF4-FFF2-40B4-BE49-F238E27FC236}">
                <a16:creationId xmlns:a16="http://schemas.microsoft.com/office/drawing/2014/main" id="{E06D66F6-623E-7896-D86C-7E3B918A78D5}"/>
              </a:ext>
            </a:extLst>
          </p:cNvPr>
          <p:cNvSpPr/>
          <p:nvPr/>
        </p:nvSpPr>
        <p:spPr>
          <a:xfrm>
            <a:off x="7811699" y="-307292"/>
            <a:ext cx="2320494" cy="2476717"/>
          </a:xfrm>
          <a:custGeom>
            <a:avLst/>
            <a:gdLst/>
            <a:ahLst/>
            <a:cxnLst/>
            <a:rect l="l" t="t" r="r" b="b"/>
            <a:pathLst>
              <a:path w="146265" h="156112" extrusionOk="0">
                <a:moveTo>
                  <a:pt x="5411" y="0"/>
                </a:moveTo>
                <a:cubicBezTo>
                  <a:pt x="5411" y="0"/>
                  <a:pt x="1" y="28329"/>
                  <a:pt x="20548" y="36870"/>
                </a:cubicBezTo>
                <a:cubicBezTo>
                  <a:pt x="24058" y="38329"/>
                  <a:pt x="27694" y="38893"/>
                  <a:pt x="31373" y="38893"/>
                </a:cubicBezTo>
                <a:cubicBezTo>
                  <a:pt x="43912" y="38893"/>
                  <a:pt x="56943" y="32338"/>
                  <a:pt x="67152" y="32338"/>
                </a:cubicBezTo>
                <a:cubicBezTo>
                  <a:pt x="71479" y="32338"/>
                  <a:pt x="75300" y="33516"/>
                  <a:pt x="78361" y="36870"/>
                </a:cubicBezTo>
                <a:cubicBezTo>
                  <a:pt x="90793" y="50426"/>
                  <a:pt x="72190" y="65958"/>
                  <a:pt x="96993" y="74500"/>
                </a:cubicBezTo>
                <a:cubicBezTo>
                  <a:pt x="105899" y="77600"/>
                  <a:pt x="114015" y="83740"/>
                  <a:pt x="115717" y="93497"/>
                </a:cubicBezTo>
                <a:cubicBezTo>
                  <a:pt x="117814" y="105503"/>
                  <a:pt x="109060" y="112403"/>
                  <a:pt x="105504" y="122646"/>
                </a:cubicBezTo>
                <a:cubicBezTo>
                  <a:pt x="103559" y="128148"/>
                  <a:pt x="104744" y="135078"/>
                  <a:pt x="107024" y="140245"/>
                </a:cubicBezTo>
                <a:cubicBezTo>
                  <a:pt x="109699" y="146294"/>
                  <a:pt x="114501" y="151218"/>
                  <a:pt x="120580" y="153832"/>
                </a:cubicBezTo>
                <a:cubicBezTo>
                  <a:pt x="124167" y="155413"/>
                  <a:pt x="128027" y="156081"/>
                  <a:pt x="131918" y="156112"/>
                </a:cubicBezTo>
                <a:cubicBezTo>
                  <a:pt x="133438" y="156112"/>
                  <a:pt x="146265" y="155200"/>
                  <a:pt x="146265" y="153650"/>
                </a:cubicBezTo>
                <a:lnTo>
                  <a:pt x="1462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335;p40">
            <a:extLst>
              <a:ext uri="{FF2B5EF4-FFF2-40B4-BE49-F238E27FC236}">
                <a16:creationId xmlns:a16="http://schemas.microsoft.com/office/drawing/2014/main" id="{DDBE5839-9F47-5D01-774B-B7385957D4BF}"/>
              </a:ext>
            </a:extLst>
          </p:cNvPr>
          <p:cNvSpPr txBox="1">
            <a:spLocks/>
          </p:cNvSpPr>
          <p:nvPr/>
        </p:nvSpPr>
        <p:spPr>
          <a:xfrm>
            <a:off x="988905" y="3365451"/>
            <a:ext cx="8042120" cy="170333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2100"/>
              <a:buFont typeface="Syne"/>
              <a:buNone/>
              <a:defRPr sz="1600" b="0" i="0" u="none" strike="noStrike" cap="none">
                <a:solidFill>
                  <a:schemeClr val="dk1"/>
                </a:solidFill>
                <a:latin typeface="Syne"/>
                <a:ea typeface="Syne"/>
                <a:cs typeface="Syne"/>
                <a:sym typeface="Syne"/>
              </a:defRPr>
            </a:lvl1pPr>
            <a:lvl2pPr marL="914400" marR="0" lvl="1"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2pPr>
            <a:lvl3pPr marL="1371600" marR="0" lvl="2"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3pPr>
            <a:lvl4pPr marL="1828800" marR="0" lvl="3"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4pPr>
            <a:lvl5pPr marL="2286000" marR="0" lvl="4"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5pPr>
            <a:lvl6pPr marL="2743200" marR="0" lvl="5"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6pPr>
            <a:lvl7pPr marL="3200400" marR="0" lvl="6"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7pPr>
            <a:lvl8pPr marL="3657600" marR="0" lvl="7"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8pPr>
            <a:lvl9pPr marL="4114800" marR="0" lvl="8"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9pPr>
          </a:lstStyle>
          <a:p>
            <a:pPr marL="285750" indent="-285750" algn="l">
              <a:spcAft>
                <a:spcPts val="1200"/>
              </a:spcAft>
              <a:buFont typeface="Arial" panose="020B0604020202020204" pitchFamily="34" charset="0"/>
              <a:buChar char="•"/>
            </a:pPr>
            <a:r>
              <a:rPr lang="vi-VN" sz="1800"/>
              <a:t>Khi nhấn nút btnHome, chuyển hướng tới MainActivity.</a:t>
            </a:r>
          </a:p>
        </p:txBody>
      </p:sp>
      <p:sp>
        <p:nvSpPr>
          <p:cNvPr id="9" name="Google Shape;334;p40">
            <a:extLst>
              <a:ext uri="{FF2B5EF4-FFF2-40B4-BE49-F238E27FC236}">
                <a16:creationId xmlns:a16="http://schemas.microsoft.com/office/drawing/2014/main" id="{45E26665-373D-4883-E1B1-479A0625B27E}"/>
              </a:ext>
            </a:extLst>
          </p:cNvPr>
          <p:cNvSpPr txBox="1">
            <a:spLocks/>
          </p:cNvSpPr>
          <p:nvPr/>
        </p:nvSpPr>
        <p:spPr>
          <a:xfrm>
            <a:off x="3128299" y="304558"/>
            <a:ext cx="4864500" cy="6450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marR="0" lvl="0" indent="0" algn="r" rtl="0">
              <a:lnSpc>
                <a:spcPct val="90000"/>
              </a:lnSpc>
              <a:spcBef>
                <a:spcPts val="0"/>
              </a:spcBef>
              <a:spcAft>
                <a:spcPts val="0"/>
              </a:spcAft>
              <a:buClr>
                <a:schemeClr val="dk2"/>
              </a:buClr>
              <a:buSzPts val="5200"/>
              <a:buFont typeface="Commissioner"/>
              <a:buNone/>
              <a:defRPr sz="4500" b="0" i="0" u="none" strike="noStrike" cap="none">
                <a:solidFill>
                  <a:schemeClr val="dk2"/>
                </a:solidFill>
                <a:latin typeface="Commissioner ExtraBold"/>
                <a:ea typeface="Commissioner ExtraBold"/>
                <a:cs typeface="Commissioner ExtraBold"/>
                <a:sym typeface="Commissioner ExtraBold"/>
              </a:defRPr>
            </a:lvl1pPr>
            <a:lvl2pPr marR="0" lvl="1"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2pPr>
            <a:lvl3pPr marR="0" lvl="2"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3pPr>
            <a:lvl4pPr marR="0" lvl="3"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4pPr>
            <a:lvl5pPr marR="0" lvl="4"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5pPr>
            <a:lvl6pPr marR="0" lvl="5"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6pPr>
            <a:lvl7pPr marR="0" lvl="6"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7pPr>
            <a:lvl8pPr marR="0" lvl="7"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8pPr>
            <a:lvl9pPr marR="0" lvl="8"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9pPr>
          </a:lstStyle>
          <a:p>
            <a:pPr algn="l">
              <a:buSzPts val="4700"/>
            </a:pPr>
            <a:r>
              <a:rPr lang="vi-VN" sz="2400"/>
              <a:t>Activity: </a:t>
            </a:r>
            <a:r>
              <a:rPr lang="vi-VN" sz="2400" u="sng"/>
              <a:t>NguoiDungActivity</a:t>
            </a:r>
          </a:p>
        </p:txBody>
      </p:sp>
      <p:sp>
        <p:nvSpPr>
          <p:cNvPr id="6" name="Google Shape;335;p40">
            <a:extLst>
              <a:ext uri="{FF2B5EF4-FFF2-40B4-BE49-F238E27FC236}">
                <a16:creationId xmlns:a16="http://schemas.microsoft.com/office/drawing/2014/main" id="{C615B535-219E-181C-F659-961BFA0FEACA}"/>
              </a:ext>
            </a:extLst>
          </p:cNvPr>
          <p:cNvSpPr txBox="1">
            <a:spLocks/>
          </p:cNvSpPr>
          <p:nvPr/>
        </p:nvSpPr>
        <p:spPr>
          <a:xfrm>
            <a:off x="988905" y="865990"/>
            <a:ext cx="6657767" cy="51575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2100"/>
              <a:buFont typeface="Syne"/>
              <a:buNone/>
              <a:defRPr sz="1600" b="0" i="0" u="none" strike="noStrike" cap="none">
                <a:solidFill>
                  <a:schemeClr val="dk1"/>
                </a:solidFill>
                <a:latin typeface="Syne"/>
                <a:ea typeface="Syne"/>
                <a:cs typeface="Syne"/>
                <a:sym typeface="Syne"/>
              </a:defRPr>
            </a:lvl1pPr>
            <a:lvl2pPr marL="914400" marR="0" lvl="1"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2pPr>
            <a:lvl3pPr marL="1371600" marR="0" lvl="2"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3pPr>
            <a:lvl4pPr marL="1828800" marR="0" lvl="3"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4pPr>
            <a:lvl5pPr marL="2286000" marR="0" lvl="4"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5pPr>
            <a:lvl6pPr marL="2743200" marR="0" lvl="5"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6pPr>
            <a:lvl7pPr marL="3200400" marR="0" lvl="6"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7pPr>
            <a:lvl8pPr marL="3657600" marR="0" lvl="7"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8pPr>
            <a:lvl9pPr marL="4114800" marR="0" lvl="8"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9pPr>
          </a:lstStyle>
          <a:p>
            <a:pPr marL="285750" indent="-285750" algn="l">
              <a:spcAft>
                <a:spcPts val="1200"/>
              </a:spcAft>
              <a:buFont typeface="Arial" panose="020B0604020202020204" pitchFamily="34" charset="0"/>
              <a:buChar char="•"/>
            </a:pPr>
            <a:r>
              <a:rPr lang="vi-VN" sz="1800" b="1"/>
              <a:t>Xử lý sự kiện nút btnHome:</a:t>
            </a:r>
            <a:endParaRPr lang="vi-VN" sz="1800"/>
          </a:p>
        </p:txBody>
      </p:sp>
      <p:pic>
        <p:nvPicPr>
          <p:cNvPr id="11" name="Picture 10">
            <a:extLst>
              <a:ext uri="{FF2B5EF4-FFF2-40B4-BE49-F238E27FC236}">
                <a16:creationId xmlns:a16="http://schemas.microsoft.com/office/drawing/2014/main" id="{DFF46925-0185-5934-F474-D6C78DAE194F}"/>
              </a:ext>
            </a:extLst>
          </p:cNvPr>
          <p:cNvPicPr>
            <a:picLocks noChangeAspect="1"/>
          </p:cNvPicPr>
          <p:nvPr/>
        </p:nvPicPr>
        <p:blipFill>
          <a:blip r:embed="rId3"/>
          <a:stretch>
            <a:fillRect/>
          </a:stretch>
        </p:blipFill>
        <p:spPr>
          <a:xfrm>
            <a:off x="1456280" y="1381748"/>
            <a:ext cx="7495591" cy="1592328"/>
          </a:xfrm>
          <a:prstGeom prst="rect">
            <a:avLst/>
          </a:prstGeom>
        </p:spPr>
      </p:pic>
    </p:spTree>
    <p:extLst>
      <p:ext uri="{BB962C8B-B14F-4D97-AF65-F5344CB8AC3E}">
        <p14:creationId xmlns:p14="http://schemas.microsoft.com/office/powerpoint/2010/main" val="907267387"/>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4" name="Google Shape;1460;p74">
            <a:extLst>
              <a:ext uri="{FF2B5EF4-FFF2-40B4-BE49-F238E27FC236}">
                <a16:creationId xmlns:a16="http://schemas.microsoft.com/office/drawing/2014/main" id="{E06D66F6-623E-7896-D86C-7E3B918A78D5}"/>
              </a:ext>
            </a:extLst>
          </p:cNvPr>
          <p:cNvSpPr/>
          <p:nvPr/>
        </p:nvSpPr>
        <p:spPr>
          <a:xfrm>
            <a:off x="7811699" y="-307292"/>
            <a:ext cx="2320494" cy="2476717"/>
          </a:xfrm>
          <a:custGeom>
            <a:avLst/>
            <a:gdLst/>
            <a:ahLst/>
            <a:cxnLst/>
            <a:rect l="l" t="t" r="r" b="b"/>
            <a:pathLst>
              <a:path w="146265" h="156112" extrusionOk="0">
                <a:moveTo>
                  <a:pt x="5411" y="0"/>
                </a:moveTo>
                <a:cubicBezTo>
                  <a:pt x="5411" y="0"/>
                  <a:pt x="1" y="28329"/>
                  <a:pt x="20548" y="36870"/>
                </a:cubicBezTo>
                <a:cubicBezTo>
                  <a:pt x="24058" y="38329"/>
                  <a:pt x="27694" y="38893"/>
                  <a:pt x="31373" y="38893"/>
                </a:cubicBezTo>
                <a:cubicBezTo>
                  <a:pt x="43912" y="38893"/>
                  <a:pt x="56943" y="32338"/>
                  <a:pt x="67152" y="32338"/>
                </a:cubicBezTo>
                <a:cubicBezTo>
                  <a:pt x="71479" y="32338"/>
                  <a:pt x="75300" y="33516"/>
                  <a:pt x="78361" y="36870"/>
                </a:cubicBezTo>
                <a:cubicBezTo>
                  <a:pt x="90793" y="50426"/>
                  <a:pt x="72190" y="65958"/>
                  <a:pt x="96993" y="74500"/>
                </a:cubicBezTo>
                <a:cubicBezTo>
                  <a:pt x="105899" y="77600"/>
                  <a:pt x="114015" y="83740"/>
                  <a:pt x="115717" y="93497"/>
                </a:cubicBezTo>
                <a:cubicBezTo>
                  <a:pt x="117814" y="105503"/>
                  <a:pt x="109060" y="112403"/>
                  <a:pt x="105504" y="122646"/>
                </a:cubicBezTo>
                <a:cubicBezTo>
                  <a:pt x="103559" y="128148"/>
                  <a:pt x="104744" y="135078"/>
                  <a:pt x="107024" y="140245"/>
                </a:cubicBezTo>
                <a:cubicBezTo>
                  <a:pt x="109699" y="146294"/>
                  <a:pt x="114501" y="151218"/>
                  <a:pt x="120580" y="153832"/>
                </a:cubicBezTo>
                <a:cubicBezTo>
                  <a:pt x="124167" y="155413"/>
                  <a:pt x="128027" y="156081"/>
                  <a:pt x="131918" y="156112"/>
                </a:cubicBezTo>
                <a:cubicBezTo>
                  <a:pt x="133438" y="156112"/>
                  <a:pt x="146265" y="155200"/>
                  <a:pt x="146265" y="153650"/>
                </a:cubicBezTo>
                <a:lnTo>
                  <a:pt x="1462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335;p40">
            <a:extLst>
              <a:ext uri="{FF2B5EF4-FFF2-40B4-BE49-F238E27FC236}">
                <a16:creationId xmlns:a16="http://schemas.microsoft.com/office/drawing/2014/main" id="{DDBE5839-9F47-5D01-774B-B7385957D4BF}"/>
              </a:ext>
            </a:extLst>
          </p:cNvPr>
          <p:cNvSpPr txBox="1">
            <a:spLocks/>
          </p:cNvSpPr>
          <p:nvPr/>
        </p:nvSpPr>
        <p:spPr>
          <a:xfrm>
            <a:off x="296728" y="3135612"/>
            <a:ext cx="8042120" cy="170333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2100"/>
              <a:buFont typeface="Syne"/>
              <a:buNone/>
              <a:defRPr sz="1600" b="0" i="0" u="none" strike="noStrike" cap="none">
                <a:solidFill>
                  <a:schemeClr val="dk1"/>
                </a:solidFill>
                <a:latin typeface="Syne"/>
                <a:ea typeface="Syne"/>
                <a:cs typeface="Syne"/>
                <a:sym typeface="Syne"/>
              </a:defRPr>
            </a:lvl1pPr>
            <a:lvl2pPr marL="914400" marR="0" lvl="1"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2pPr>
            <a:lvl3pPr marL="1371600" marR="0" lvl="2"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3pPr>
            <a:lvl4pPr marL="1828800" marR="0" lvl="3"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4pPr>
            <a:lvl5pPr marL="2286000" marR="0" lvl="4"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5pPr>
            <a:lvl6pPr marL="2743200" marR="0" lvl="5"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6pPr>
            <a:lvl7pPr marL="3200400" marR="0" lvl="6"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7pPr>
            <a:lvl8pPr marL="3657600" marR="0" lvl="7"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8pPr>
            <a:lvl9pPr marL="4114800" marR="0" lvl="8"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9pPr>
          </a:lstStyle>
          <a:p>
            <a:pPr marL="285750" indent="-285750" algn="l">
              <a:spcAft>
                <a:spcPts val="1200"/>
              </a:spcAft>
              <a:buFont typeface="Arial" panose="020B0604020202020204" pitchFamily="34" charset="0"/>
              <a:buChar char="•"/>
            </a:pPr>
            <a:r>
              <a:rPr lang="vi-VN" sz="1800"/>
              <a:t>Khi nhấn nút btnLogout:</a:t>
            </a:r>
          </a:p>
          <a:p>
            <a:pPr marL="285750" indent="-285750" algn="l">
              <a:spcAft>
                <a:spcPts val="1200"/>
              </a:spcAft>
              <a:buFont typeface="Arial" panose="020B0604020202020204" pitchFamily="34" charset="0"/>
              <a:buChar char="•"/>
            </a:pPr>
            <a:r>
              <a:rPr lang="vi-VN" sz="1800"/>
              <a:t>Xóa thông tin người dùng từ SharedPreferences.</a:t>
            </a:r>
          </a:p>
          <a:p>
            <a:pPr marL="285750" indent="-285750" algn="l">
              <a:spcAft>
                <a:spcPts val="1200"/>
              </a:spcAft>
              <a:buFont typeface="Arial" panose="020B0604020202020204" pitchFamily="34" charset="0"/>
              <a:buChar char="•"/>
            </a:pPr>
            <a:r>
              <a:rPr lang="vi-VN" sz="1800"/>
              <a:t>Chuyển hướng tới LoginActivity.</a:t>
            </a:r>
          </a:p>
          <a:p>
            <a:pPr marL="285750" indent="-285750" algn="l">
              <a:spcAft>
                <a:spcPts val="1200"/>
              </a:spcAft>
              <a:buFont typeface="Arial" panose="020B0604020202020204" pitchFamily="34" charset="0"/>
              <a:buChar char="•"/>
            </a:pPr>
            <a:r>
              <a:rPr lang="vi-VN" sz="1800"/>
              <a:t>Gọi finish() để đóng NguoiDungActivity.</a:t>
            </a:r>
          </a:p>
        </p:txBody>
      </p:sp>
      <p:sp>
        <p:nvSpPr>
          <p:cNvPr id="9" name="Google Shape;334;p40">
            <a:extLst>
              <a:ext uri="{FF2B5EF4-FFF2-40B4-BE49-F238E27FC236}">
                <a16:creationId xmlns:a16="http://schemas.microsoft.com/office/drawing/2014/main" id="{45E26665-373D-4883-E1B1-479A0625B27E}"/>
              </a:ext>
            </a:extLst>
          </p:cNvPr>
          <p:cNvSpPr txBox="1">
            <a:spLocks/>
          </p:cNvSpPr>
          <p:nvPr/>
        </p:nvSpPr>
        <p:spPr>
          <a:xfrm>
            <a:off x="3128299" y="304558"/>
            <a:ext cx="4864500" cy="6450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marR="0" lvl="0" indent="0" algn="r" rtl="0">
              <a:lnSpc>
                <a:spcPct val="90000"/>
              </a:lnSpc>
              <a:spcBef>
                <a:spcPts val="0"/>
              </a:spcBef>
              <a:spcAft>
                <a:spcPts val="0"/>
              </a:spcAft>
              <a:buClr>
                <a:schemeClr val="dk2"/>
              </a:buClr>
              <a:buSzPts val="5200"/>
              <a:buFont typeface="Commissioner"/>
              <a:buNone/>
              <a:defRPr sz="4500" b="0" i="0" u="none" strike="noStrike" cap="none">
                <a:solidFill>
                  <a:schemeClr val="dk2"/>
                </a:solidFill>
                <a:latin typeface="Commissioner ExtraBold"/>
                <a:ea typeface="Commissioner ExtraBold"/>
                <a:cs typeface="Commissioner ExtraBold"/>
                <a:sym typeface="Commissioner ExtraBold"/>
              </a:defRPr>
            </a:lvl1pPr>
            <a:lvl2pPr marR="0" lvl="1"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2pPr>
            <a:lvl3pPr marR="0" lvl="2"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3pPr>
            <a:lvl4pPr marR="0" lvl="3"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4pPr>
            <a:lvl5pPr marR="0" lvl="4"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5pPr>
            <a:lvl6pPr marR="0" lvl="5"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6pPr>
            <a:lvl7pPr marR="0" lvl="6"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7pPr>
            <a:lvl8pPr marR="0" lvl="7"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8pPr>
            <a:lvl9pPr marR="0" lvl="8"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9pPr>
          </a:lstStyle>
          <a:p>
            <a:pPr algn="l">
              <a:buSzPts val="4700"/>
            </a:pPr>
            <a:r>
              <a:rPr lang="vi-VN" sz="2400"/>
              <a:t>Activity: </a:t>
            </a:r>
            <a:r>
              <a:rPr lang="vi-VN" sz="2400" u="sng"/>
              <a:t>NguoiDungActivity</a:t>
            </a:r>
          </a:p>
        </p:txBody>
      </p:sp>
      <p:sp>
        <p:nvSpPr>
          <p:cNvPr id="6" name="Google Shape;335;p40">
            <a:extLst>
              <a:ext uri="{FF2B5EF4-FFF2-40B4-BE49-F238E27FC236}">
                <a16:creationId xmlns:a16="http://schemas.microsoft.com/office/drawing/2014/main" id="{C615B535-219E-181C-F659-961BFA0FEACA}"/>
              </a:ext>
            </a:extLst>
          </p:cNvPr>
          <p:cNvSpPr txBox="1">
            <a:spLocks/>
          </p:cNvSpPr>
          <p:nvPr/>
        </p:nvSpPr>
        <p:spPr>
          <a:xfrm>
            <a:off x="988905" y="865990"/>
            <a:ext cx="6657767" cy="51575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2100"/>
              <a:buFont typeface="Syne"/>
              <a:buNone/>
              <a:defRPr sz="1600" b="0" i="0" u="none" strike="noStrike" cap="none">
                <a:solidFill>
                  <a:schemeClr val="dk1"/>
                </a:solidFill>
                <a:latin typeface="Syne"/>
                <a:ea typeface="Syne"/>
                <a:cs typeface="Syne"/>
                <a:sym typeface="Syne"/>
              </a:defRPr>
            </a:lvl1pPr>
            <a:lvl2pPr marL="914400" marR="0" lvl="1"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2pPr>
            <a:lvl3pPr marL="1371600" marR="0" lvl="2"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3pPr>
            <a:lvl4pPr marL="1828800" marR="0" lvl="3"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4pPr>
            <a:lvl5pPr marL="2286000" marR="0" lvl="4"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5pPr>
            <a:lvl6pPr marL="2743200" marR="0" lvl="5"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6pPr>
            <a:lvl7pPr marL="3200400" marR="0" lvl="6"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7pPr>
            <a:lvl8pPr marL="3657600" marR="0" lvl="7"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8pPr>
            <a:lvl9pPr marL="4114800" marR="0" lvl="8"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9pPr>
          </a:lstStyle>
          <a:p>
            <a:pPr marL="285750" indent="-285750" algn="l">
              <a:spcAft>
                <a:spcPts val="1200"/>
              </a:spcAft>
              <a:buFont typeface="Arial" panose="020B0604020202020204" pitchFamily="34" charset="0"/>
              <a:buChar char="•"/>
            </a:pPr>
            <a:r>
              <a:rPr lang="vi-VN" sz="1800" b="1"/>
              <a:t>Xử lý sự kiện nút btnLogout:</a:t>
            </a:r>
            <a:endParaRPr lang="vi-VN" sz="1800"/>
          </a:p>
        </p:txBody>
      </p:sp>
      <p:pic>
        <p:nvPicPr>
          <p:cNvPr id="3" name="Picture 2">
            <a:extLst>
              <a:ext uri="{FF2B5EF4-FFF2-40B4-BE49-F238E27FC236}">
                <a16:creationId xmlns:a16="http://schemas.microsoft.com/office/drawing/2014/main" id="{CEA0D600-1FE3-8992-0BA3-148030169F43}"/>
              </a:ext>
            </a:extLst>
          </p:cNvPr>
          <p:cNvPicPr>
            <a:picLocks noChangeAspect="1"/>
          </p:cNvPicPr>
          <p:nvPr/>
        </p:nvPicPr>
        <p:blipFill>
          <a:blip r:embed="rId3"/>
          <a:stretch>
            <a:fillRect/>
          </a:stretch>
        </p:blipFill>
        <p:spPr>
          <a:xfrm>
            <a:off x="3173750" y="1157438"/>
            <a:ext cx="5827375" cy="2377035"/>
          </a:xfrm>
          <a:prstGeom prst="rect">
            <a:avLst/>
          </a:prstGeom>
        </p:spPr>
      </p:pic>
    </p:spTree>
    <p:extLst>
      <p:ext uri="{BB962C8B-B14F-4D97-AF65-F5344CB8AC3E}">
        <p14:creationId xmlns:p14="http://schemas.microsoft.com/office/powerpoint/2010/main" val="857559474"/>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4" name="Google Shape;1460;p74">
            <a:extLst>
              <a:ext uri="{FF2B5EF4-FFF2-40B4-BE49-F238E27FC236}">
                <a16:creationId xmlns:a16="http://schemas.microsoft.com/office/drawing/2014/main" id="{E06D66F6-623E-7896-D86C-7E3B918A78D5}"/>
              </a:ext>
            </a:extLst>
          </p:cNvPr>
          <p:cNvSpPr/>
          <p:nvPr/>
        </p:nvSpPr>
        <p:spPr>
          <a:xfrm>
            <a:off x="7811699" y="-307292"/>
            <a:ext cx="2320494" cy="2476717"/>
          </a:xfrm>
          <a:custGeom>
            <a:avLst/>
            <a:gdLst/>
            <a:ahLst/>
            <a:cxnLst/>
            <a:rect l="l" t="t" r="r" b="b"/>
            <a:pathLst>
              <a:path w="146265" h="156112" extrusionOk="0">
                <a:moveTo>
                  <a:pt x="5411" y="0"/>
                </a:moveTo>
                <a:cubicBezTo>
                  <a:pt x="5411" y="0"/>
                  <a:pt x="1" y="28329"/>
                  <a:pt x="20548" y="36870"/>
                </a:cubicBezTo>
                <a:cubicBezTo>
                  <a:pt x="24058" y="38329"/>
                  <a:pt x="27694" y="38893"/>
                  <a:pt x="31373" y="38893"/>
                </a:cubicBezTo>
                <a:cubicBezTo>
                  <a:pt x="43912" y="38893"/>
                  <a:pt x="56943" y="32338"/>
                  <a:pt x="67152" y="32338"/>
                </a:cubicBezTo>
                <a:cubicBezTo>
                  <a:pt x="71479" y="32338"/>
                  <a:pt x="75300" y="33516"/>
                  <a:pt x="78361" y="36870"/>
                </a:cubicBezTo>
                <a:cubicBezTo>
                  <a:pt x="90793" y="50426"/>
                  <a:pt x="72190" y="65958"/>
                  <a:pt x="96993" y="74500"/>
                </a:cubicBezTo>
                <a:cubicBezTo>
                  <a:pt x="105899" y="77600"/>
                  <a:pt x="114015" y="83740"/>
                  <a:pt x="115717" y="93497"/>
                </a:cubicBezTo>
                <a:cubicBezTo>
                  <a:pt x="117814" y="105503"/>
                  <a:pt x="109060" y="112403"/>
                  <a:pt x="105504" y="122646"/>
                </a:cubicBezTo>
                <a:cubicBezTo>
                  <a:pt x="103559" y="128148"/>
                  <a:pt x="104744" y="135078"/>
                  <a:pt x="107024" y="140245"/>
                </a:cubicBezTo>
                <a:cubicBezTo>
                  <a:pt x="109699" y="146294"/>
                  <a:pt x="114501" y="151218"/>
                  <a:pt x="120580" y="153832"/>
                </a:cubicBezTo>
                <a:cubicBezTo>
                  <a:pt x="124167" y="155413"/>
                  <a:pt x="128027" y="156081"/>
                  <a:pt x="131918" y="156112"/>
                </a:cubicBezTo>
                <a:cubicBezTo>
                  <a:pt x="133438" y="156112"/>
                  <a:pt x="146265" y="155200"/>
                  <a:pt x="146265" y="153650"/>
                </a:cubicBezTo>
                <a:lnTo>
                  <a:pt x="1462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335;p40">
            <a:extLst>
              <a:ext uri="{FF2B5EF4-FFF2-40B4-BE49-F238E27FC236}">
                <a16:creationId xmlns:a16="http://schemas.microsoft.com/office/drawing/2014/main" id="{DDBE5839-9F47-5D01-774B-B7385957D4BF}"/>
              </a:ext>
            </a:extLst>
          </p:cNvPr>
          <p:cNvSpPr txBox="1">
            <a:spLocks/>
          </p:cNvSpPr>
          <p:nvPr/>
        </p:nvSpPr>
        <p:spPr>
          <a:xfrm>
            <a:off x="296728" y="3021197"/>
            <a:ext cx="8042120" cy="170333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2100"/>
              <a:buFont typeface="Syne"/>
              <a:buNone/>
              <a:defRPr sz="1600" b="0" i="0" u="none" strike="noStrike" cap="none">
                <a:solidFill>
                  <a:schemeClr val="dk1"/>
                </a:solidFill>
                <a:latin typeface="Syne"/>
                <a:ea typeface="Syne"/>
                <a:cs typeface="Syne"/>
                <a:sym typeface="Syne"/>
              </a:defRPr>
            </a:lvl1pPr>
            <a:lvl2pPr marL="914400" marR="0" lvl="1"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2pPr>
            <a:lvl3pPr marL="1371600" marR="0" lvl="2"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3pPr>
            <a:lvl4pPr marL="1828800" marR="0" lvl="3"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4pPr>
            <a:lvl5pPr marL="2286000" marR="0" lvl="4"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5pPr>
            <a:lvl6pPr marL="2743200" marR="0" lvl="5"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6pPr>
            <a:lvl7pPr marL="3200400" marR="0" lvl="6"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7pPr>
            <a:lvl8pPr marL="3657600" marR="0" lvl="7"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8pPr>
            <a:lvl9pPr marL="4114800" marR="0" lvl="8"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9pPr>
          </a:lstStyle>
          <a:p>
            <a:pPr marL="285750" indent="-285750" algn="l">
              <a:spcAft>
                <a:spcPts val="1200"/>
              </a:spcAft>
              <a:buFont typeface="Arial" panose="020B0604020202020204" pitchFamily="34" charset="0"/>
              <a:buChar char="•"/>
            </a:pPr>
            <a:r>
              <a:rPr lang="vi-VN" sz="1800" u="sng"/>
              <a:t>Khi nhấn nút btnView:</a:t>
            </a:r>
          </a:p>
          <a:p>
            <a:pPr marL="285750" indent="-285750" algn="l">
              <a:spcAft>
                <a:spcPts val="1200"/>
              </a:spcAft>
              <a:buFont typeface="Arial" panose="020B0604020202020204" pitchFamily="34" charset="0"/>
              <a:buChar char="•"/>
            </a:pPr>
            <a:r>
              <a:rPr lang="vi-VN" sz="1800"/>
              <a:t>Lấy orderID từ Intent.</a:t>
            </a:r>
          </a:p>
          <a:p>
            <a:pPr marL="285750" indent="-285750" algn="l">
              <a:spcAft>
                <a:spcPts val="1200"/>
              </a:spcAft>
              <a:buFont typeface="Arial" panose="020B0604020202020204" pitchFamily="34" charset="0"/>
              <a:buChar char="•"/>
            </a:pPr>
            <a:r>
              <a:rPr lang="vi-VN" sz="1800"/>
              <a:t>Nếu orderID hợp lệ (khác -1), chuyển hướng tới docsach và truyền orderID.</a:t>
            </a:r>
          </a:p>
          <a:p>
            <a:pPr marL="285750" indent="-285750" algn="l">
              <a:spcAft>
                <a:spcPts val="1200"/>
              </a:spcAft>
              <a:buFont typeface="Arial" panose="020B0604020202020204" pitchFamily="34" charset="0"/>
              <a:buChar char="•"/>
            </a:pPr>
            <a:r>
              <a:rPr lang="vi-VN" sz="1800"/>
              <a:t>Nếu không, hiển thị thông báo lỗi.</a:t>
            </a:r>
          </a:p>
        </p:txBody>
      </p:sp>
      <p:sp>
        <p:nvSpPr>
          <p:cNvPr id="9" name="Google Shape;334;p40">
            <a:extLst>
              <a:ext uri="{FF2B5EF4-FFF2-40B4-BE49-F238E27FC236}">
                <a16:creationId xmlns:a16="http://schemas.microsoft.com/office/drawing/2014/main" id="{45E26665-373D-4883-E1B1-479A0625B27E}"/>
              </a:ext>
            </a:extLst>
          </p:cNvPr>
          <p:cNvSpPr txBox="1">
            <a:spLocks/>
          </p:cNvSpPr>
          <p:nvPr/>
        </p:nvSpPr>
        <p:spPr>
          <a:xfrm>
            <a:off x="3128299" y="304558"/>
            <a:ext cx="4864500" cy="6450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marR="0" lvl="0" indent="0" algn="r" rtl="0">
              <a:lnSpc>
                <a:spcPct val="90000"/>
              </a:lnSpc>
              <a:spcBef>
                <a:spcPts val="0"/>
              </a:spcBef>
              <a:spcAft>
                <a:spcPts val="0"/>
              </a:spcAft>
              <a:buClr>
                <a:schemeClr val="dk2"/>
              </a:buClr>
              <a:buSzPts val="5200"/>
              <a:buFont typeface="Commissioner"/>
              <a:buNone/>
              <a:defRPr sz="4500" b="0" i="0" u="none" strike="noStrike" cap="none">
                <a:solidFill>
                  <a:schemeClr val="dk2"/>
                </a:solidFill>
                <a:latin typeface="Commissioner ExtraBold"/>
                <a:ea typeface="Commissioner ExtraBold"/>
                <a:cs typeface="Commissioner ExtraBold"/>
                <a:sym typeface="Commissioner ExtraBold"/>
              </a:defRPr>
            </a:lvl1pPr>
            <a:lvl2pPr marR="0" lvl="1"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2pPr>
            <a:lvl3pPr marR="0" lvl="2"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3pPr>
            <a:lvl4pPr marR="0" lvl="3"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4pPr>
            <a:lvl5pPr marR="0" lvl="4"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5pPr>
            <a:lvl6pPr marR="0" lvl="5"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6pPr>
            <a:lvl7pPr marR="0" lvl="6"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7pPr>
            <a:lvl8pPr marR="0" lvl="7"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8pPr>
            <a:lvl9pPr marR="0" lvl="8"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9pPr>
          </a:lstStyle>
          <a:p>
            <a:pPr algn="l">
              <a:buSzPts val="4700"/>
            </a:pPr>
            <a:r>
              <a:rPr lang="vi-VN" sz="2400"/>
              <a:t>Activity: </a:t>
            </a:r>
            <a:r>
              <a:rPr lang="vi-VN" sz="2400" u="sng"/>
              <a:t>NguoiDungActivity</a:t>
            </a:r>
          </a:p>
        </p:txBody>
      </p:sp>
      <p:sp>
        <p:nvSpPr>
          <p:cNvPr id="6" name="Google Shape;335;p40">
            <a:extLst>
              <a:ext uri="{FF2B5EF4-FFF2-40B4-BE49-F238E27FC236}">
                <a16:creationId xmlns:a16="http://schemas.microsoft.com/office/drawing/2014/main" id="{C615B535-219E-181C-F659-961BFA0FEACA}"/>
              </a:ext>
            </a:extLst>
          </p:cNvPr>
          <p:cNvSpPr txBox="1">
            <a:spLocks/>
          </p:cNvSpPr>
          <p:nvPr/>
        </p:nvSpPr>
        <p:spPr>
          <a:xfrm>
            <a:off x="988905" y="865990"/>
            <a:ext cx="6657767" cy="51575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2100"/>
              <a:buFont typeface="Syne"/>
              <a:buNone/>
              <a:defRPr sz="1600" b="0" i="0" u="none" strike="noStrike" cap="none">
                <a:solidFill>
                  <a:schemeClr val="dk1"/>
                </a:solidFill>
                <a:latin typeface="Syne"/>
                <a:ea typeface="Syne"/>
                <a:cs typeface="Syne"/>
                <a:sym typeface="Syne"/>
              </a:defRPr>
            </a:lvl1pPr>
            <a:lvl2pPr marL="914400" marR="0" lvl="1"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2pPr>
            <a:lvl3pPr marL="1371600" marR="0" lvl="2"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3pPr>
            <a:lvl4pPr marL="1828800" marR="0" lvl="3"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4pPr>
            <a:lvl5pPr marL="2286000" marR="0" lvl="4"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5pPr>
            <a:lvl6pPr marL="2743200" marR="0" lvl="5"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6pPr>
            <a:lvl7pPr marL="3200400" marR="0" lvl="6"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7pPr>
            <a:lvl8pPr marL="3657600" marR="0" lvl="7"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8pPr>
            <a:lvl9pPr marL="4114800" marR="0" lvl="8"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9pPr>
          </a:lstStyle>
          <a:p>
            <a:pPr marL="285750" indent="-285750" algn="l">
              <a:spcAft>
                <a:spcPts val="1200"/>
              </a:spcAft>
              <a:buFont typeface="Arial" panose="020B0604020202020204" pitchFamily="34" charset="0"/>
              <a:buChar char="•"/>
            </a:pPr>
            <a:r>
              <a:rPr lang="vi-VN" sz="1800" b="1"/>
              <a:t>Xử lý sự kiện nút btnView:</a:t>
            </a:r>
            <a:endParaRPr lang="vi-VN" sz="1800"/>
          </a:p>
        </p:txBody>
      </p:sp>
      <p:pic>
        <p:nvPicPr>
          <p:cNvPr id="5" name="Picture 4">
            <a:extLst>
              <a:ext uri="{FF2B5EF4-FFF2-40B4-BE49-F238E27FC236}">
                <a16:creationId xmlns:a16="http://schemas.microsoft.com/office/drawing/2014/main" id="{7DC91DE1-3E00-0DE2-23DC-E56BE160CB5B}"/>
              </a:ext>
            </a:extLst>
          </p:cNvPr>
          <p:cNvPicPr>
            <a:picLocks noChangeAspect="1"/>
          </p:cNvPicPr>
          <p:nvPr/>
        </p:nvPicPr>
        <p:blipFill>
          <a:blip r:embed="rId3"/>
          <a:stretch>
            <a:fillRect/>
          </a:stretch>
        </p:blipFill>
        <p:spPr>
          <a:xfrm>
            <a:off x="3330618" y="1169152"/>
            <a:ext cx="5593573" cy="2484116"/>
          </a:xfrm>
          <a:prstGeom prst="rect">
            <a:avLst/>
          </a:prstGeom>
        </p:spPr>
      </p:pic>
    </p:spTree>
    <p:extLst>
      <p:ext uri="{BB962C8B-B14F-4D97-AF65-F5344CB8AC3E}">
        <p14:creationId xmlns:p14="http://schemas.microsoft.com/office/powerpoint/2010/main" val="27687750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40"/>
          <p:cNvSpPr txBox="1">
            <a:spLocks noGrp="1"/>
          </p:cNvSpPr>
          <p:nvPr>
            <p:ph type="title"/>
          </p:nvPr>
        </p:nvSpPr>
        <p:spPr>
          <a:xfrm>
            <a:off x="2632854" y="40746"/>
            <a:ext cx="4864500" cy="645000"/>
          </a:xfrm>
          <a:prstGeom prst="rect">
            <a:avLst/>
          </a:prstGeom>
        </p:spPr>
        <p:txBody>
          <a:bodyPr spcFirstLastPara="1" wrap="square" lIns="0" tIns="0" rIns="0" bIns="0" anchor="t" anchorCtr="0">
            <a:noAutofit/>
          </a:bodyPr>
          <a:lstStyle/>
          <a:p>
            <a:pPr marL="0" lvl="0" indent="0" algn="l" rtl="0">
              <a:spcBef>
                <a:spcPts val="0"/>
              </a:spcBef>
              <a:spcAft>
                <a:spcPts val="0"/>
              </a:spcAft>
              <a:buSzPts val="4700"/>
              <a:buNone/>
            </a:pPr>
            <a:r>
              <a:rPr lang="vi-VN" sz="2400"/>
              <a:t>Thêm các dữ liệu mẫu vào Database</a:t>
            </a:r>
            <a:endParaRPr sz="2400"/>
          </a:p>
        </p:txBody>
      </p:sp>
      <p:sp>
        <p:nvSpPr>
          <p:cNvPr id="335" name="Google Shape;335;p40"/>
          <p:cNvSpPr txBox="1">
            <a:spLocks noGrp="1"/>
          </p:cNvSpPr>
          <p:nvPr>
            <p:ph type="subTitle" idx="1"/>
          </p:nvPr>
        </p:nvSpPr>
        <p:spPr>
          <a:xfrm>
            <a:off x="1394522" y="533953"/>
            <a:ext cx="3920427" cy="151793"/>
          </a:xfrm>
          <a:prstGeom prst="rect">
            <a:avLst/>
          </a:prstGeom>
        </p:spPr>
        <p:txBody>
          <a:bodyPr spcFirstLastPara="1" wrap="square" lIns="0" tIns="0" rIns="0" bIns="0" anchor="t" anchorCtr="0">
            <a:noAutofit/>
          </a:bodyPr>
          <a:lstStyle/>
          <a:p>
            <a:pPr marL="285750" lvl="0" indent="-285750" algn="just" rtl="0">
              <a:spcBef>
                <a:spcPts val="0"/>
              </a:spcBef>
              <a:spcAft>
                <a:spcPts val="1200"/>
              </a:spcAft>
              <a:buFont typeface="Arial" panose="020B0604020202020204" pitchFamily="34" charset="0"/>
              <a:buChar char="•"/>
            </a:pPr>
            <a:r>
              <a:rPr lang="vi-VN" sz="1800"/>
              <a:t>Dữ liệu danh sách các loại truyện</a:t>
            </a:r>
          </a:p>
        </p:txBody>
      </p:sp>
      <p:grpSp>
        <p:nvGrpSpPr>
          <p:cNvPr id="337" name="Google Shape;337;p40"/>
          <p:cNvGrpSpPr/>
          <p:nvPr/>
        </p:nvGrpSpPr>
        <p:grpSpPr>
          <a:xfrm>
            <a:off x="6651888" y="817103"/>
            <a:ext cx="462975" cy="462556"/>
            <a:chOff x="3481708" y="3386870"/>
            <a:chExt cx="462975" cy="462556"/>
          </a:xfrm>
        </p:grpSpPr>
        <p:sp>
          <p:nvSpPr>
            <p:cNvPr id="338" name="Google Shape;338;p40"/>
            <p:cNvSpPr/>
            <p:nvPr/>
          </p:nvSpPr>
          <p:spPr>
            <a:xfrm>
              <a:off x="3531908" y="3386870"/>
              <a:ext cx="132319" cy="126905"/>
            </a:xfrm>
            <a:custGeom>
              <a:avLst/>
              <a:gdLst/>
              <a:ahLst/>
              <a:cxnLst/>
              <a:rect l="l" t="t" r="r" b="b"/>
              <a:pathLst>
                <a:path w="1882" h="1805" extrusionOk="0">
                  <a:moveTo>
                    <a:pt x="465" y="0"/>
                  </a:moveTo>
                  <a:cubicBezTo>
                    <a:pt x="358" y="0"/>
                    <a:pt x="251" y="42"/>
                    <a:pt x="167" y="125"/>
                  </a:cubicBezTo>
                  <a:cubicBezTo>
                    <a:pt x="1" y="280"/>
                    <a:pt x="1" y="554"/>
                    <a:pt x="167" y="697"/>
                  </a:cubicBezTo>
                  <a:lnTo>
                    <a:pt x="1251" y="1768"/>
                  </a:lnTo>
                  <a:cubicBezTo>
                    <a:pt x="1275" y="1792"/>
                    <a:pt x="1301" y="1804"/>
                    <a:pt x="1325" y="1804"/>
                  </a:cubicBezTo>
                  <a:cubicBezTo>
                    <a:pt x="1349" y="1804"/>
                    <a:pt x="1370" y="1792"/>
                    <a:pt x="1382" y="1768"/>
                  </a:cubicBezTo>
                  <a:lnTo>
                    <a:pt x="1834" y="1328"/>
                  </a:lnTo>
                  <a:cubicBezTo>
                    <a:pt x="1882" y="1280"/>
                    <a:pt x="1882" y="1221"/>
                    <a:pt x="1834" y="1197"/>
                  </a:cubicBezTo>
                  <a:lnTo>
                    <a:pt x="763" y="125"/>
                  </a:lnTo>
                  <a:cubicBezTo>
                    <a:pt x="679" y="42"/>
                    <a:pt x="572" y="0"/>
                    <a:pt x="4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40"/>
            <p:cNvSpPr/>
            <p:nvPr/>
          </p:nvSpPr>
          <p:spPr>
            <a:xfrm>
              <a:off x="3536970" y="3608270"/>
              <a:ext cx="132319" cy="127749"/>
            </a:xfrm>
            <a:custGeom>
              <a:avLst/>
              <a:gdLst/>
              <a:ahLst/>
              <a:cxnLst/>
              <a:rect l="l" t="t" r="r" b="b"/>
              <a:pathLst>
                <a:path w="1882" h="1817" extrusionOk="0">
                  <a:moveTo>
                    <a:pt x="1317" y="0"/>
                  </a:moveTo>
                  <a:cubicBezTo>
                    <a:pt x="1292" y="0"/>
                    <a:pt x="1268" y="12"/>
                    <a:pt x="1250" y="36"/>
                  </a:cubicBezTo>
                  <a:lnTo>
                    <a:pt x="179" y="1108"/>
                  </a:lnTo>
                  <a:cubicBezTo>
                    <a:pt x="0" y="1263"/>
                    <a:pt x="0" y="1524"/>
                    <a:pt x="167" y="1691"/>
                  </a:cubicBezTo>
                  <a:cubicBezTo>
                    <a:pt x="250" y="1774"/>
                    <a:pt x="357" y="1816"/>
                    <a:pt x="464" y="1816"/>
                  </a:cubicBezTo>
                  <a:cubicBezTo>
                    <a:pt x="572" y="1816"/>
                    <a:pt x="679" y="1774"/>
                    <a:pt x="762" y="1691"/>
                  </a:cubicBezTo>
                  <a:lnTo>
                    <a:pt x="1834" y="620"/>
                  </a:lnTo>
                  <a:cubicBezTo>
                    <a:pt x="1881" y="572"/>
                    <a:pt x="1881" y="512"/>
                    <a:pt x="1834" y="489"/>
                  </a:cubicBezTo>
                  <a:lnTo>
                    <a:pt x="1393" y="36"/>
                  </a:lnTo>
                  <a:cubicBezTo>
                    <a:pt x="1369" y="12"/>
                    <a:pt x="1343" y="0"/>
                    <a:pt x="13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40"/>
            <p:cNvSpPr/>
            <p:nvPr/>
          </p:nvSpPr>
          <p:spPr>
            <a:xfrm>
              <a:off x="3760479" y="3386870"/>
              <a:ext cx="131475" cy="126905"/>
            </a:xfrm>
            <a:custGeom>
              <a:avLst/>
              <a:gdLst/>
              <a:ahLst/>
              <a:cxnLst/>
              <a:rect l="l" t="t" r="r" b="b"/>
              <a:pathLst>
                <a:path w="1870" h="1805" extrusionOk="0">
                  <a:moveTo>
                    <a:pt x="1409" y="0"/>
                  </a:moveTo>
                  <a:cubicBezTo>
                    <a:pt x="1301" y="0"/>
                    <a:pt x="1191" y="42"/>
                    <a:pt x="1107" y="125"/>
                  </a:cubicBezTo>
                  <a:lnTo>
                    <a:pt x="36" y="1197"/>
                  </a:lnTo>
                  <a:cubicBezTo>
                    <a:pt x="0" y="1233"/>
                    <a:pt x="0" y="1292"/>
                    <a:pt x="36" y="1328"/>
                  </a:cubicBezTo>
                  <a:lnTo>
                    <a:pt x="500" y="1768"/>
                  </a:lnTo>
                  <a:cubicBezTo>
                    <a:pt x="524" y="1792"/>
                    <a:pt x="551" y="1804"/>
                    <a:pt x="575" y="1804"/>
                  </a:cubicBezTo>
                  <a:cubicBezTo>
                    <a:pt x="598" y="1804"/>
                    <a:pt x="619" y="1792"/>
                    <a:pt x="631" y="1768"/>
                  </a:cubicBezTo>
                  <a:lnTo>
                    <a:pt x="1703" y="697"/>
                  </a:lnTo>
                  <a:cubicBezTo>
                    <a:pt x="1869" y="542"/>
                    <a:pt x="1869" y="268"/>
                    <a:pt x="1703" y="125"/>
                  </a:cubicBezTo>
                  <a:cubicBezTo>
                    <a:pt x="1625" y="42"/>
                    <a:pt x="1518" y="0"/>
                    <a:pt x="14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40"/>
            <p:cNvSpPr/>
            <p:nvPr/>
          </p:nvSpPr>
          <p:spPr>
            <a:xfrm>
              <a:off x="3757104" y="3608270"/>
              <a:ext cx="130631" cy="127749"/>
            </a:xfrm>
            <a:custGeom>
              <a:avLst/>
              <a:gdLst/>
              <a:ahLst/>
              <a:cxnLst/>
              <a:rect l="l" t="t" r="r" b="b"/>
              <a:pathLst>
                <a:path w="1858" h="1817" extrusionOk="0">
                  <a:moveTo>
                    <a:pt x="554" y="0"/>
                  </a:moveTo>
                  <a:cubicBezTo>
                    <a:pt x="530" y="0"/>
                    <a:pt x="506" y="12"/>
                    <a:pt x="489" y="36"/>
                  </a:cubicBezTo>
                  <a:lnTo>
                    <a:pt x="48" y="489"/>
                  </a:lnTo>
                  <a:cubicBezTo>
                    <a:pt x="0" y="524"/>
                    <a:pt x="0" y="584"/>
                    <a:pt x="48" y="620"/>
                  </a:cubicBezTo>
                  <a:lnTo>
                    <a:pt x="1120" y="1691"/>
                  </a:lnTo>
                  <a:cubicBezTo>
                    <a:pt x="1197" y="1774"/>
                    <a:pt x="1304" y="1816"/>
                    <a:pt x="1410" y="1816"/>
                  </a:cubicBezTo>
                  <a:cubicBezTo>
                    <a:pt x="1516" y="1816"/>
                    <a:pt x="1620" y="1774"/>
                    <a:pt x="1691" y="1691"/>
                  </a:cubicBezTo>
                  <a:cubicBezTo>
                    <a:pt x="1858" y="1524"/>
                    <a:pt x="1858" y="1263"/>
                    <a:pt x="1691" y="1108"/>
                  </a:cubicBezTo>
                  <a:lnTo>
                    <a:pt x="620" y="36"/>
                  </a:lnTo>
                  <a:cubicBezTo>
                    <a:pt x="602" y="12"/>
                    <a:pt x="578" y="0"/>
                    <a:pt x="5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40"/>
            <p:cNvSpPr/>
            <p:nvPr/>
          </p:nvSpPr>
          <p:spPr>
            <a:xfrm>
              <a:off x="3696006" y="3549492"/>
              <a:ext cx="34380" cy="31217"/>
            </a:xfrm>
            <a:custGeom>
              <a:avLst/>
              <a:gdLst/>
              <a:ahLst/>
              <a:cxnLst/>
              <a:rect l="l" t="t" r="r" b="b"/>
              <a:pathLst>
                <a:path w="489" h="444" extrusionOk="0">
                  <a:moveTo>
                    <a:pt x="244" y="1"/>
                  </a:moveTo>
                  <a:cubicBezTo>
                    <a:pt x="166" y="1"/>
                    <a:pt x="89" y="40"/>
                    <a:pt x="48" y="122"/>
                  </a:cubicBezTo>
                  <a:cubicBezTo>
                    <a:pt x="48" y="146"/>
                    <a:pt x="36" y="146"/>
                    <a:pt x="36" y="158"/>
                  </a:cubicBezTo>
                  <a:cubicBezTo>
                    <a:pt x="0" y="241"/>
                    <a:pt x="36" y="324"/>
                    <a:pt x="96" y="384"/>
                  </a:cubicBezTo>
                  <a:cubicBezTo>
                    <a:pt x="119" y="408"/>
                    <a:pt x="179" y="444"/>
                    <a:pt x="238" y="444"/>
                  </a:cubicBezTo>
                  <a:cubicBezTo>
                    <a:pt x="298" y="444"/>
                    <a:pt x="357" y="408"/>
                    <a:pt x="405" y="384"/>
                  </a:cubicBezTo>
                  <a:cubicBezTo>
                    <a:pt x="488" y="289"/>
                    <a:pt x="488" y="158"/>
                    <a:pt x="405" y="63"/>
                  </a:cubicBezTo>
                  <a:cubicBezTo>
                    <a:pt x="360" y="22"/>
                    <a:pt x="301" y="1"/>
                    <a:pt x="2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40"/>
            <p:cNvSpPr/>
            <p:nvPr/>
          </p:nvSpPr>
          <p:spPr>
            <a:xfrm>
              <a:off x="3674211" y="3466810"/>
              <a:ext cx="77901" cy="59480"/>
            </a:xfrm>
            <a:custGeom>
              <a:avLst/>
              <a:gdLst/>
              <a:ahLst/>
              <a:cxnLst/>
              <a:rect l="l" t="t" r="r" b="b"/>
              <a:pathLst>
                <a:path w="1108" h="846" extrusionOk="0">
                  <a:moveTo>
                    <a:pt x="548" y="0"/>
                  </a:moveTo>
                  <a:cubicBezTo>
                    <a:pt x="441" y="0"/>
                    <a:pt x="346" y="12"/>
                    <a:pt x="239" y="24"/>
                  </a:cubicBezTo>
                  <a:cubicBezTo>
                    <a:pt x="239" y="60"/>
                    <a:pt x="251" y="84"/>
                    <a:pt x="251" y="119"/>
                  </a:cubicBezTo>
                  <a:cubicBezTo>
                    <a:pt x="251" y="250"/>
                    <a:pt x="215" y="369"/>
                    <a:pt x="108" y="453"/>
                  </a:cubicBezTo>
                  <a:lnTo>
                    <a:pt x="1" y="560"/>
                  </a:lnTo>
                  <a:lnTo>
                    <a:pt x="286" y="846"/>
                  </a:lnTo>
                  <a:cubicBezTo>
                    <a:pt x="364" y="798"/>
                    <a:pt x="453" y="774"/>
                    <a:pt x="545" y="774"/>
                  </a:cubicBezTo>
                  <a:cubicBezTo>
                    <a:pt x="638" y="774"/>
                    <a:pt x="733" y="798"/>
                    <a:pt x="822" y="846"/>
                  </a:cubicBezTo>
                  <a:lnTo>
                    <a:pt x="1108" y="560"/>
                  </a:lnTo>
                  <a:lnTo>
                    <a:pt x="1001" y="453"/>
                  </a:lnTo>
                  <a:cubicBezTo>
                    <a:pt x="882" y="334"/>
                    <a:pt x="834" y="179"/>
                    <a:pt x="858" y="24"/>
                  </a:cubicBezTo>
                  <a:cubicBezTo>
                    <a:pt x="763" y="0"/>
                    <a:pt x="656" y="0"/>
                    <a:pt x="5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40"/>
            <p:cNvSpPr/>
            <p:nvPr/>
          </p:nvSpPr>
          <p:spPr>
            <a:xfrm>
              <a:off x="3752112" y="3526220"/>
              <a:ext cx="72839" cy="72065"/>
            </a:xfrm>
            <a:custGeom>
              <a:avLst/>
              <a:gdLst/>
              <a:ahLst/>
              <a:cxnLst/>
              <a:rect l="l" t="t" r="r" b="b"/>
              <a:pathLst>
                <a:path w="1036" h="1025" extrusionOk="0">
                  <a:moveTo>
                    <a:pt x="274" y="1"/>
                  </a:moveTo>
                  <a:lnTo>
                    <a:pt x="0" y="286"/>
                  </a:lnTo>
                  <a:cubicBezTo>
                    <a:pt x="83" y="441"/>
                    <a:pt x="83" y="655"/>
                    <a:pt x="0" y="822"/>
                  </a:cubicBezTo>
                  <a:lnTo>
                    <a:pt x="191" y="1025"/>
                  </a:lnTo>
                  <a:lnTo>
                    <a:pt x="298" y="917"/>
                  </a:lnTo>
                  <a:cubicBezTo>
                    <a:pt x="381" y="834"/>
                    <a:pt x="500" y="786"/>
                    <a:pt x="631" y="786"/>
                  </a:cubicBezTo>
                  <a:cubicBezTo>
                    <a:pt x="774" y="786"/>
                    <a:pt x="893" y="834"/>
                    <a:pt x="976" y="917"/>
                  </a:cubicBezTo>
                  <a:lnTo>
                    <a:pt x="1036" y="977"/>
                  </a:lnTo>
                  <a:lnTo>
                    <a:pt x="917" y="405"/>
                  </a:lnTo>
                  <a:cubicBezTo>
                    <a:pt x="905" y="322"/>
                    <a:pt x="869" y="251"/>
                    <a:pt x="857" y="179"/>
                  </a:cubicBezTo>
                  <a:cubicBezTo>
                    <a:pt x="798" y="191"/>
                    <a:pt x="750" y="203"/>
                    <a:pt x="691" y="203"/>
                  </a:cubicBezTo>
                  <a:cubicBezTo>
                    <a:pt x="560" y="203"/>
                    <a:pt x="441" y="167"/>
                    <a:pt x="357" y="72"/>
                  </a:cubicBezTo>
                  <a:lnTo>
                    <a:pt x="27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40"/>
            <p:cNvSpPr/>
            <p:nvPr/>
          </p:nvSpPr>
          <p:spPr>
            <a:xfrm>
              <a:off x="3601372" y="3526220"/>
              <a:ext cx="73753" cy="72065"/>
            </a:xfrm>
            <a:custGeom>
              <a:avLst/>
              <a:gdLst/>
              <a:ahLst/>
              <a:cxnLst/>
              <a:rect l="l" t="t" r="r" b="b"/>
              <a:pathLst>
                <a:path w="1049" h="1025" extrusionOk="0">
                  <a:moveTo>
                    <a:pt x="751" y="1"/>
                  </a:moveTo>
                  <a:lnTo>
                    <a:pt x="680" y="72"/>
                  </a:lnTo>
                  <a:cubicBezTo>
                    <a:pt x="596" y="167"/>
                    <a:pt x="477" y="203"/>
                    <a:pt x="334" y="203"/>
                  </a:cubicBezTo>
                  <a:cubicBezTo>
                    <a:pt x="275" y="203"/>
                    <a:pt x="215" y="191"/>
                    <a:pt x="179" y="179"/>
                  </a:cubicBezTo>
                  <a:cubicBezTo>
                    <a:pt x="144" y="251"/>
                    <a:pt x="132" y="322"/>
                    <a:pt x="120" y="394"/>
                  </a:cubicBezTo>
                  <a:lnTo>
                    <a:pt x="1" y="977"/>
                  </a:lnTo>
                  <a:lnTo>
                    <a:pt x="60" y="917"/>
                  </a:lnTo>
                  <a:cubicBezTo>
                    <a:pt x="144" y="834"/>
                    <a:pt x="263" y="786"/>
                    <a:pt x="394" y="786"/>
                  </a:cubicBezTo>
                  <a:cubicBezTo>
                    <a:pt x="537" y="786"/>
                    <a:pt x="656" y="834"/>
                    <a:pt x="739" y="917"/>
                  </a:cubicBezTo>
                  <a:lnTo>
                    <a:pt x="846" y="1025"/>
                  </a:lnTo>
                  <a:lnTo>
                    <a:pt x="1049" y="822"/>
                  </a:lnTo>
                  <a:cubicBezTo>
                    <a:pt x="1013" y="727"/>
                    <a:pt x="989" y="644"/>
                    <a:pt x="989" y="548"/>
                  </a:cubicBezTo>
                  <a:cubicBezTo>
                    <a:pt x="989" y="453"/>
                    <a:pt x="1013" y="358"/>
                    <a:pt x="1049" y="274"/>
                  </a:cubicBezTo>
                  <a:lnTo>
                    <a:pt x="75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40"/>
            <p:cNvSpPr/>
            <p:nvPr/>
          </p:nvSpPr>
          <p:spPr>
            <a:xfrm>
              <a:off x="3600528" y="3601590"/>
              <a:ext cx="224422" cy="150739"/>
            </a:xfrm>
            <a:custGeom>
              <a:avLst/>
              <a:gdLst/>
              <a:ahLst/>
              <a:cxnLst/>
              <a:rect l="l" t="t" r="r" b="b"/>
              <a:pathLst>
                <a:path w="3192" h="2144" extrusionOk="0">
                  <a:moveTo>
                    <a:pt x="1334" y="0"/>
                  </a:moveTo>
                  <a:lnTo>
                    <a:pt x="1120" y="203"/>
                  </a:lnTo>
                  <a:lnTo>
                    <a:pt x="1192" y="286"/>
                  </a:lnTo>
                  <a:cubicBezTo>
                    <a:pt x="1287" y="369"/>
                    <a:pt x="1346" y="488"/>
                    <a:pt x="1346" y="619"/>
                  </a:cubicBezTo>
                  <a:cubicBezTo>
                    <a:pt x="1346" y="762"/>
                    <a:pt x="1299" y="881"/>
                    <a:pt x="1192" y="965"/>
                  </a:cubicBezTo>
                  <a:lnTo>
                    <a:pt x="120" y="2036"/>
                  </a:lnTo>
                  <a:cubicBezTo>
                    <a:pt x="84" y="2084"/>
                    <a:pt x="49" y="2108"/>
                    <a:pt x="1" y="2143"/>
                  </a:cubicBezTo>
                  <a:lnTo>
                    <a:pt x="1049" y="2143"/>
                  </a:lnTo>
                  <a:cubicBezTo>
                    <a:pt x="1108" y="1917"/>
                    <a:pt x="1334" y="1750"/>
                    <a:pt x="1585" y="1750"/>
                  </a:cubicBezTo>
                  <a:lnTo>
                    <a:pt x="1596" y="1750"/>
                  </a:lnTo>
                  <a:cubicBezTo>
                    <a:pt x="1858" y="1750"/>
                    <a:pt x="2073" y="1917"/>
                    <a:pt x="2156" y="2143"/>
                  </a:cubicBezTo>
                  <a:lnTo>
                    <a:pt x="3192" y="2143"/>
                  </a:lnTo>
                  <a:cubicBezTo>
                    <a:pt x="3144" y="2108"/>
                    <a:pt x="3109" y="2084"/>
                    <a:pt x="3073" y="2036"/>
                  </a:cubicBezTo>
                  <a:lnTo>
                    <a:pt x="2001" y="965"/>
                  </a:lnTo>
                  <a:cubicBezTo>
                    <a:pt x="1918" y="881"/>
                    <a:pt x="1858" y="762"/>
                    <a:pt x="1858" y="619"/>
                  </a:cubicBezTo>
                  <a:cubicBezTo>
                    <a:pt x="1858" y="488"/>
                    <a:pt x="1894" y="369"/>
                    <a:pt x="2001" y="286"/>
                  </a:cubicBezTo>
                  <a:lnTo>
                    <a:pt x="2073" y="203"/>
                  </a:lnTo>
                  <a:lnTo>
                    <a:pt x="1870" y="0"/>
                  </a:lnTo>
                  <a:cubicBezTo>
                    <a:pt x="1775" y="48"/>
                    <a:pt x="1692" y="60"/>
                    <a:pt x="1596" y="60"/>
                  </a:cubicBezTo>
                  <a:cubicBezTo>
                    <a:pt x="1513" y="60"/>
                    <a:pt x="1406" y="48"/>
                    <a:pt x="13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40"/>
            <p:cNvSpPr/>
            <p:nvPr/>
          </p:nvSpPr>
          <p:spPr>
            <a:xfrm>
              <a:off x="3481708" y="3752260"/>
              <a:ext cx="462975" cy="97165"/>
            </a:xfrm>
            <a:custGeom>
              <a:avLst/>
              <a:gdLst/>
              <a:ahLst/>
              <a:cxnLst/>
              <a:rect l="l" t="t" r="r" b="b"/>
              <a:pathLst>
                <a:path w="6585" h="1382" extrusionOk="0">
                  <a:moveTo>
                    <a:pt x="3275" y="0"/>
                  </a:moveTo>
                  <a:cubicBezTo>
                    <a:pt x="3167" y="0"/>
                    <a:pt x="3084" y="84"/>
                    <a:pt x="3084" y="191"/>
                  </a:cubicBezTo>
                  <a:lnTo>
                    <a:pt x="3084" y="1000"/>
                  </a:lnTo>
                  <a:lnTo>
                    <a:pt x="2691" y="1000"/>
                  </a:lnTo>
                  <a:lnTo>
                    <a:pt x="2691" y="405"/>
                  </a:lnTo>
                  <a:lnTo>
                    <a:pt x="1084" y="405"/>
                  </a:lnTo>
                  <a:lnTo>
                    <a:pt x="941" y="1000"/>
                  </a:lnTo>
                  <a:lnTo>
                    <a:pt x="191" y="1000"/>
                  </a:lnTo>
                  <a:cubicBezTo>
                    <a:pt x="96" y="1000"/>
                    <a:pt x="0" y="1084"/>
                    <a:pt x="0" y="1191"/>
                  </a:cubicBezTo>
                  <a:cubicBezTo>
                    <a:pt x="0" y="1298"/>
                    <a:pt x="96" y="1381"/>
                    <a:pt x="191" y="1381"/>
                  </a:cubicBezTo>
                  <a:lnTo>
                    <a:pt x="6382" y="1381"/>
                  </a:lnTo>
                  <a:cubicBezTo>
                    <a:pt x="6489" y="1381"/>
                    <a:pt x="6584" y="1298"/>
                    <a:pt x="6584" y="1191"/>
                  </a:cubicBezTo>
                  <a:cubicBezTo>
                    <a:pt x="6561" y="1084"/>
                    <a:pt x="6489" y="1000"/>
                    <a:pt x="6370" y="1000"/>
                  </a:cubicBezTo>
                  <a:lnTo>
                    <a:pt x="5584" y="1000"/>
                  </a:lnTo>
                  <a:lnTo>
                    <a:pt x="5430" y="405"/>
                  </a:lnTo>
                  <a:lnTo>
                    <a:pt x="3858" y="405"/>
                  </a:lnTo>
                  <a:lnTo>
                    <a:pt x="3858" y="1000"/>
                  </a:lnTo>
                  <a:lnTo>
                    <a:pt x="3489" y="1000"/>
                  </a:lnTo>
                  <a:lnTo>
                    <a:pt x="3489" y="191"/>
                  </a:lnTo>
                  <a:cubicBezTo>
                    <a:pt x="3489" y="84"/>
                    <a:pt x="3394" y="0"/>
                    <a:pt x="32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Google Shape;1460;p74">
            <a:extLst>
              <a:ext uri="{FF2B5EF4-FFF2-40B4-BE49-F238E27FC236}">
                <a16:creationId xmlns:a16="http://schemas.microsoft.com/office/drawing/2014/main" id="{E06D66F6-623E-7896-D86C-7E3B918A78D5}"/>
              </a:ext>
            </a:extLst>
          </p:cNvPr>
          <p:cNvSpPr/>
          <p:nvPr/>
        </p:nvSpPr>
        <p:spPr>
          <a:xfrm>
            <a:off x="7233683" y="-199856"/>
            <a:ext cx="2320494" cy="2476717"/>
          </a:xfrm>
          <a:custGeom>
            <a:avLst/>
            <a:gdLst/>
            <a:ahLst/>
            <a:cxnLst/>
            <a:rect l="l" t="t" r="r" b="b"/>
            <a:pathLst>
              <a:path w="146265" h="156112" extrusionOk="0">
                <a:moveTo>
                  <a:pt x="5411" y="0"/>
                </a:moveTo>
                <a:cubicBezTo>
                  <a:pt x="5411" y="0"/>
                  <a:pt x="1" y="28329"/>
                  <a:pt x="20548" y="36870"/>
                </a:cubicBezTo>
                <a:cubicBezTo>
                  <a:pt x="24058" y="38329"/>
                  <a:pt x="27694" y="38893"/>
                  <a:pt x="31373" y="38893"/>
                </a:cubicBezTo>
                <a:cubicBezTo>
                  <a:pt x="43912" y="38893"/>
                  <a:pt x="56943" y="32338"/>
                  <a:pt x="67152" y="32338"/>
                </a:cubicBezTo>
                <a:cubicBezTo>
                  <a:pt x="71479" y="32338"/>
                  <a:pt x="75300" y="33516"/>
                  <a:pt x="78361" y="36870"/>
                </a:cubicBezTo>
                <a:cubicBezTo>
                  <a:pt x="90793" y="50426"/>
                  <a:pt x="72190" y="65958"/>
                  <a:pt x="96993" y="74500"/>
                </a:cubicBezTo>
                <a:cubicBezTo>
                  <a:pt x="105899" y="77600"/>
                  <a:pt x="114015" y="83740"/>
                  <a:pt x="115717" y="93497"/>
                </a:cubicBezTo>
                <a:cubicBezTo>
                  <a:pt x="117814" y="105503"/>
                  <a:pt x="109060" y="112403"/>
                  <a:pt x="105504" y="122646"/>
                </a:cubicBezTo>
                <a:cubicBezTo>
                  <a:pt x="103559" y="128148"/>
                  <a:pt x="104744" y="135078"/>
                  <a:pt x="107024" y="140245"/>
                </a:cubicBezTo>
                <a:cubicBezTo>
                  <a:pt x="109699" y="146294"/>
                  <a:pt x="114501" y="151218"/>
                  <a:pt x="120580" y="153832"/>
                </a:cubicBezTo>
                <a:cubicBezTo>
                  <a:pt x="124167" y="155413"/>
                  <a:pt x="128027" y="156081"/>
                  <a:pt x="131918" y="156112"/>
                </a:cubicBezTo>
                <a:cubicBezTo>
                  <a:pt x="133438" y="156112"/>
                  <a:pt x="146265" y="155200"/>
                  <a:pt x="146265" y="153650"/>
                </a:cubicBezTo>
                <a:lnTo>
                  <a:pt x="1462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Picture 1">
            <a:extLst>
              <a:ext uri="{FF2B5EF4-FFF2-40B4-BE49-F238E27FC236}">
                <a16:creationId xmlns:a16="http://schemas.microsoft.com/office/drawing/2014/main" id="{768C6DDA-77AF-4BC4-D22C-0EDFA6FAFDF3}"/>
              </a:ext>
            </a:extLst>
          </p:cNvPr>
          <p:cNvPicPr>
            <a:picLocks noChangeAspect="1"/>
          </p:cNvPicPr>
          <p:nvPr/>
        </p:nvPicPr>
        <p:blipFill>
          <a:blip r:embed="rId3"/>
          <a:stretch>
            <a:fillRect/>
          </a:stretch>
        </p:blipFill>
        <p:spPr>
          <a:xfrm>
            <a:off x="6414485" y="3293927"/>
            <a:ext cx="859812" cy="859812"/>
          </a:xfrm>
          <a:prstGeom prst="rect">
            <a:avLst/>
          </a:prstGeom>
        </p:spPr>
      </p:pic>
      <p:sp>
        <p:nvSpPr>
          <p:cNvPr id="3" name="Google Shape;335;p40">
            <a:extLst>
              <a:ext uri="{FF2B5EF4-FFF2-40B4-BE49-F238E27FC236}">
                <a16:creationId xmlns:a16="http://schemas.microsoft.com/office/drawing/2014/main" id="{2A76CA67-D97C-AE77-0041-D622FBD7FA7C}"/>
              </a:ext>
            </a:extLst>
          </p:cNvPr>
          <p:cNvSpPr txBox="1">
            <a:spLocks/>
          </p:cNvSpPr>
          <p:nvPr/>
        </p:nvSpPr>
        <p:spPr>
          <a:xfrm>
            <a:off x="0" y="2451788"/>
            <a:ext cx="4434841" cy="448362"/>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2100"/>
              <a:buFont typeface="Syne"/>
              <a:buNone/>
              <a:defRPr sz="1600" b="0" i="0" u="none" strike="noStrike" cap="none">
                <a:solidFill>
                  <a:schemeClr val="dk1"/>
                </a:solidFill>
                <a:latin typeface="Syne"/>
                <a:ea typeface="Syne"/>
                <a:cs typeface="Syne"/>
                <a:sym typeface="Syne"/>
              </a:defRPr>
            </a:lvl1pPr>
            <a:lvl2pPr marL="914400" marR="0" lvl="1"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2pPr>
            <a:lvl3pPr marL="1371600" marR="0" lvl="2"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3pPr>
            <a:lvl4pPr marL="1828800" marR="0" lvl="3"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4pPr>
            <a:lvl5pPr marL="2286000" marR="0" lvl="4"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5pPr>
            <a:lvl6pPr marL="2743200" marR="0" lvl="5"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6pPr>
            <a:lvl7pPr marL="3200400" marR="0" lvl="6"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7pPr>
            <a:lvl8pPr marL="3657600" marR="0" lvl="7"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8pPr>
            <a:lvl9pPr marL="4114800" marR="0" lvl="8"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9pPr>
          </a:lstStyle>
          <a:p>
            <a:pPr marL="285750" indent="-285750" algn="just">
              <a:spcAft>
                <a:spcPts val="1200"/>
              </a:spcAft>
              <a:buFont typeface="Arial" panose="020B0604020202020204" pitchFamily="34" charset="0"/>
              <a:buChar char="•"/>
            </a:pPr>
            <a:r>
              <a:rPr lang="vi-VN" sz="1800"/>
              <a:t>Dữ liệu tài khoản của admin và users</a:t>
            </a:r>
          </a:p>
        </p:txBody>
      </p:sp>
      <p:pic>
        <p:nvPicPr>
          <p:cNvPr id="7" name="Picture 6">
            <a:extLst>
              <a:ext uri="{FF2B5EF4-FFF2-40B4-BE49-F238E27FC236}">
                <a16:creationId xmlns:a16="http://schemas.microsoft.com/office/drawing/2014/main" id="{00D1A7E4-C859-177F-D469-D5A25B2BBF3A}"/>
              </a:ext>
            </a:extLst>
          </p:cNvPr>
          <p:cNvPicPr>
            <a:picLocks noChangeAspect="1"/>
          </p:cNvPicPr>
          <p:nvPr/>
        </p:nvPicPr>
        <p:blipFill>
          <a:blip r:embed="rId4"/>
          <a:stretch>
            <a:fillRect/>
          </a:stretch>
        </p:blipFill>
        <p:spPr>
          <a:xfrm>
            <a:off x="1427955" y="950227"/>
            <a:ext cx="7274297" cy="1184188"/>
          </a:xfrm>
          <a:prstGeom prst="rect">
            <a:avLst/>
          </a:prstGeom>
        </p:spPr>
      </p:pic>
      <p:pic>
        <p:nvPicPr>
          <p:cNvPr id="10" name="Picture 9">
            <a:extLst>
              <a:ext uri="{FF2B5EF4-FFF2-40B4-BE49-F238E27FC236}">
                <a16:creationId xmlns:a16="http://schemas.microsoft.com/office/drawing/2014/main" id="{1E396DE9-5C71-71A3-6734-701E6CAE2AA0}"/>
              </a:ext>
            </a:extLst>
          </p:cNvPr>
          <p:cNvPicPr>
            <a:picLocks noChangeAspect="1"/>
          </p:cNvPicPr>
          <p:nvPr/>
        </p:nvPicPr>
        <p:blipFill>
          <a:blip r:embed="rId5"/>
          <a:stretch>
            <a:fillRect/>
          </a:stretch>
        </p:blipFill>
        <p:spPr>
          <a:xfrm>
            <a:off x="478006" y="3102741"/>
            <a:ext cx="8187988" cy="1084306"/>
          </a:xfrm>
          <a:prstGeom prst="rect">
            <a:avLst/>
          </a:prstGeom>
        </p:spPr>
      </p:pic>
    </p:spTree>
    <p:extLst>
      <p:ext uri="{BB962C8B-B14F-4D97-AF65-F5344CB8AC3E}">
        <p14:creationId xmlns:p14="http://schemas.microsoft.com/office/powerpoint/2010/main" val="194990221"/>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4" name="Google Shape;1460;p74">
            <a:extLst>
              <a:ext uri="{FF2B5EF4-FFF2-40B4-BE49-F238E27FC236}">
                <a16:creationId xmlns:a16="http://schemas.microsoft.com/office/drawing/2014/main" id="{E06D66F6-623E-7896-D86C-7E3B918A78D5}"/>
              </a:ext>
            </a:extLst>
          </p:cNvPr>
          <p:cNvSpPr/>
          <p:nvPr/>
        </p:nvSpPr>
        <p:spPr>
          <a:xfrm>
            <a:off x="7811699" y="-307292"/>
            <a:ext cx="2320494" cy="2476717"/>
          </a:xfrm>
          <a:custGeom>
            <a:avLst/>
            <a:gdLst/>
            <a:ahLst/>
            <a:cxnLst/>
            <a:rect l="l" t="t" r="r" b="b"/>
            <a:pathLst>
              <a:path w="146265" h="156112" extrusionOk="0">
                <a:moveTo>
                  <a:pt x="5411" y="0"/>
                </a:moveTo>
                <a:cubicBezTo>
                  <a:pt x="5411" y="0"/>
                  <a:pt x="1" y="28329"/>
                  <a:pt x="20548" y="36870"/>
                </a:cubicBezTo>
                <a:cubicBezTo>
                  <a:pt x="24058" y="38329"/>
                  <a:pt x="27694" y="38893"/>
                  <a:pt x="31373" y="38893"/>
                </a:cubicBezTo>
                <a:cubicBezTo>
                  <a:pt x="43912" y="38893"/>
                  <a:pt x="56943" y="32338"/>
                  <a:pt x="67152" y="32338"/>
                </a:cubicBezTo>
                <a:cubicBezTo>
                  <a:pt x="71479" y="32338"/>
                  <a:pt x="75300" y="33516"/>
                  <a:pt x="78361" y="36870"/>
                </a:cubicBezTo>
                <a:cubicBezTo>
                  <a:pt x="90793" y="50426"/>
                  <a:pt x="72190" y="65958"/>
                  <a:pt x="96993" y="74500"/>
                </a:cubicBezTo>
                <a:cubicBezTo>
                  <a:pt x="105899" y="77600"/>
                  <a:pt x="114015" y="83740"/>
                  <a:pt x="115717" y="93497"/>
                </a:cubicBezTo>
                <a:cubicBezTo>
                  <a:pt x="117814" y="105503"/>
                  <a:pt x="109060" y="112403"/>
                  <a:pt x="105504" y="122646"/>
                </a:cubicBezTo>
                <a:cubicBezTo>
                  <a:pt x="103559" y="128148"/>
                  <a:pt x="104744" y="135078"/>
                  <a:pt x="107024" y="140245"/>
                </a:cubicBezTo>
                <a:cubicBezTo>
                  <a:pt x="109699" y="146294"/>
                  <a:pt x="114501" y="151218"/>
                  <a:pt x="120580" y="153832"/>
                </a:cubicBezTo>
                <a:cubicBezTo>
                  <a:pt x="124167" y="155413"/>
                  <a:pt x="128027" y="156081"/>
                  <a:pt x="131918" y="156112"/>
                </a:cubicBezTo>
                <a:cubicBezTo>
                  <a:pt x="133438" y="156112"/>
                  <a:pt x="146265" y="155200"/>
                  <a:pt x="146265" y="153650"/>
                </a:cubicBezTo>
                <a:lnTo>
                  <a:pt x="1462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334;p40">
            <a:extLst>
              <a:ext uri="{FF2B5EF4-FFF2-40B4-BE49-F238E27FC236}">
                <a16:creationId xmlns:a16="http://schemas.microsoft.com/office/drawing/2014/main" id="{45E26665-373D-4883-E1B1-479A0625B27E}"/>
              </a:ext>
            </a:extLst>
          </p:cNvPr>
          <p:cNvSpPr txBox="1">
            <a:spLocks/>
          </p:cNvSpPr>
          <p:nvPr/>
        </p:nvSpPr>
        <p:spPr>
          <a:xfrm>
            <a:off x="3128299" y="304558"/>
            <a:ext cx="4864500" cy="6450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marR="0" lvl="0" indent="0" algn="r" rtl="0">
              <a:lnSpc>
                <a:spcPct val="90000"/>
              </a:lnSpc>
              <a:spcBef>
                <a:spcPts val="0"/>
              </a:spcBef>
              <a:spcAft>
                <a:spcPts val="0"/>
              </a:spcAft>
              <a:buClr>
                <a:schemeClr val="dk2"/>
              </a:buClr>
              <a:buSzPts val="5200"/>
              <a:buFont typeface="Commissioner"/>
              <a:buNone/>
              <a:defRPr sz="4500" b="0" i="0" u="none" strike="noStrike" cap="none">
                <a:solidFill>
                  <a:schemeClr val="dk2"/>
                </a:solidFill>
                <a:latin typeface="Commissioner ExtraBold"/>
                <a:ea typeface="Commissioner ExtraBold"/>
                <a:cs typeface="Commissioner ExtraBold"/>
                <a:sym typeface="Commissioner ExtraBold"/>
              </a:defRPr>
            </a:lvl1pPr>
            <a:lvl2pPr marR="0" lvl="1"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2pPr>
            <a:lvl3pPr marR="0" lvl="2"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3pPr>
            <a:lvl4pPr marR="0" lvl="3"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4pPr>
            <a:lvl5pPr marR="0" lvl="4"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5pPr>
            <a:lvl6pPr marR="0" lvl="5"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6pPr>
            <a:lvl7pPr marR="0" lvl="6"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7pPr>
            <a:lvl8pPr marR="0" lvl="7"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8pPr>
            <a:lvl9pPr marR="0" lvl="8"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9pPr>
          </a:lstStyle>
          <a:p>
            <a:pPr algn="l">
              <a:buSzPts val="4700"/>
            </a:pPr>
            <a:r>
              <a:rPr lang="vi-VN" sz="2400"/>
              <a:t>Activity: </a:t>
            </a:r>
            <a:r>
              <a:rPr lang="vi-VN" sz="2400" u="sng"/>
              <a:t>NguoiDungActivity</a:t>
            </a:r>
          </a:p>
        </p:txBody>
      </p:sp>
      <p:sp>
        <p:nvSpPr>
          <p:cNvPr id="6" name="Google Shape;335;p40">
            <a:extLst>
              <a:ext uri="{FF2B5EF4-FFF2-40B4-BE49-F238E27FC236}">
                <a16:creationId xmlns:a16="http://schemas.microsoft.com/office/drawing/2014/main" id="{C615B535-219E-181C-F659-961BFA0FEACA}"/>
              </a:ext>
            </a:extLst>
          </p:cNvPr>
          <p:cNvSpPr txBox="1">
            <a:spLocks/>
          </p:cNvSpPr>
          <p:nvPr/>
        </p:nvSpPr>
        <p:spPr>
          <a:xfrm>
            <a:off x="988905" y="691679"/>
            <a:ext cx="6657767" cy="51575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2100"/>
              <a:buFont typeface="Syne"/>
              <a:buNone/>
              <a:defRPr sz="1600" b="0" i="0" u="none" strike="noStrike" cap="none">
                <a:solidFill>
                  <a:schemeClr val="dk1"/>
                </a:solidFill>
                <a:latin typeface="Syne"/>
                <a:ea typeface="Syne"/>
                <a:cs typeface="Syne"/>
                <a:sym typeface="Syne"/>
              </a:defRPr>
            </a:lvl1pPr>
            <a:lvl2pPr marL="914400" marR="0" lvl="1"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2pPr>
            <a:lvl3pPr marL="1371600" marR="0" lvl="2"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3pPr>
            <a:lvl4pPr marL="1828800" marR="0" lvl="3"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4pPr>
            <a:lvl5pPr marL="2286000" marR="0" lvl="4"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5pPr>
            <a:lvl6pPr marL="2743200" marR="0" lvl="5"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6pPr>
            <a:lvl7pPr marL="3200400" marR="0" lvl="6"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7pPr>
            <a:lvl8pPr marL="3657600" marR="0" lvl="7"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8pPr>
            <a:lvl9pPr marL="4114800" marR="0" lvl="8"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9pPr>
          </a:lstStyle>
          <a:p>
            <a:pPr marL="285750" indent="-285750" algn="l">
              <a:spcAft>
                <a:spcPts val="1200"/>
              </a:spcAft>
              <a:buFont typeface="Arial" panose="020B0604020202020204" pitchFamily="34" charset="0"/>
              <a:buChar char="•"/>
            </a:pPr>
            <a:r>
              <a:rPr lang="vi-VN" sz="1800" b="1"/>
              <a:t>Phương thức displayPurchaseHistory:</a:t>
            </a:r>
            <a:endParaRPr lang="vi-VN" sz="1800"/>
          </a:p>
        </p:txBody>
      </p:sp>
      <p:pic>
        <p:nvPicPr>
          <p:cNvPr id="3" name="Picture 2">
            <a:extLst>
              <a:ext uri="{FF2B5EF4-FFF2-40B4-BE49-F238E27FC236}">
                <a16:creationId xmlns:a16="http://schemas.microsoft.com/office/drawing/2014/main" id="{0D84E02C-1F2D-05C3-21D3-78761C9A2DF0}"/>
              </a:ext>
            </a:extLst>
          </p:cNvPr>
          <p:cNvPicPr>
            <a:picLocks noChangeAspect="1"/>
          </p:cNvPicPr>
          <p:nvPr/>
        </p:nvPicPr>
        <p:blipFill>
          <a:blip r:embed="rId3"/>
          <a:stretch>
            <a:fillRect/>
          </a:stretch>
        </p:blipFill>
        <p:spPr>
          <a:xfrm>
            <a:off x="1497328" y="1034038"/>
            <a:ext cx="6716959" cy="3880075"/>
          </a:xfrm>
          <a:prstGeom prst="rect">
            <a:avLst/>
          </a:prstGeom>
        </p:spPr>
      </p:pic>
    </p:spTree>
    <p:extLst>
      <p:ext uri="{BB962C8B-B14F-4D97-AF65-F5344CB8AC3E}">
        <p14:creationId xmlns:p14="http://schemas.microsoft.com/office/powerpoint/2010/main" val="2596041317"/>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4" name="Google Shape;1460;p74">
            <a:extLst>
              <a:ext uri="{FF2B5EF4-FFF2-40B4-BE49-F238E27FC236}">
                <a16:creationId xmlns:a16="http://schemas.microsoft.com/office/drawing/2014/main" id="{E06D66F6-623E-7896-D86C-7E3B918A78D5}"/>
              </a:ext>
            </a:extLst>
          </p:cNvPr>
          <p:cNvSpPr/>
          <p:nvPr/>
        </p:nvSpPr>
        <p:spPr>
          <a:xfrm>
            <a:off x="7811699" y="-307292"/>
            <a:ext cx="2320494" cy="2476717"/>
          </a:xfrm>
          <a:custGeom>
            <a:avLst/>
            <a:gdLst/>
            <a:ahLst/>
            <a:cxnLst/>
            <a:rect l="l" t="t" r="r" b="b"/>
            <a:pathLst>
              <a:path w="146265" h="156112" extrusionOk="0">
                <a:moveTo>
                  <a:pt x="5411" y="0"/>
                </a:moveTo>
                <a:cubicBezTo>
                  <a:pt x="5411" y="0"/>
                  <a:pt x="1" y="28329"/>
                  <a:pt x="20548" y="36870"/>
                </a:cubicBezTo>
                <a:cubicBezTo>
                  <a:pt x="24058" y="38329"/>
                  <a:pt x="27694" y="38893"/>
                  <a:pt x="31373" y="38893"/>
                </a:cubicBezTo>
                <a:cubicBezTo>
                  <a:pt x="43912" y="38893"/>
                  <a:pt x="56943" y="32338"/>
                  <a:pt x="67152" y="32338"/>
                </a:cubicBezTo>
                <a:cubicBezTo>
                  <a:pt x="71479" y="32338"/>
                  <a:pt x="75300" y="33516"/>
                  <a:pt x="78361" y="36870"/>
                </a:cubicBezTo>
                <a:cubicBezTo>
                  <a:pt x="90793" y="50426"/>
                  <a:pt x="72190" y="65958"/>
                  <a:pt x="96993" y="74500"/>
                </a:cubicBezTo>
                <a:cubicBezTo>
                  <a:pt x="105899" y="77600"/>
                  <a:pt x="114015" y="83740"/>
                  <a:pt x="115717" y="93497"/>
                </a:cubicBezTo>
                <a:cubicBezTo>
                  <a:pt x="117814" y="105503"/>
                  <a:pt x="109060" y="112403"/>
                  <a:pt x="105504" y="122646"/>
                </a:cubicBezTo>
                <a:cubicBezTo>
                  <a:pt x="103559" y="128148"/>
                  <a:pt x="104744" y="135078"/>
                  <a:pt x="107024" y="140245"/>
                </a:cubicBezTo>
                <a:cubicBezTo>
                  <a:pt x="109699" y="146294"/>
                  <a:pt x="114501" y="151218"/>
                  <a:pt x="120580" y="153832"/>
                </a:cubicBezTo>
                <a:cubicBezTo>
                  <a:pt x="124167" y="155413"/>
                  <a:pt x="128027" y="156081"/>
                  <a:pt x="131918" y="156112"/>
                </a:cubicBezTo>
                <a:cubicBezTo>
                  <a:pt x="133438" y="156112"/>
                  <a:pt x="146265" y="155200"/>
                  <a:pt x="146265" y="153650"/>
                </a:cubicBezTo>
                <a:lnTo>
                  <a:pt x="1462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335;p40">
            <a:extLst>
              <a:ext uri="{FF2B5EF4-FFF2-40B4-BE49-F238E27FC236}">
                <a16:creationId xmlns:a16="http://schemas.microsoft.com/office/drawing/2014/main" id="{DDBE5839-9F47-5D01-774B-B7385957D4BF}"/>
              </a:ext>
            </a:extLst>
          </p:cNvPr>
          <p:cNvSpPr txBox="1">
            <a:spLocks/>
          </p:cNvSpPr>
          <p:nvPr/>
        </p:nvSpPr>
        <p:spPr>
          <a:xfrm>
            <a:off x="1219920" y="1207437"/>
            <a:ext cx="8042120" cy="170333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2100"/>
              <a:buFont typeface="Syne"/>
              <a:buNone/>
              <a:defRPr sz="1600" b="0" i="0" u="none" strike="noStrike" cap="none">
                <a:solidFill>
                  <a:schemeClr val="dk1"/>
                </a:solidFill>
                <a:latin typeface="Syne"/>
                <a:ea typeface="Syne"/>
                <a:cs typeface="Syne"/>
                <a:sym typeface="Syne"/>
              </a:defRPr>
            </a:lvl1pPr>
            <a:lvl2pPr marL="914400" marR="0" lvl="1"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2pPr>
            <a:lvl3pPr marL="1371600" marR="0" lvl="2"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3pPr>
            <a:lvl4pPr marL="1828800" marR="0" lvl="3"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4pPr>
            <a:lvl5pPr marL="2286000" marR="0" lvl="4"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5pPr>
            <a:lvl6pPr marL="2743200" marR="0" lvl="5"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6pPr>
            <a:lvl7pPr marL="3200400" marR="0" lvl="6"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7pPr>
            <a:lvl8pPr marL="3657600" marR="0" lvl="7"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8pPr>
            <a:lvl9pPr marL="4114800" marR="0" lvl="8"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9pPr>
          </a:lstStyle>
          <a:p>
            <a:pPr marL="285750" indent="-285750" algn="l">
              <a:spcAft>
                <a:spcPts val="1200"/>
              </a:spcAft>
              <a:buFont typeface="Arial" panose="020B0604020202020204" pitchFamily="34" charset="0"/>
              <a:buChar char="•"/>
            </a:pPr>
            <a:r>
              <a:rPr lang="vi-VN" sz="1800"/>
              <a:t>Hiển thị lịch sử mua hàng:</a:t>
            </a:r>
          </a:p>
          <a:p>
            <a:pPr marL="285750" indent="-285750" algn="l">
              <a:spcAft>
                <a:spcPts val="1200"/>
              </a:spcAft>
              <a:buFont typeface="Arial" panose="020B0604020202020204" pitchFamily="34" charset="0"/>
              <a:buChar char="•"/>
            </a:pPr>
            <a:r>
              <a:rPr lang="vi-VN" sz="1800"/>
              <a:t>Mở cơ sở dữ liệu thông qua OrderCRUD.</a:t>
            </a:r>
          </a:p>
          <a:p>
            <a:pPr marL="285750" indent="-285750" algn="l">
              <a:spcAft>
                <a:spcPts val="1200"/>
              </a:spcAft>
              <a:buFont typeface="Arial" panose="020B0604020202020204" pitchFamily="34" charset="0"/>
              <a:buChar char="•"/>
            </a:pPr>
            <a:r>
              <a:rPr lang="vi-VN" sz="1800"/>
              <a:t>Lấy lịch sử mua hàng của người dùng từ cơ sở dữ liệu.</a:t>
            </a:r>
          </a:p>
          <a:p>
            <a:pPr marL="285750" indent="-285750" algn="l">
              <a:spcAft>
                <a:spcPts val="1200"/>
              </a:spcAft>
              <a:buFont typeface="Arial" panose="020B0604020202020204" pitchFamily="34" charset="0"/>
              <a:buChar char="•"/>
            </a:pPr>
            <a:r>
              <a:rPr lang="vi-VN" sz="1800"/>
              <a:t>Liên kết ListView và tạo adapter (LichSuMuaAdapter) để hiển thị danh sách lịch sử mua hàng.</a:t>
            </a:r>
          </a:p>
          <a:p>
            <a:pPr marL="285750" indent="-285750" algn="l">
              <a:spcAft>
                <a:spcPts val="1200"/>
              </a:spcAft>
              <a:buFont typeface="Arial" panose="020B0604020202020204" pitchFamily="34" charset="0"/>
              <a:buChar char="•"/>
            </a:pPr>
            <a:r>
              <a:rPr lang="vi-VN" sz="1800"/>
              <a:t>Đảm bảo đóng cơ sở dữ liệu sau khi hoàn thành thao tác.</a:t>
            </a:r>
          </a:p>
        </p:txBody>
      </p:sp>
      <p:sp>
        <p:nvSpPr>
          <p:cNvPr id="9" name="Google Shape;334;p40">
            <a:extLst>
              <a:ext uri="{FF2B5EF4-FFF2-40B4-BE49-F238E27FC236}">
                <a16:creationId xmlns:a16="http://schemas.microsoft.com/office/drawing/2014/main" id="{45E26665-373D-4883-E1B1-479A0625B27E}"/>
              </a:ext>
            </a:extLst>
          </p:cNvPr>
          <p:cNvSpPr txBox="1">
            <a:spLocks/>
          </p:cNvSpPr>
          <p:nvPr/>
        </p:nvSpPr>
        <p:spPr>
          <a:xfrm>
            <a:off x="3128299" y="304558"/>
            <a:ext cx="4864500" cy="6450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marR="0" lvl="0" indent="0" algn="r" rtl="0">
              <a:lnSpc>
                <a:spcPct val="90000"/>
              </a:lnSpc>
              <a:spcBef>
                <a:spcPts val="0"/>
              </a:spcBef>
              <a:spcAft>
                <a:spcPts val="0"/>
              </a:spcAft>
              <a:buClr>
                <a:schemeClr val="dk2"/>
              </a:buClr>
              <a:buSzPts val="5200"/>
              <a:buFont typeface="Commissioner"/>
              <a:buNone/>
              <a:defRPr sz="4500" b="0" i="0" u="none" strike="noStrike" cap="none">
                <a:solidFill>
                  <a:schemeClr val="dk2"/>
                </a:solidFill>
                <a:latin typeface="Commissioner ExtraBold"/>
                <a:ea typeface="Commissioner ExtraBold"/>
                <a:cs typeface="Commissioner ExtraBold"/>
                <a:sym typeface="Commissioner ExtraBold"/>
              </a:defRPr>
            </a:lvl1pPr>
            <a:lvl2pPr marR="0" lvl="1"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2pPr>
            <a:lvl3pPr marR="0" lvl="2"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3pPr>
            <a:lvl4pPr marR="0" lvl="3"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4pPr>
            <a:lvl5pPr marR="0" lvl="4"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5pPr>
            <a:lvl6pPr marR="0" lvl="5"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6pPr>
            <a:lvl7pPr marR="0" lvl="6"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7pPr>
            <a:lvl8pPr marR="0" lvl="7"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8pPr>
            <a:lvl9pPr marR="0" lvl="8"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9pPr>
          </a:lstStyle>
          <a:p>
            <a:pPr algn="l">
              <a:buSzPts val="4700"/>
            </a:pPr>
            <a:r>
              <a:rPr lang="vi-VN" sz="2400"/>
              <a:t>Activity: </a:t>
            </a:r>
            <a:r>
              <a:rPr lang="vi-VN" sz="2400" u="sng"/>
              <a:t>NguoiDungActivity</a:t>
            </a:r>
          </a:p>
        </p:txBody>
      </p:sp>
      <p:sp>
        <p:nvSpPr>
          <p:cNvPr id="6" name="Google Shape;335;p40">
            <a:extLst>
              <a:ext uri="{FF2B5EF4-FFF2-40B4-BE49-F238E27FC236}">
                <a16:creationId xmlns:a16="http://schemas.microsoft.com/office/drawing/2014/main" id="{C615B535-219E-181C-F659-961BFA0FEACA}"/>
              </a:ext>
            </a:extLst>
          </p:cNvPr>
          <p:cNvSpPr txBox="1">
            <a:spLocks/>
          </p:cNvSpPr>
          <p:nvPr/>
        </p:nvSpPr>
        <p:spPr>
          <a:xfrm>
            <a:off x="988905" y="691679"/>
            <a:ext cx="6657767" cy="51575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2100"/>
              <a:buFont typeface="Syne"/>
              <a:buNone/>
              <a:defRPr sz="1600" b="0" i="0" u="none" strike="noStrike" cap="none">
                <a:solidFill>
                  <a:schemeClr val="dk1"/>
                </a:solidFill>
                <a:latin typeface="Syne"/>
                <a:ea typeface="Syne"/>
                <a:cs typeface="Syne"/>
                <a:sym typeface="Syne"/>
              </a:defRPr>
            </a:lvl1pPr>
            <a:lvl2pPr marL="914400" marR="0" lvl="1"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2pPr>
            <a:lvl3pPr marL="1371600" marR="0" lvl="2"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3pPr>
            <a:lvl4pPr marL="1828800" marR="0" lvl="3"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4pPr>
            <a:lvl5pPr marL="2286000" marR="0" lvl="4"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5pPr>
            <a:lvl6pPr marL="2743200" marR="0" lvl="5"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6pPr>
            <a:lvl7pPr marL="3200400" marR="0" lvl="6"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7pPr>
            <a:lvl8pPr marL="3657600" marR="0" lvl="7"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8pPr>
            <a:lvl9pPr marL="4114800" marR="0" lvl="8"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9pPr>
          </a:lstStyle>
          <a:p>
            <a:pPr marL="285750" indent="-285750" algn="l">
              <a:spcAft>
                <a:spcPts val="1200"/>
              </a:spcAft>
              <a:buFont typeface="Arial" panose="020B0604020202020204" pitchFamily="34" charset="0"/>
              <a:buChar char="•"/>
            </a:pPr>
            <a:r>
              <a:rPr lang="vi-VN" sz="1800" b="1"/>
              <a:t>Phương thức displayPurchaseHistory:</a:t>
            </a:r>
            <a:endParaRPr lang="vi-VN" sz="1800"/>
          </a:p>
        </p:txBody>
      </p:sp>
    </p:spTree>
    <p:extLst>
      <p:ext uri="{BB962C8B-B14F-4D97-AF65-F5344CB8AC3E}">
        <p14:creationId xmlns:p14="http://schemas.microsoft.com/office/powerpoint/2010/main" val="1919210445"/>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4" name="Google Shape;1460;p74">
            <a:extLst>
              <a:ext uri="{FF2B5EF4-FFF2-40B4-BE49-F238E27FC236}">
                <a16:creationId xmlns:a16="http://schemas.microsoft.com/office/drawing/2014/main" id="{E06D66F6-623E-7896-D86C-7E3B918A78D5}"/>
              </a:ext>
            </a:extLst>
          </p:cNvPr>
          <p:cNvSpPr/>
          <p:nvPr/>
        </p:nvSpPr>
        <p:spPr>
          <a:xfrm>
            <a:off x="7811699" y="-307292"/>
            <a:ext cx="2320494" cy="2476717"/>
          </a:xfrm>
          <a:custGeom>
            <a:avLst/>
            <a:gdLst/>
            <a:ahLst/>
            <a:cxnLst/>
            <a:rect l="l" t="t" r="r" b="b"/>
            <a:pathLst>
              <a:path w="146265" h="156112" extrusionOk="0">
                <a:moveTo>
                  <a:pt x="5411" y="0"/>
                </a:moveTo>
                <a:cubicBezTo>
                  <a:pt x="5411" y="0"/>
                  <a:pt x="1" y="28329"/>
                  <a:pt x="20548" y="36870"/>
                </a:cubicBezTo>
                <a:cubicBezTo>
                  <a:pt x="24058" y="38329"/>
                  <a:pt x="27694" y="38893"/>
                  <a:pt x="31373" y="38893"/>
                </a:cubicBezTo>
                <a:cubicBezTo>
                  <a:pt x="43912" y="38893"/>
                  <a:pt x="56943" y="32338"/>
                  <a:pt x="67152" y="32338"/>
                </a:cubicBezTo>
                <a:cubicBezTo>
                  <a:pt x="71479" y="32338"/>
                  <a:pt x="75300" y="33516"/>
                  <a:pt x="78361" y="36870"/>
                </a:cubicBezTo>
                <a:cubicBezTo>
                  <a:pt x="90793" y="50426"/>
                  <a:pt x="72190" y="65958"/>
                  <a:pt x="96993" y="74500"/>
                </a:cubicBezTo>
                <a:cubicBezTo>
                  <a:pt x="105899" y="77600"/>
                  <a:pt x="114015" y="83740"/>
                  <a:pt x="115717" y="93497"/>
                </a:cubicBezTo>
                <a:cubicBezTo>
                  <a:pt x="117814" y="105503"/>
                  <a:pt x="109060" y="112403"/>
                  <a:pt x="105504" y="122646"/>
                </a:cubicBezTo>
                <a:cubicBezTo>
                  <a:pt x="103559" y="128148"/>
                  <a:pt x="104744" y="135078"/>
                  <a:pt x="107024" y="140245"/>
                </a:cubicBezTo>
                <a:cubicBezTo>
                  <a:pt x="109699" y="146294"/>
                  <a:pt x="114501" y="151218"/>
                  <a:pt x="120580" y="153832"/>
                </a:cubicBezTo>
                <a:cubicBezTo>
                  <a:pt x="124167" y="155413"/>
                  <a:pt x="128027" y="156081"/>
                  <a:pt x="131918" y="156112"/>
                </a:cubicBezTo>
                <a:cubicBezTo>
                  <a:pt x="133438" y="156112"/>
                  <a:pt x="146265" y="155200"/>
                  <a:pt x="146265" y="153650"/>
                </a:cubicBezTo>
                <a:lnTo>
                  <a:pt x="1462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335;p40">
            <a:extLst>
              <a:ext uri="{FF2B5EF4-FFF2-40B4-BE49-F238E27FC236}">
                <a16:creationId xmlns:a16="http://schemas.microsoft.com/office/drawing/2014/main" id="{166AC797-0AEA-F438-DD81-8A9A41A71CE7}"/>
              </a:ext>
            </a:extLst>
          </p:cNvPr>
          <p:cNvSpPr txBox="1">
            <a:spLocks/>
          </p:cNvSpPr>
          <p:nvPr/>
        </p:nvSpPr>
        <p:spPr>
          <a:xfrm>
            <a:off x="1151201" y="687513"/>
            <a:ext cx="3971718" cy="51575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2100"/>
              <a:buFont typeface="Syne"/>
              <a:buNone/>
              <a:defRPr sz="1600" b="0" i="0" u="none" strike="noStrike" cap="none">
                <a:solidFill>
                  <a:schemeClr val="dk1"/>
                </a:solidFill>
                <a:latin typeface="Syne"/>
                <a:ea typeface="Syne"/>
                <a:cs typeface="Syne"/>
                <a:sym typeface="Syne"/>
              </a:defRPr>
            </a:lvl1pPr>
            <a:lvl2pPr marL="914400" marR="0" lvl="1"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2pPr>
            <a:lvl3pPr marL="1371600" marR="0" lvl="2"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3pPr>
            <a:lvl4pPr marL="1828800" marR="0" lvl="3"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4pPr>
            <a:lvl5pPr marL="2286000" marR="0" lvl="4"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5pPr>
            <a:lvl6pPr marL="2743200" marR="0" lvl="5"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6pPr>
            <a:lvl7pPr marL="3200400" marR="0" lvl="6"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7pPr>
            <a:lvl8pPr marL="3657600" marR="0" lvl="7"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8pPr>
            <a:lvl9pPr marL="4114800" marR="0" lvl="8"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9pPr>
          </a:lstStyle>
          <a:p>
            <a:pPr marL="285750" indent="-285750" algn="l">
              <a:spcAft>
                <a:spcPts val="1200"/>
              </a:spcAft>
              <a:buFont typeface="Arial" panose="020B0604020202020204" pitchFamily="34" charset="0"/>
              <a:buChar char="•"/>
            </a:pPr>
            <a:r>
              <a:rPr lang="vi-VN" sz="1800" b="1"/>
              <a:t>Ý tưởng lại</a:t>
            </a:r>
            <a:endParaRPr lang="vi-VN" sz="1800"/>
          </a:p>
        </p:txBody>
      </p:sp>
      <p:sp>
        <p:nvSpPr>
          <p:cNvPr id="3" name="Google Shape;334;p40">
            <a:extLst>
              <a:ext uri="{FF2B5EF4-FFF2-40B4-BE49-F238E27FC236}">
                <a16:creationId xmlns:a16="http://schemas.microsoft.com/office/drawing/2014/main" id="{668DEA1E-B334-8C53-25EE-123F3191C933}"/>
              </a:ext>
            </a:extLst>
          </p:cNvPr>
          <p:cNvSpPr txBox="1">
            <a:spLocks/>
          </p:cNvSpPr>
          <p:nvPr/>
        </p:nvSpPr>
        <p:spPr>
          <a:xfrm>
            <a:off x="3128299" y="224404"/>
            <a:ext cx="4864500" cy="6450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marR="0" lvl="0" indent="0" algn="r" rtl="0">
              <a:lnSpc>
                <a:spcPct val="90000"/>
              </a:lnSpc>
              <a:spcBef>
                <a:spcPts val="0"/>
              </a:spcBef>
              <a:spcAft>
                <a:spcPts val="0"/>
              </a:spcAft>
              <a:buClr>
                <a:schemeClr val="dk2"/>
              </a:buClr>
              <a:buSzPts val="5200"/>
              <a:buFont typeface="Commissioner"/>
              <a:buNone/>
              <a:defRPr sz="4500" b="0" i="0" u="none" strike="noStrike" cap="none">
                <a:solidFill>
                  <a:schemeClr val="dk2"/>
                </a:solidFill>
                <a:latin typeface="Commissioner ExtraBold"/>
                <a:ea typeface="Commissioner ExtraBold"/>
                <a:cs typeface="Commissioner ExtraBold"/>
                <a:sym typeface="Commissioner ExtraBold"/>
              </a:defRPr>
            </a:lvl1pPr>
            <a:lvl2pPr marR="0" lvl="1"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2pPr>
            <a:lvl3pPr marR="0" lvl="2"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3pPr>
            <a:lvl4pPr marR="0" lvl="3"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4pPr>
            <a:lvl5pPr marR="0" lvl="4"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5pPr>
            <a:lvl6pPr marR="0" lvl="5"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6pPr>
            <a:lvl7pPr marR="0" lvl="6"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7pPr>
            <a:lvl8pPr marR="0" lvl="7"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8pPr>
            <a:lvl9pPr marR="0" lvl="8"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9pPr>
          </a:lstStyle>
          <a:p>
            <a:pPr algn="l">
              <a:buSzPts val="4700"/>
            </a:pPr>
            <a:r>
              <a:rPr lang="vi-VN" sz="2400"/>
              <a:t>Activity: </a:t>
            </a:r>
            <a:r>
              <a:rPr lang="vi-VN" sz="2400" u="sng"/>
              <a:t>NguoiDungActivity</a:t>
            </a:r>
          </a:p>
        </p:txBody>
      </p:sp>
      <p:sp>
        <p:nvSpPr>
          <p:cNvPr id="14" name="Google Shape;335;p40">
            <a:extLst>
              <a:ext uri="{FF2B5EF4-FFF2-40B4-BE49-F238E27FC236}">
                <a16:creationId xmlns:a16="http://schemas.microsoft.com/office/drawing/2014/main" id="{422324F8-9D48-24EE-862B-5DEFBDFF067D}"/>
              </a:ext>
            </a:extLst>
          </p:cNvPr>
          <p:cNvSpPr txBox="1">
            <a:spLocks/>
          </p:cNvSpPr>
          <p:nvPr/>
        </p:nvSpPr>
        <p:spPr>
          <a:xfrm>
            <a:off x="1151201" y="1203271"/>
            <a:ext cx="7927861" cy="907609"/>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2100"/>
              <a:buFont typeface="Syne"/>
              <a:buNone/>
              <a:defRPr sz="1600" b="0" i="0" u="none" strike="noStrike" cap="none">
                <a:solidFill>
                  <a:schemeClr val="dk1"/>
                </a:solidFill>
                <a:latin typeface="Syne"/>
                <a:ea typeface="Syne"/>
                <a:cs typeface="Syne"/>
                <a:sym typeface="Syne"/>
              </a:defRPr>
            </a:lvl1pPr>
            <a:lvl2pPr marL="914400" marR="0" lvl="1"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2pPr>
            <a:lvl3pPr marL="1371600" marR="0" lvl="2"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3pPr>
            <a:lvl4pPr marL="1828800" marR="0" lvl="3"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4pPr>
            <a:lvl5pPr marL="2286000" marR="0" lvl="4"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5pPr>
            <a:lvl6pPr marL="2743200" marR="0" lvl="5"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6pPr>
            <a:lvl7pPr marL="3200400" marR="0" lvl="6"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7pPr>
            <a:lvl8pPr marL="3657600" marR="0" lvl="7"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8pPr>
            <a:lvl9pPr marL="4114800" marR="0" lvl="8"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9pPr>
          </a:lstStyle>
          <a:p>
            <a:pPr marL="285750" indent="-285750" algn="l">
              <a:spcAft>
                <a:spcPts val="1200"/>
              </a:spcAft>
              <a:buFont typeface="Arial" panose="020B0604020202020204" pitchFamily="34" charset="0"/>
              <a:buChar char="•"/>
            </a:pPr>
            <a:r>
              <a:rPr lang="vi-VN" sz="1800"/>
              <a:t>NguoiDungActivity cung cấp giao diện người dùng để hiển thị thông tin cá nhân và lịch sử mua hàng, cũng như cung cấp các chức năng tiện ích như đăng xuất, quay lại trang chủ và xem chi tiết đơn hàng. Mã nguồn này sử dụng SharedPreferences để lưu và lấy thông tin người dùng, và OrderCRUD để truy cập cơ sở dữ liệu cho lịch sử mua hàng.</a:t>
            </a:r>
          </a:p>
        </p:txBody>
      </p:sp>
    </p:spTree>
    <p:extLst>
      <p:ext uri="{BB962C8B-B14F-4D97-AF65-F5344CB8AC3E}">
        <p14:creationId xmlns:p14="http://schemas.microsoft.com/office/powerpoint/2010/main" val="314455814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4" name="Google Shape;1460;p74">
            <a:extLst>
              <a:ext uri="{FF2B5EF4-FFF2-40B4-BE49-F238E27FC236}">
                <a16:creationId xmlns:a16="http://schemas.microsoft.com/office/drawing/2014/main" id="{E06D66F6-623E-7896-D86C-7E3B918A78D5}"/>
              </a:ext>
            </a:extLst>
          </p:cNvPr>
          <p:cNvSpPr/>
          <p:nvPr/>
        </p:nvSpPr>
        <p:spPr>
          <a:xfrm>
            <a:off x="7811699" y="-307292"/>
            <a:ext cx="2320494" cy="2476717"/>
          </a:xfrm>
          <a:custGeom>
            <a:avLst/>
            <a:gdLst/>
            <a:ahLst/>
            <a:cxnLst/>
            <a:rect l="l" t="t" r="r" b="b"/>
            <a:pathLst>
              <a:path w="146265" h="156112" extrusionOk="0">
                <a:moveTo>
                  <a:pt x="5411" y="0"/>
                </a:moveTo>
                <a:cubicBezTo>
                  <a:pt x="5411" y="0"/>
                  <a:pt x="1" y="28329"/>
                  <a:pt x="20548" y="36870"/>
                </a:cubicBezTo>
                <a:cubicBezTo>
                  <a:pt x="24058" y="38329"/>
                  <a:pt x="27694" y="38893"/>
                  <a:pt x="31373" y="38893"/>
                </a:cubicBezTo>
                <a:cubicBezTo>
                  <a:pt x="43912" y="38893"/>
                  <a:pt x="56943" y="32338"/>
                  <a:pt x="67152" y="32338"/>
                </a:cubicBezTo>
                <a:cubicBezTo>
                  <a:pt x="71479" y="32338"/>
                  <a:pt x="75300" y="33516"/>
                  <a:pt x="78361" y="36870"/>
                </a:cubicBezTo>
                <a:cubicBezTo>
                  <a:pt x="90793" y="50426"/>
                  <a:pt x="72190" y="65958"/>
                  <a:pt x="96993" y="74500"/>
                </a:cubicBezTo>
                <a:cubicBezTo>
                  <a:pt x="105899" y="77600"/>
                  <a:pt x="114015" y="83740"/>
                  <a:pt x="115717" y="93497"/>
                </a:cubicBezTo>
                <a:cubicBezTo>
                  <a:pt x="117814" y="105503"/>
                  <a:pt x="109060" y="112403"/>
                  <a:pt x="105504" y="122646"/>
                </a:cubicBezTo>
                <a:cubicBezTo>
                  <a:pt x="103559" y="128148"/>
                  <a:pt x="104744" y="135078"/>
                  <a:pt x="107024" y="140245"/>
                </a:cubicBezTo>
                <a:cubicBezTo>
                  <a:pt x="109699" y="146294"/>
                  <a:pt x="114501" y="151218"/>
                  <a:pt x="120580" y="153832"/>
                </a:cubicBezTo>
                <a:cubicBezTo>
                  <a:pt x="124167" y="155413"/>
                  <a:pt x="128027" y="156081"/>
                  <a:pt x="131918" y="156112"/>
                </a:cubicBezTo>
                <a:cubicBezTo>
                  <a:pt x="133438" y="156112"/>
                  <a:pt x="146265" y="155200"/>
                  <a:pt x="146265" y="153650"/>
                </a:cubicBezTo>
                <a:lnTo>
                  <a:pt x="1462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334;p40">
            <a:extLst>
              <a:ext uri="{FF2B5EF4-FFF2-40B4-BE49-F238E27FC236}">
                <a16:creationId xmlns:a16="http://schemas.microsoft.com/office/drawing/2014/main" id="{668DEA1E-B334-8C53-25EE-123F3191C933}"/>
              </a:ext>
            </a:extLst>
          </p:cNvPr>
          <p:cNvSpPr txBox="1">
            <a:spLocks/>
          </p:cNvSpPr>
          <p:nvPr/>
        </p:nvSpPr>
        <p:spPr>
          <a:xfrm>
            <a:off x="3128299" y="224404"/>
            <a:ext cx="4864500" cy="6450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marR="0" lvl="0" indent="0" algn="r" rtl="0">
              <a:lnSpc>
                <a:spcPct val="90000"/>
              </a:lnSpc>
              <a:spcBef>
                <a:spcPts val="0"/>
              </a:spcBef>
              <a:spcAft>
                <a:spcPts val="0"/>
              </a:spcAft>
              <a:buClr>
                <a:schemeClr val="dk2"/>
              </a:buClr>
              <a:buSzPts val="5200"/>
              <a:buFont typeface="Commissioner"/>
              <a:buNone/>
              <a:defRPr sz="4500" b="0" i="0" u="none" strike="noStrike" cap="none">
                <a:solidFill>
                  <a:schemeClr val="dk2"/>
                </a:solidFill>
                <a:latin typeface="Commissioner ExtraBold"/>
                <a:ea typeface="Commissioner ExtraBold"/>
                <a:cs typeface="Commissioner ExtraBold"/>
                <a:sym typeface="Commissioner ExtraBold"/>
              </a:defRPr>
            </a:lvl1pPr>
            <a:lvl2pPr marR="0" lvl="1"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2pPr>
            <a:lvl3pPr marR="0" lvl="2"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3pPr>
            <a:lvl4pPr marR="0" lvl="3"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4pPr>
            <a:lvl5pPr marR="0" lvl="4"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5pPr>
            <a:lvl6pPr marR="0" lvl="5"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6pPr>
            <a:lvl7pPr marR="0" lvl="6"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7pPr>
            <a:lvl8pPr marR="0" lvl="7"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8pPr>
            <a:lvl9pPr marR="0" lvl="8"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9pPr>
          </a:lstStyle>
          <a:p>
            <a:pPr algn="l">
              <a:buSzPts val="4700"/>
            </a:pPr>
            <a:r>
              <a:rPr lang="vi-VN" sz="2400"/>
              <a:t>Activity: </a:t>
            </a:r>
            <a:r>
              <a:rPr lang="vi-VN" sz="2400" u="sng"/>
              <a:t>TrangDocSach</a:t>
            </a:r>
          </a:p>
        </p:txBody>
      </p:sp>
      <p:pic>
        <p:nvPicPr>
          <p:cNvPr id="6" name="Picture 5">
            <a:extLst>
              <a:ext uri="{FF2B5EF4-FFF2-40B4-BE49-F238E27FC236}">
                <a16:creationId xmlns:a16="http://schemas.microsoft.com/office/drawing/2014/main" id="{AEBDC2BE-CF57-7117-113F-3FF95D23D3E2}"/>
              </a:ext>
            </a:extLst>
          </p:cNvPr>
          <p:cNvPicPr>
            <a:picLocks noChangeAspect="1"/>
          </p:cNvPicPr>
          <p:nvPr/>
        </p:nvPicPr>
        <p:blipFill>
          <a:blip r:embed="rId3"/>
          <a:stretch>
            <a:fillRect/>
          </a:stretch>
        </p:blipFill>
        <p:spPr>
          <a:xfrm>
            <a:off x="4053218" y="639294"/>
            <a:ext cx="1921904" cy="4281574"/>
          </a:xfrm>
          <a:prstGeom prst="rect">
            <a:avLst/>
          </a:prstGeom>
        </p:spPr>
      </p:pic>
    </p:spTree>
    <p:extLst>
      <p:ext uri="{BB962C8B-B14F-4D97-AF65-F5344CB8AC3E}">
        <p14:creationId xmlns:p14="http://schemas.microsoft.com/office/powerpoint/2010/main" val="928234660"/>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4" name="Google Shape;1460;p74">
            <a:extLst>
              <a:ext uri="{FF2B5EF4-FFF2-40B4-BE49-F238E27FC236}">
                <a16:creationId xmlns:a16="http://schemas.microsoft.com/office/drawing/2014/main" id="{E06D66F6-623E-7896-D86C-7E3B918A78D5}"/>
              </a:ext>
            </a:extLst>
          </p:cNvPr>
          <p:cNvSpPr/>
          <p:nvPr/>
        </p:nvSpPr>
        <p:spPr>
          <a:xfrm>
            <a:off x="7811699" y="-307292"/>
            <a:ext cx="2320494" cy="2476717"/>
          </a:xfrm>
          <a:custGeom>
            <a:avLst/>
            <a:gdLst/>
            <a:ahLst/>
            <a:cxnLst/>
            <a:rect l="l" t="t" r="r" b="b"/>
            <a:pathLst>
              <a:path w="146265" h="156112" extrusionOk="0">
                <a:moveTo>
                  <a:pt x="5411" y="0"/>
                </a:moveTo>
                <a:cubicBezTo>
                  <a:pt x="5411" y="0"/>
                  <a:pt x="1" y="28329"/>
                  <a:pt x="20548" y="36870"/>
                </a:cubicBezTo>
                <a:cubicBezTo>
                  <a:pt x="24058" y="38329"/>
                  <a:pt x="27694" y="38893"/>
                  <a:pt x="31373" y="38893"/>
                </a:cubicBezTo>
                <a:cubicBezTo>
                  <a:pt x="43912" y="38893"/>
                  <a:pt x="56943" y="32338"/>
                  <a:pt x="67152" y="32338"/>
                </a:cubicBezTo>
                <a:cubicBezTo>
                  <a:pt x="71479" y="32338"/>
                  <a:pt x="75300" y="33516"/>
                  <a:pt x="78361" y="36870"/>
                </a:cubicBezTo>
                <a:cubicBezTo>
                  <a:pt x="90793" y="50426"/>
                  <a:pt x="72190" y="65958"/>
                  <a:pt x="96993" y="74500"/>
                </a:cubicBezTo>
                <a:cubicBezTo>
                  <a:pt x="105899" y="77600"/>
                  <a:pt x="114015" y="83740"/>
                  <a:pt x="115717" y="93497"/>
                </a:cubicBezTo>
                <a:cubicBezTo>
                  <a:pt x="117814" y="105503"/>
                  <a:pt x="109060" y="112403"/>
                  <a:pt x="105504" y="122646"/>
                </a:cubicBezTo>
                <a:cubicBezTo>
                  <a:pt x="103559" y="128148"/>
                  <a:pt x="104744" y="135078"/>
                  <a:pt x="107024" y="140245"/>
                </a:cubicBezTo>
                <a:cubicBezTo>
                  <a:pt x="109699" y="146294"/>
                  <a:pt x="114501" y="151218"/>
                  <a:pt x="120580" y="153832"/>
                </a:cubicBezTo>
                <a:cubicBezTo>
                  <a:pt x="124167" y="155413"/>
                  <a:pt x="128027" y="156081"/>
                  <a:pt x="131918" y="156112"/>
                </a:cubicBezTo>
                <a:cubicBezTo>
                  <a:pt x="133438" y="156112"/>
                  <a:pt x="146265" y="155200"/>
                  <a:pt x="146265" y="153650"/>
                </a:cubicBezTo>
                <a:lnTo>
                  <a:pt x="1462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335;p40">
            <a:extLst>
              <a:ext uri="{FF2B5EF4-FFF2-40B4-BE49-F238E27FC236}">
                <a16:creationId xmlns:a16="http://schemas.microsoft.com/office/drawing/2014/main" id="{DDBE5839-9F47-5D01-774B-B7385957D4BF}"/>
              </a:ext>
            </a:extLst>
          </p:cNvPr>
          <p:cNvSpPr txBox="1">
            <a:spLocks/>
          </p:cNvSpPr>
          <p:nvPr/>
        </p:nvSpPr>
        <p:spPr>
          <a:xfrm>
            <a:off x="1101880" y="2660291"/>
            <a:ext cx="8042120" cy="170333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2100"/>
              <a:buFont typeface="Syne"/>
              <a:buNone/>
              <a:defRPr sz="1600" b="0" i="0" u="none" strike="noStrike" cap="none">
                <a:solidFill>
                  <a:schemeClr val="dk1"/>
                </a:solidFill>
                <a:latin typeface="Syne"/>
                <a:ea typeface="Syne"/>
                <a:cs typeface="Syne"/>
                <a:sym typeface="Syne"/>
              </a:defRPr>
            </a:lvl1pPr>
            <a:lvl2pPr marL="914400" marR="0" lvl="1"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2pPr>
            <a:lvl3pPr marL="1371600" marR="0" lvl="2"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3pPr>
            <a:lvl4pPr marL="1828800" marR="0" lvl="3"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4pPr>
            <a:lvl5pPr marL="2286000" marR="0" lvl="4"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5pPr>
            <a:lvl6pPr marL="2743200" marR="0" lvl="5"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6pPr>
            <a:lvl7pPr marL="3200400" marR="0" lvl="6"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7pPr>
            <a:lvl8pPr marL="3657600" marR="0" lvl="7"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8pPr>
            <a:lvl9pPr marL="4114800" marR="0" lvl="8"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9pPr>
          </a:lstStyle>
          <a:p>
            <a:pPr marL="285750" indent="-285750" algn="l">
              <a:spcAft>
                <a:spcPts val="1200"/>
              </a:spcAft>
              <a:buFont typeface="Arial" panose="020B0604020202020204" pitchFamily="34" charset="0"/>
              <a:buChar char="•"/>
            </a:pPr>
            <a:r>
              <a:rPr lang="vi-VN" sz="1800"/>
              <a:t>Khởi tạo giao diện người dùng:</a:t>
            </a:r>
          </a:p>
          <a:p>
            <a:pPr marL="285750" indent="-285750" algn="l">
              <a:spcAft>
                <a:spcPts val="1200"/>
              </a:spcAft>
              <a:buFont typeface="Arial" panose="020B0604020202020204" pitchFamily="34" charset="0"/>
              <a:buChar char="•"/>
            </a:pPr>
            <a:r>
              <a:rPr lang="vi-VN" sz="1800"/>
              <a:t>setContentView(R.layout.activity_docsach): Đặt layout cho Activity.</a:t>
            </a:r>
          </a:p>
          <a:p>
            <a:pPr marL="285750" indent="-285750" algn="l">
              <a:spcAft>
                <a:spcPts val="1200"/>
              </a:spcAft>
              <a:buFont typeface="Arial" panose="020B0604020202020204" pitchFamily="34" charset="0"/>
              <a:buChar char="•"/>
            </a:pPr>
            <a:r>
              <a:rPr lang="vi-VN" sz="1800"/>
              <a:t>setupBackButton(): Phương thức này (có thể được định nghĩa trong lớp cơ sở SuKienReturn) sẽ thiết lập chức năng cho nút quay lại.</a:t>
            </a:r>
          </a:p>
        </p:txBody>
      </p:sp>
      <p:sp>
        <p:nvSpPr>
          <p:cNvPr id="8" name="Google Shape;335;p40">
            <a:extLst>
              <a:ext uri="{FF2B5EF4-FFF2-40B4-BE49-F238E27FC236}">
                <a16:creationId xmlns:a16="http://schemas.microsoft.com/office/drawing/2014/main" id="{166AC797-0AEA-F438-DD81-8A9A41A71CE7}"/>
              </a:ext>
            </a:extLst>
          </p:cNvPr>
          <p:cNvSpPr txBox="1">
            <a:spLocks/>
          </p:cNvSpPr>
          <p:nvPr/>
        </p:nvSpPr>
        <p:spPr>
          <a:xfrm>
            <a:off x="980818" y="627058"/>
            <a:ext cx="3591182" cy="51575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2100"/>
              <a:buFont typeface="Syne"/>
              <a:buNone/>
              <a:defRPr sz="1600" b="0" i="0" u="none" strike="noStrike" cap="none">
                <a:solidFill>
                  <a:schemeClr val="dk1"/>
                </a:solidFill>
                <a:latin typeface="Syne"/>
                <a:ea typeface="Syne"/>
                <a:cs typeface="Syne"/>
                <a:sym typeface="Syne"/>
              </a:defRPr>
            </a:lvl1pPr>
            <a:lvl2pPr marL="914400" marR="0" lvl="1"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2pPr>
            <a:lvl3pPr marL="1371600" marR="0" lvl="2"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3pPr>
            <a:lvl4pPr marL="1828800" marR="0" lvl="3"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4pPr>
            <a:lvl5pPr marL="2286000" marR="0" lvl="4"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5pPr>
            <a:lvl6pPr marL="2743200" marR="0" lvl="5"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6pPr>
            <a:lvl7pPr marL="3200400" marR="0" lvl="6"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7pPr>
            <a:lvl8pPr marL="3657600" marR="0" lvl="7"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8pPr>
            <a:lvl9pPr marL="4114800" marR="0" lvl="8"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9pPr>
          </a:lstStyle>
          <a:p>
            <a:pPr marL="285750" indent="-285750" algn="l">
              <a:spcAft>
                <a:spcPts val="1200"/>
              </a:spcAft>
              <a:buFont typeface="Arial" panose="020B0604020202020204" pitchFamily="34" charset="0"/>
              <a:buChar char="•"/>
            </a:pPr>
            <a:r>
              <a:rPr lang="vi-VN" sz="1800" b="1"/>
              <a:t>Phương thức onCreate:</a:t>
            </a:r>
            <a:endParaRPr lang="vi-VN" sz="1800"/>
          </a:p>
        </p:txBody>
      </p:sp>
      <p:sp>
        <p:nvSpPr>
          <p:cNvPr id="2" name="Google Shape;334;p40">
            <a:extLst>
              <a:ext uri="{FF2B5EF4-FFF2-40B4-BE49-F238E27FC236}">
                <a16:creationId xmlns:a16="http://schemas.microsoft.com/office/drawing/2014/main" id="{63E719C6-CDB8-1090-7390-8B339C759FE2}"/>
              </a:ext>
            </a:extLst>
          </p:cNvPr>
          <p:cNvSpPr txBox="1">
            <a:spLocks/>
          </p:cNvSpPr>
          <p:nvPr/>
        </p:nvSpPr>
        <p:spPr>
          <a:xfrm>
            <a:off x="3128299" y="224404"/>
            <a:ext cx="4864500" cy="6450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marR="0" lvl="0" indent="0" algn="r" rtl="0">
              <a:lnSpc>
                <a:spcPct val="90000"/>
              </a:lnSpc>
              <a:spcBef>
                <a:spcPts val="0"/>
              </a:spcBef>
              <a:spcAft>
                <a:spcPts val="0"/>
              </a:spcAft>
              <a:buClr>
                <a:schemeClr val="dk2"/>
              </a:buClr>
              <a:buSzPts val="5200"/>
              <a:buFont typeface="Commissioner"/>
              <a:buNone/>
              <a:defRPr sz="4500" b="0" i="0" u="none" strike="noStrike" cap="none">
                <a:solidFill>
                  <a:schemeClr val="dk2"/>
                </a:solidFill>
                <a:latin typeface="Commissioner ExtraBold"/>
                <a:ea typeface="Commissioner ExtraBold"/>
                <a:cs typeface="Commissioner ExtraBold"/>
                <a:sym typeface="Commissioner ExtraBold"/>
              </a:defRPr>
            </a:lvl1pPr>
            <a:lvl2pPr marR="0" lvl="1"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2pPr>
            <a:lvl3pPr marR="0" lvl="2"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3pPr>
            <a:lvl4pPr marR="0" lvl="3"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4pPr>
            <a:lvl5pPr marR="0" lvl="4"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5pPr>
            <a:lvl6pPr marR="0" lvl="5"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6pPr>
            <a:lvl7pPr marR="0" lvl="6"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7pPr>
            <a:lvl8pPr marR="0" lvl="7"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8pPr>
            <a:lvl9pPr marR="0" lvl="8"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9pPr>
          </a:lstStyle>
          <a:p>
            <a:pPr algn="l">
              <a:buSzPts val="4700"/>
            </a:pPr>
            <a:r>
              <a:rPr lang="vi-VN" sz="2400"/>
              <a:t>Activity: </a:t>
            </a:r>
            <a:r>
              <a:rPr lang="vi-VN" sz="2400" u="sng"/>
              <a:t>TrangDocSach</a:t>
            </a:r>
          </a:p>
        </p:txBody>
      </p:sp>
      <p:pic>
        <p:nvPicPr>
          <p:cNvPr id="5" name="Picture 4">
            <a:extLst>
              <a:ext uri="{FF2B5EF4-FFF2-40B4-BE49-F238E27FC236}">
                <a16:creationId xmlns:a16="http://schemas.microsoft.com/office/drawing/2014/main" id="{11D0BD05-0851-E654-BB0C-10EEBA6067BC}"/>
              </a:ext>
            </a:extLst>
          </p:cNvPr>
          <p:cNvPicPr>
            <a:picLocks noChangeAspect="1"/>
          </p:cNvPicPr>
          <p:nvPr/>
        </p:nvPicPr>
        <p:blipFill>
          <a:blip r:embed="rId3"/>
          <a:stretch>
            <a:fillRect/>
          </a:stretch>
        </p:blipFill>
        <p:spPr>
          <a:xfrm>
            <a:off x="2753318" y="956762"/>
            <a:ext cx="5239481" cy="1400370"/>
          </a:xfrm>
          <a:prstGeom prst="rect">
            <a:avLst/>
          </a:prstGeom>
        </p:spPr>
      </p:pic>
    </p:spTree>
    <p:extLst>
      <p:ext uri="{BB962C8B-B14F-4D97-AF65-F5344CB8AC3E}">
        <p14:creationId xmlns:p14="http://schemas.microsoft.com/office/powerpoint/2010/main" val="2954819237"/>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4" name="Google Shape;1460;p74">
            <a:extLst>
              <a:ext uri="{FF2B5EF4-FFF2-40B4-BE49-F238E27FC236}">
                <a16:creationId xmlns:a16="http://schemas.microsoft.com/office/drawing/2014/main" id="{E06D66F6-623E-7896-D86C-7E3B918A78D5}"/>
              </a:ext>
            </a:extLst>
          </p:cNvPr>
          <p:cNvSpPr/>
          <p:nvPr/>
        </p:nvSpPr>
        <p:spPr>
          <a:xfrm>
            <a:off x="7811699" y="-307292"/>
            <a:ext cx="2320494" cy="2476717"/>
          </a:xfrm>
          <a:custGeom>
            <a:avLst/>
            <a:gdLst/>
            <a:ahLst/>
            <a:cxnLst/>
            <a:rect l="l" t="t" r="r" b="b"/>
            <a:pathLst>
              <a:path w="146265" h="156112" extrusionOk="0">
                <a:moveTo>
                  <a:pt x="5411" y="0"/>
                </a:moveTo>
                <a:cubicBezTo>
                  <a:pt x="5411" y="0"/>
                  <a:pt x="1" y="28329"/>
                  <a:pt x="20548" y="36870"/>
                </a:cubicBezTo>
                <a:cubicBezTo>
                  <a:pt x="24058" y="38329"/>
                  <a:pt x="27694" y="38893"/>
                  <a:pt x="31373" y="38893"/>
                </a:cubicBezTo>
                <a:cubicBezTo>
                  <a:pt x="43912" y="38893"/>
                  <a:pt x="56943" y="32338"/>
                  <a:pt x="67152" y="32338"/>
                </a:cubicBezTo>
                <a:cubicBezTo>
                  <a:pt x="71479" y="32338"/>
                  <a:pt x="75300" y="33516"/>
                  <a:pt x="78361" y="36870"/>
                </a:cubicBezTo>
                <a:cubicBezTo>
                  <a:pt x="90793" y="50426"/>
                  <a:pt x="72190" y="65958"/>
                  <a:pt x="96993" y="74500"/>
                </a:cubicBezTo>
                <a:cubicBezTo>
                  <a:pt x="105899" y="77600"/>
                  <a:pt x="114015" y="83740"/>
                  <a:pt x="115717" y="93497"/>
                </a:cubicBezTo>
                <a:cubicBezTo>
                  <a:pt x="117814" y="105503"/>
                  <a:pt x="109060" y="112403"/>
                  <a:pt x="105504" y="122646"/>
                </a:cubicBezTo>
                <a:cubicBezTo>
                  <a:pt x="103559" y="128148"/>
                  <a:pt x="104744" y="135078"/>
                  <a:pt x="107024" y="140245"/>
                </a:cubicBezTo>
                <a:cubicBezTo>
                  <a:pt x="109699" y="146294"/>
                  <a:pt x="114501" y="151218"/>
                  <a:pt x="120580" y="153832"/>
                </a:cubicBezTo>
                <a:cubicBezTo>
                  <a:pt x="124167" y="155413"/>
                  <a:pt x="128027" y="156081"/>
                  <a:pt x="131918" y="156112"/>
                </a:cubicBezTo>
                <a:cubicBezTo>
                  <a:pt x="133438" y="156112"/>
                  <a:pt x="146265" y="155200"/>
                  <a:pt x="146265" y="153650"/>
                </a:cubicBezTo>
                <a:lnTo>
                  <a:pt x="1462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335;p40">
            <a:extLst>
              <a:ext uri="{FF2B5EF4-FFF2-40B4-BE49-F238E27FC236}">
                <a16:creationId xmlns:a16="http://schemas.microsoft.com/office/drawing/2014/main" id="{DDBE5839-9F47-5D01-774B-B7385957D4BF}"/>
              </a:ext>
            </a:extLst>
          </p:cNvPr>
          <p:cNvSpPr txBox="1">
            <a:spLocks/>
          </p:cNvSpPr>
          <p:nvPr/>
        </p:nvSpPr>
        <p:spPr>
          <a:xfrm>
            <a:off x="1101880" y="2660291"/>
            <a:ext cx="8042120" cy="170333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2100"/>
              <a:buFont typeface="Syne"/>
              <a:buNone/>
              <a:defRPr sz="1600" b="0" i="0" u="none" strike="noStrike" cap="none">
                <a:solidFill>
                  <a:schemeClr val="dk1"/>
                </a:solidFill>
                <a:latin typeface="Syne"/>
                <a:ea typeface="Syne"/>
                <a:cs typeface="Syne"/>
                <a:sym typeface="Syne"/>
              </a:defRPr>
            </a:lvl1pPr>
            <a:lvl2pPr marL="914400" marR="0" lvl="1"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2pPr>
            <a:lvl3pPr marL="1371600" marR="0" lvl="2"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3pPr>
            <a:lvl4pPr marL="1828800" marR="0" lvl="3"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4pPr>
            <a:lvl5pPr marL="2286000" marR="0" lvl="4"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5pPr>
            <a:lvl6pPr marL="2743200" marR="0" lvl="5"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6pPr>
            <a:lvl7pPr marL="3200400" marR="0" lvl="6"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7pPr>
            <a:lvl8pPr marL="3657600" marR="0" lvl="7"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8pPr>
            <a:lvl9pPr marL="4114800" marR="0" lvl="8"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9pPr>
          </a:lstStyle>
          <a:p>
            <a:pPr marL="285750" indent="-285750" algn="l">
              <a:spcAft>
                <a:spcPts val="1200"/>
              </a:spcAft>
              <a:buFont typeface="Arial" panose="020B0604020202020204" pitchFamily="34" charset="0"/>
              <a:buChar char="•"/>
            </a:pPr>
            <a:r>
              <a:rPr lang="vi-VN" sz="1800"/>
              <a:t>Khởi tạo giao diện người dùng:</a:t>
            </a:r>
          </a:p>
          <a:p>
            <a:pPr marL="285750" indent="-285750" algn="l">
              <a:spcAft>
                <a:spcPts val="1200"/>
              </a:spcAft>
              <a:buFont typeface="Arial" panose="020B0604020202020204" pitchFamily="34" charset="0"/>
              <a:buChar char="•"/>
            </a:pPr>
            <a:r>
              <a:rPr lang="vi-VN" sz="1800"/>
              <a:t>setContentView(R.layout.activity_docsach): Đặt layout cho Activity.</a:t>
            </a:r>
          </a:p>
          <a:p>
            <a:pPr marL="285750" indent="-285750" algn="l">
              <a:spcAft>
                <a:spcPts val="1200"/>
              </a:spcAft>
              <a:buFont typeface="Arial" panose="020B0604020202020204" pitchFamily="34" charset="0"/>
              <a:buChar char="•"/>
            </a:pPr>
            <a:r>
              <a:rPr lang="vi-VN" sz="1800"/>
              <a:t>setupBackButton(): Phương thức này (có thể được định nghĩa trong lớp cơ sở SuKienReturn) sẽ thiết lập chức năng cho nút quay lại.</a:t>
            </a:r>
          </a:p>
        </p:txBody>
      </p:sp>
      <p:sp>
        <p:nvSpPr>
          <p:cNvPr id="8" name="Google Shape;335;p40">
            <a:extLst>
              <a:ext uri="{FF2B5EF4-FFF2-40B4-BE49-F238E27FC236}">
                <a16:creationId xmlns:a16="http://schemas.microsoft.com/office/drawing/2014/main" id="{166AC797-0AEA-F438-DD81-8A9A41A71CE7}"/>
              </a:ext>
            </a:extLst>
          </p:cNvPr>
          <p:cNvSpPr txBox="1">
            <a:spLocks/>
          </p:cNvSpPr>
          <p:nvPr/>
        </p:nvSpPr>
        <p:spPr>
          <a:xfrm>
            <a:off x="980817" y="627058"/>
            <a:ext cx="4572489" cy="51575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2100"/>
              <a:buFont typeface="Syne"/>
              <a:buNone/>
              <a:defRPr sz="1600" b="0" i="0" u="none" strike="noStrike" cap="none">
                <a:solidFill>
                  <a:schemeClr val="dk1"/>
                </a:solidFill>
                <a:latin typeface="Syne"/>
                <a:ea typeface="Syne"/>
                <a:cs typeface="Syne"/>
                <a:sym typeface="Syne"/>
              </a:defRPr>
            </a:lvl1pPr>
            <a:lvl2pPr marL="914400" marR="0" lvl="1"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2pPr>
            <a:lvl3pPr marL="1371600" marR="0" lvl="2"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3pPr>
            <a:lvl4pPr marL="1828800" marR="0" lvl="3"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4pPr>
            <a:lvl5pPr marL="2286000" marR="0" lvl="4"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5pPr>
            <a:lvl6pPr marL="2743200" marR="0" lvl="5"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6pPr>
            <a:lvl7pPr marL="3200400" marR="0" lvl="6"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7pPr>
            <a:lvl8pPr marL="3657600" marR="0" lvl="7"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8pPr>
            <a:lvl9pPr marL="4114800" marR="0" lvl="8"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9pPr>
          </a:lstStyle>
          <a:p>
            <a:pPr marL="285750" indent="-285750" algn="l">
              <a:spcAft>
                <a:spcPts val="1200"/>
              </a:spcAft>
              <a:buFont typeface="Arial" panose="020B0604020202020204" pitchFamily="34" charset="0"/>
              <a:buChar char="•"/>
            </a:pPr>
            <a:r>
              <a:rPr lang="vi-VN" sz="1800" b="1"/>
              <a:t>Nhận thông tin đơn hàng từ Intent:</a:t>
            </a:r>
            <a:endParaRPr lang="vi-VN" sz="1800"/>
          </a:p>
        </p:txBody>
      </p:sp>
      <p:sp>
        <p:nvSpPr>
          <p:cNvPr id="2" name="Google Shape;334;p40">
            <a:extLst>
              <a:ext uri="{FF2B5EF4-FFF2-40B4-BE49-F238E27FC236}">
                <a16:creationId xmlns:a16="http://schemas.microsoft.com/office/drawing/2014/main" id="{63E719C6-CDB8-1090-7390-8B339C759FE2}"/>
              </a:ext>
            </a:extLst>
          </p:cNvPr>
          <p:cNvSpPr txBox="1">
            <a:spLocks/>
          </p:cNvSpPr>
          <p:nvPr/>
        </p:nvSpPr>
        <p:spPr>
          <a:xfrm>
            <a:off x="3128299" y="224404"/>
            <a:ext cx="4864500" cy="6450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marR="0" lvl="0" indent="0" algn="r" rtl="0">
              <a:lnSpc>
                <a:spcPct val="90000"/>
              </a:lnSpc>
              <a:spcBef>
                <a:spcPts val="0"/>
              </a:spcBef>
              <a:spcAft>
                <a:spcPts val="0"/>
              </a:spcAft>
              <a:buClr>
                <a:schemeClr val="dk2"/>
              </a:buClr>
              <a:buSzPts val="5200"/>
              <a:buFont typeface="Commissioner"/>
              <a:buNone/>
              <a:defRPr sz="4500" b="0" i="0" u="none" strike="noStrike" cap="none">
                <a:solidFill>
                  <a:schemeClr val="dk2"/>
                </a:solidFill>
                <a:latin typeface="Commissioner ExtraBold"/>
                <a:ea typeface="Commissioner ExtraBold"/>
                <a:cs typeface="Commissioner ExtraBold"/>
                <a:sym typeface="Commissioner ExtraBold"/>
              </a:defRPr>
            </a:lvl1pPr>
            <a:lvl2pPr marR="0" lvl="1"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2pPr>
            <a:lvl3pPr marR="0" lvl="2"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3pPr>
            <a:lvl4pPr marR="0" lvl="3"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4pPr>
            <a:lvl5pPr marR="0" lvl="4"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5pPr>
            <a:lvl6pPr marR="0" lvl="5"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6pPr>
            <a:lvl7pPr marR="0" lvl="6"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7pPr>
            <a:lvl8pPr marR="0" lvl="7"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8pPr>
            <a:lvl9pPr marR="0" lvl="8"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9pPr>
          </a:lstStyle>
          <a:p>
            <a:pPr algn="l">
              <a:buSzPts val="4700"/>
            </a:pPr>
            <a:r>
              <a:rPr lang="vi-VN" sz="2400"/>
              <a:t>Activity: </a:t>
            </a:r>
            <a:r>
              <a:rPr lang="vi-VN" sz="2400" u="sng"/>
              <a:t>TrangDocSach</a:t>
            </a:r>
          </a:p>
        </p:txBody>
      </p:sp>
      <p:pic>
        <p:nvPicPr>
          <p:cNvPr id="6" name="Picture 5">
            <a:extLst>
              <a:ext uri="{FF2B5EF4-FFF2-40B4-BE49-F238E27FC236}">
                <a16:creationId xmlns:a16="http://schemas.microsoft.com/office/drawing/2014/main" id="{813E683B-5B2F-90E9-5B9B-26FF2FBF71DF}"/>
              </a:ext>
            </a:extLst>
          </p:cNvPr>
          <p:cNvPicPr>
            <a:picLocks noChangeAspect="1"/>
          </p:cNvPicPr>
          <p:nvPr/>
        </p:nvPicPr>
        <p:blipFill>
          <a:blip r:embed="rId3"/>
          <a:stretch>
            <a:fillRect/>
          </a:stretch>
        </p:blipFill>
        <p:spPr>
          <a:xfrm>
            <a:off x="1724422" y="500564"/>
            <a:ext cx="6317698" cy="4421538"/>
          </a:xfrm>
          <a:prstGeom prst="rect">
            <a:avLst/>
          </a:prstGeom>
        </p:spPr>
      </p:pic>
    </p:spTree>
    <p:extLst>
      <p:ext uri="{BB962C8B-B14F-4D97-AF65-F5344CB8AC3E}">
        <p14:creationId xmlns:p14="http://schemas.microsoft.com/office/powerpoint/2010/main" val="367914346"/>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4" name="Google Shape;1460;p74">
            <a:extLst>
              <a:ext uri="{FF2B5EF4-FFF2-40B4-BE49-F238E27FC236}">
                <a16:creationId xmlns:a16="http://schemas.microsoft.com/office/drawing/2014/main" id="{E06D66F6-623E-7896-D86C-7E3B918A78D5}"/>
              </a:ext>
            </a:extLst>
          </p:cNvPr>
          <p:cNvSpPr/>
          <p:nvPr/>
        </p:nvSpPr>
        <p:spPr>
          <a:xfrm>
            <a:off x="7811699" y="-307292"/>
            <a:ext cx="2320494" cy="2476717"/>
          </a:xfrm>
          <a:custGeom>
            <a:avLst/>
            <a:gdLst/>
            <a:ahLst/>
            <a:cxnLst/>
            <a:rect l="l" t="t" r="r" b="b"/>
            <a:pathLst>
              <a:path w="146265" h="156112" extrusionOk="0">
                <a:moveTo>
                  <a:pt x="5411" y="0"/>
                </a:moveTo>
                <a:cubicBezTo>
                  <a:pt x="5411" y="0"/>
                  <a:pt x="1" y="28329"/>
                  <a:pt x="20548" y="36870"/>
                </a:cubicBezTo>
                <a:cubicBezTo>
                  <a:pt x="24058" y="38329"/>
                  <a:pt x="27694" y="38893"/>
                  <a:pt x="31373" y="38893"/>
                </a:cubicBezTo>
                <a:cubicBezTo>
                  <a:pt x="43912" y="38893"/>
                  <a:pt x="56943" y="32338"/>
                  <a:pt x="67152" y="32338"/>
                </a:cubicBezTo>
                <a:cubicBezTo>
                  <a:pt x="71479" y="32338"/>
                  <a:pt x="75300" y="33516"/>
                  <a:pt x="78361" y="36870"/>
                </a:cubicBezTo>
                <a:cubicBezTo>
                  <a:pt x="90793" y="50426"/>
                  <a:pt x="72190" y="65958"/>
                  <a:pt x="96993" y="74500"/>
                </a:cubicBezTo>
                <a:cubicBezTo>
                  <a:pt x="105899" y="77600"/>
                  <a:pt x="114015" y="83740"/>
                  <a:pt x="115717" y="93497"/>
                </a:cubicBezTo>
                <a:cubicBezTo>
                  <a:pt x="117814" y="105503"/>
                  <a:pt x="109060" y="112403"/>
                  <a:pt x="105504" y="122646"/>
                </a:cubicBezTo>
                <a:cubicBezTo>
                  <a:pt x="103559" y="128148"/>
                  <a:pt x="104744" y="135078"/>
                  <a:pt x="107024" y="140245"/>
                </a:cubicBezTo>
                <a:cubicBezTo>
                  <a:pt x="109699" y="146294"/>
                  <a:pt x="114501" y="151218"/>
                  <a:pt x="120580" y="153832"/>
                </a:cubicBezTo>
                <a:cubicBezTo>
                  <a:pt x="124167" y="155413"/>
                  <a:pt x="128027" y="156081"/>
                  <a:pt x="131918" y="156112"/>
                </a:cubicBezTo>
                <a:cubicBezTo>
                  <a:pt x="133438" y="156112"/>
                  <a:pt x="146265" y="155200"/>
                  <a:pt x="146265" y="153650"/>
                </a:cubicBezTo>
                <a:lnTo>
                  <a:pt x="1462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335;p40">
            <a:extLst>
              <a:ext uri="{FF2B5EF4-FFF2-40B4-BE49-F238E27FC236}">
                <a16:creationId xmlns:a16="http://schemas.microsoft.com/office/drawing/2014/main" id="{DDBE5839-9F47-5D01-774B-B7385957D4BF}"/>
              </a:ext>
            </a:extLst>
          </p:cNvPr>
          <p:cNvSpPr txBox="1">
            <a:spLocks/>
          </p:cNvSpPr>
          <p:nvPr/>
        </p:nvSpPr>
        <p:spPr>
          <a:xfrm>
            <a:off x="1197455" y="1356104"/>
            <a:ext cx="7774491" cy="170333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2100"/>
              <a:buFont typeface="Syne"/>
              <a:buNone/>
              <a:defRPr sz="1600" b="0" i="0" u="none" strike="noStrike" cap="none">
                <a:solidFill>
                  <a:schemeClr val="dk1"/>
                </a:solidFill>
                <a:latin typeface="Syne"/>
                <a:ea typeface="Syne"/>
                <a:cs typeface="Syne"/>
                <a:sym typeface="Syne"/>
              </a:defRPr>
            </a:lvl1pPr>
            <a:lvl2pPr marL="914400" marR="0" lvl="1"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2pPr>
            <a:lvl3pPr marL="1371600" marR="0" lvl="2"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3pPr>
            <a:lvl4pPr marL="1828800" marR="0" lvl="3"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4pPr>
            <a:lvl5pPr marL="2286000" marR="0" lvl="4"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5pPr>
            <a:lvl6pPr marL="2743200" marR="0" lvl="5"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6pPr>
            <a:lvl7pPr marL="3200400" marR="0" lvl="6"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7pPr>
            <a:lvl8pPr marL="3657600" marR="0" lvl="7"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8pPr>
            <a:lvl9pPr marL="4114800" marR="0" lvl="8"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9pPr>
          </a:lstStyle>
          <a:p>
            <a:pPr marL="285750" indent="-285750" algn="l">
              <a:spcAft>
                <a:spcPts val="1200"/>
              </a:spcAft>
              <a:buFont typeface="Arial" panose="020B0604020202020204" pitchFamily="34" charset="0"/>
              <a:buChar char="•"/>
            </a:pPr>
            <a:r>
              <a:rPr lang="vi-VN" sz="1800"/>
              <a:t>Intent intent = getIntent(): Lấy Intent đã khởi tạo Activity này.</a:t>
            </a:r>
          </a:p>
          <a:p>
            <a:pPr marL="285750" indent="-285750" algn="l">
              <a:spcAft>
                <a:spcPts val="1200"/>
              </a:spcAft>
              <a:buFont typeface="Arial" panose="020B0604020202020204" pitchFamily="34" charset="0"/>
              <a:buChar char="•"/>
            </a:pPr>
            <a:r>
              <a:rPr lang="vi-VN" sz="1800"/>
              <a:t>intent.hasExtra("orderID"): Kiểm tra xem Intent có chứa thông tin orderID hay không.</a:t>
            </a:r>
          </a:p>
          <a:p>
            <a:pPr marL="285750" indent="-285750" algn="l">
              <a:spcAft>
                <a:spcPts val="1200"/>
              </a:spcAft>
              <a:buFont typeface="Arial" panose="020B0604020202020204" pitchFamily="34" charset="0"/>
              <a:buChar char="•"/>
            </a:pPr>
            <a:r>
              <a:rPr lang="vi-VN" sz="1800"/>
              <a:t>int orderId = intent.getIntExtra("orderID", -1): Lấy orderID từ Intent, giá trị mặc định là -1 nếu không tìm thấy.</a:t>
            </a:r>
          </a:p>
        </p:txBody>
      </p:sp>
      <p:sp>
        <p:nvSpPr>
          <p:cNvPr id="8" name="Google Shape;335;p40">
            <a:extLst>
              <a:ext uri="{FF2B5EF4-FFF2-40B4-BE49-F238E27FC236}">
                <a16:creationId xmlns:a16="http://schemas.microsoft.com/office/drawing/2014/main" id="{166AC797-0AEA-F438-DD81-8A9A41A71CE7}"/>
              </a:ext>
            </a:extLst>
          </p:cNvPr>
          <p:cNvSpPr txBox="1">
            <a:spLocks/>
          </p:cNvSpPr>
          <p:nvPr/>
        </p:nvSpPr>
        <p:spPr>
          <a:xfrm>
            <a:off x="988060" y="796235"/>
            <a:ext cx="4572489" cy="51575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2100"/>
              <a:buFont typeface="Syne"/>
              <a:buNone/>
              <a:defRPr sz="1600" b="0" i="0" u="none" strike="noStrike" cap="none">
                <a:solidFill>
                  <a:schemeClr val="dk1"/>
                </a:solidFill>
                <a:latin typeface="Syne"/>
                <a:ea typeface="Syne"/>
                <a:cs typeface="Syne"/>
                <a:sym typeface="Syne"/>
              </a:defRPr>
            </a:lvl1pPr>
            <a:lvl2pPr marL="914400" marR="0" lvl="1"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2pPr>
            <a:lvl3pPr marL="1371600" marR="0" lvl="2"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3pPr>
            <a:lvl4pPr marL="1828800" marR="0" lvl="3"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4pPr>
            <a:lvl5pPr marL="2286000" marR="0" lvl="4"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5pPr>
            <a:lvl6pPr marL="2743200" marR="0" lvl="5"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6pPr>
            <a:lvl7pPr marL="3200400" marR="0" lvl="6"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7pPr>
            <a:lvl8pPr marL="3657600" marR="0" lvl="7"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8pPr>
            <a:lvl9pPr marL="4114800" marR="0" lvl="8"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9pPr>
          </a:lstStyle>
          <a:p>
            <a:pPr marL="285750" indent="-285750" algn="l">
              <a:spcAft>
                <a:spcPts val="1200"/>
              </a:spcAft>
              <a:buFont typeface="Arial" panose="020B0604020202020204" pitchFamily="34" charset="0"/>
              <a:buChar char="•"/>
            </a:pPr>
            <a:r>
              <a:rPr lang="vi-VN" sz="1800" b="1"/>
              <a:t>Nhận thông tin đơn hàng từ Intent:</a:t>
            </a:r>
            <a:endParaRPr lang="vi-VN" sz="1800"/>
          </a:p>
        </p:txBody>
      </p:sp>
      <p:sp>
        <p:nvSpPr>
          <p:cNvPr id="2" name="Google Shape;334;p40">
            <a:extLst>
              <a:ext uri="{FF2B5EF4-FFF2-40B4-BE49-F238E27FC236}">
                <a16:creationId xmlns:a16="http://schemas.microsoft.com/office/drawing/2014/main" id="{63E719C6-CDB8-1090-7390-8B339C759FE2}"/>
              </a:ext>
            </a:extLst>
          </p:cNvPr>
          <p:cNvSpPr txBox="1">
            <a:spLocks/>
          </p:cNvSpPr>
          <p:nvPr/>
        </p:nvSpPr>
        <p:spPr>
          <a:xfrm>
            <a:off x="3128299" y="224404"/>
            <a:ext cx="4864500" cy="6450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marR="0" lvl="0" indent="0" algn="r" rtl="0">
              <a:lnSpc>
                <a:spcPct val="90000"/>
              </a:lnSpc>
              <a:spcBef>
                <a:spcPts val="0"/>
              </a:spcBef>
              <a:spcAft>
                <a:spcPts val="0"/>
              </a:spcAft>
              <a:buClr>
                <a:schemeClr val="dk2"/>
              </a:buClr>
              <a:buSzPts val="5200"/>
              <a:buFont typeface="Commissioner"/>
              <a:buNone/>
              <a:defRPr sz="4500" b="0" i="0" u="none" strike="noStrike" cap="none">
                <a:solidFill>
                  <a:schemeClr val="dk2"/>
                </a:solidFill>
                <a:latin typeface="Commissioner ExtraBold"/>
                <a:ea typeface="Commissioner ExtraBold"/>
                <a:cs typeface="Commissioner ExtraBold"/>
                <a:sym typeface="Commissioner ExtraBold"/>
              </a:defRPr>
            </a:lvl1pPr>
            <a:lvl2pPr marR="0" lvl="1"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2pPr>
            <a:lvl3pPr marR="0" lvl="2"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3pPr>
            <a:lvl4pPr marR="0" lvl="3"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4pPr>
            <a:lvl5pPr marR="0" lvl="4"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5pPr>
            <a:lvl6pPr marR="0" lvl="5"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6pPr>
            <a:lvl7pPr marR="0" lvl="6"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7pPr>
            <a:lvl8pPr marR="0" lvl="7"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8pPr>
            <a:lvl9pPr marR="0" lvl="8"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9pPr>
          </a:lstStyle>
          <a:p>
            <a:pPr algn="l">
              <a:buSzPts val="4700"/>
            </a:pPr>
            <a:r>
              <a:rPr lang="vi-VN" sz="2400"/>
              <a:t>Activity: </a:t>
            </a:r>
            <a:r>
              <a:rPr lang="vi-VN" sz="2400" u="sng"/>
              <a:t>TrangDocSach</a:t>
            </a:r>
          </a:p>
        </p:txBody>
      </p:sp>
    </p:spTree>
    <p:extLst>
      <p:ext uri="{BB962C8B-B14F-4D97-AF65-F5344CB8AC3E}">
        <p14:creationId xmlns:p14="http://schemas.microsoft.com/office/powerpoint/2010/main" val="1642399292"/>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4" name="Google Shape;1460;p74">
            <a:extLst>
              <a:ext uri="{FF2B5EF4-FFF2-40B4-BE49-F238E27FC236}">
                <a16:creationId xmlns:a16="http://schemas.microsoft.com/office/drawing/2014/main" id="{E06D66F6-623E-7896-D86C-7E3B918A78D5}"/>
              </a:ext>
            </a:extLst>
          </p:cNvPr>
          <p:cNvSpPr/>
          <p:nvPr/>
        </p:nvSpPr>
        <p:spPr>
          <a:xfrm>
            <a:off x="7811699" y="-307292"/>
            <a:ext cx="2320494" cy="2476717"/>
          </a:xfrm>
          <a:custGeom>
            <a:avLst/>
            <a:gdLst/>
            <a:ahLst/>
            <a:cxnLst/>
            <a:rect l="l" t="t" r="r" b="b"/>
            <a:pathLst>
              <a:path w="146265" h="156112" extrusionOk="0">
                <a:moveTo>
                  <a:pt x="5411" y="0"/>
                </a:moveTo>
                <a:cubicBezTo>
                  <a:pt x="5411" y="0"/>
                  <a:pt x="1" y="28329"/>
                  <a:pt x="20548" y="36870"/>
                </a:cubicBezTo>
                <a:cubicBezTo>
                  <a:pt x="24058" y="38329"/>
                  <a:pt x="27694" y="38893"/>
                  <a:pt x="31373" y="38893"/>
                </a:cubicBezTo>
                <a:cubicBezTo>
                  <a:pt x="43912" y="38893"/>
                  <a:pt x="56943" y="32338"/>
                  <a:pt x="67152" y="32338"/>
                </a:cubicBezTo>
                <a:cubicBezTo>
                  <a:pt x="71479" y="32338"/>
                  <a:pt x="75300" y="33516"/>
                  <a:pt x="78361" y="36870"/>
                </a:cubicBezTo>
                <a:cubicBezTo>
                  <a:pt x="90793" y="50426"/>
                  <a:pt x="72190" y="65958"/>
                  <a:pt x="96993" y="74500"/>
                </a:cubicBezTo>
                <a:cubicBezTo>
                  <a:pt x="105899" y="77600"/>
                  <a:pt x="114015" y="83740"/>
                  <a:pt x="115717" y="93497"/>
                </a:cubicBezTo>
                <a:cubicBezTo>
                  <a:pt x="117814" y="105503"/>
                  <a:pt x="109060" y="112403"/>
                  <a:pt x="105504" y="122646"/>
                </a:cubicBezTo>
                <a:cubicBezTo>
                  <a:pt x="103559" y="128148"/>
                  <a:pt x="104744" y="135078"/>
                  <a:pt x="107024" y="140245"/>
                </a:cubicBezTo>
                <a:cubicBezTo>
                  <a:pt x="109699" y="146294"/>
                  <a:pt x="114501" y="151218"/>
                  <a:pt x="120580" y="153832"/>
                </a:cubicBezTo>
                <a:cubicBezTo>
                  <a:pt x="124167" y="155413"/>
                  <a:pt x="128027" y="156081"/>
                  <a:pt x="131918" y="156112"/>
                </a:cubicBezTo>
                <a:cubicBezTo>
                  <a:pt x="133438" y="156112"/>
                  <a:pt x="146265" y="155200"/>
                  <a:pt x="146265" y="153650"/>
                </a:cubicBezTo>
                <a:lnTo>
                  <a:pt x="1462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335;p40">
            <a:extLst>
              <a:ext uri="{FF2B5EF4-FFF2-40B4-BE49-F238E27FC236}">
                <a16:creationId xmlns:a16="http://schemas.microsoft.com/office/drawing/2014/main" id="{DDBE5839-9F47-5D01-774B-B7385957D4BF}"/>
              </a:ext>
            </a:extLst>
          </p:cNvPr>
          <p:cNvSpPr txBox="1">
            <a:spLocks/>
          </p:cNvSpPr>
          <p:nvPr/>
        </p:nvSpPr>
        <p:spPr>
          <a:xfrm>
            <a:off x="1101880" y="931066"/>
            <a:ext cx="7774491" cy="170333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2100"/>
              <a:buFont typeface="Syne"/>
              <a:buNone/>
              <a:defRPr sz="1600" b="0" i="0" u="none" strike="noStrike" cap="none">
                <a:solidFill>
                  <a:schemeClr val="dk1"/>
                </a:solidFill>
                <a:latin typeface="Syne"/>
                <a:ea typeface="Syne"/>
                <a:cs typeface="Syne"/>
                <a:sym typeface="Syne"/>
              </a:defRPr>
            </a:lvl1pPr>
            <a:lvl2pPr marL="914400" marR="0" lvl="1"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2pPr>
            <a:lvl3pPr marL="1371600" marR="0" lvl="2"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3pPr>
            <a:lvl4pPr marL="1828800" marR="0" lvl="3"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4pPr>
            <a:lvl5pPr marL="2286000" marR="0" lvl="4"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5pPr>
            <a:lvl6pPr marL="2743200" marR="0" lvl="5"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6pPr>
            <a:lvl7pPr marL="3200400" marR="0" lvl="6"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7pPr>
            <a:lvl8pPr marL="3657600" marR="0" lvl="7"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8pPr>
            <a:lvl9pPr marL="4114800" marR="0" lvl="8"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9pPr>
          </a:lstStyle>
          <a:p>
            <a:pPr marL="285750" indent="-285750" algn="l">
              <a:spcAft>
                <a:spcPts val="1200"/>
              </a:spcAft>
              <a:buFont typeface="Arial" panose="020B0604020202020204" pitchFamily="34" charset="0"/>
              <a:buChar char="•"/>
            </a:pPr>
            <a:r>
              <a:rPr lang="vi-VN" sz="1800"/>
              <a:t>Nếu orderId hợp lệ (!= -1):</a:t>
            </a:r>
          </a:p>
          <a:p>
            <a:pPr marL="0" indent="0" algn="l">
              <a:spcAft>
                <a:spcPts val="1200"/>
              </a:spcAft>
            </a:pPr>
            <a:r>
              <a:rPr lang="vi-VN" sz="1800"/>
              <a:t>	Tạo đối tượng OrderCRUD để truy cập cơ sở dữ liệu.</a:t>
            </a:r>
          </a:p>
          <a:p>
            <a:pPr marL="0" indent="0" algn="l">
              <a:spcAft>
                <a:spcPts val="1200"/>
              </a:spcAft>
            </a:pPr>
            <a:r>
              <a:rPr lang="vi-VN" sz="1800"/>
              <a:t>	Mở cơ sở dữ liệu (orderCRUD.open()).</a:t>
            </a:r>
          </a:p>
          <a:p>
            <a:pPr marL="0" indent="0" algn="l">
              <a:spcAft>
                <a:spcPts val="1200"/>
              </a:spcAft>
            </a:pPr>
            <a:r>
              <a:rPr lang="vi-VN" sz="1800"/>
              <a:t>	Lấy thông tin truyện từ đơn hàng (orderCRUD.getThongTinTruyenFromOrder(orderId)).</a:t>
            </a:r>
          </a:p>
          <a:p>
            <a:pPr marL="0" indent="0" algn="l">
              <a:spcAft>
                <a:spcPts val="1200"/>
              </a:spcAft>
            </a:pPr>
            <a:r>
              <a:rPr lang="vi-VN" sz="1800"/>
              <a:t>	Đóng cơ sở dữ liệu (orderCRUD.close()).</a:t>
            </a:r>
          </a:p>
          <a:p>
            <a:pPr marL="0" indent="0" algn="l">
              <a:spcAft>
                <a:spcPts val="1200"/>
              </a:spcAft>
            </a:pPr>
            <a:r>
              <a:rPr lang="vi-VN" sz="1800"/>
              <a:t>	Hiển thị thông tin truyện trên giao diện người dùng (displayBookInfo(bookFake)).</a:t>
            </a:r>
          </a:p>
        </p:txBody>
      </p:sp>
      <p:sp>
        <p:nvSpPr>
          <p:cNvPr id="8" name="Google Shape;335;p40">
            <a:extLst>
              <a:ext uri="{FF2B5EF4-FFF2-40B4-BE49-F238E27FC236}">
                <a16:creationId xmlns:a16="http://schemas.microsoft.com/office/drawing/2014/main" id="{166AC797-0AEA-F438-DD81-8A9A41A71CE7}"/>
              </a:ext>
            </a:extLst>
          </p:cNvPr>
          <p:cNvSpPr txBox="1">
            <a:spLocks/>
          </p:cNvSpPr>
          <p:nvPr/>
        </p:nvSpPr>
        <p:spPr>
          <a:xfrm>
            <a:off x="980817" y="627058"/>
            <a:ext cx="4572489" cy="51575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2100"/>
              <a:buFont typeface="Syne"/>
              <a:buNone/>
              <a:defRPr sz="1600" b="0" i="0" u="none" strike="noStrike" cap="none">
                <a:solidFill>
                  <a:schemeClr val="dk1"/>
                </a:solidFill>
                <a:latin typeface="Syne"/>
                <a:ea typeface="Syne"/>
                <a:cs typeface="Syne"/>
                <a:sym typeface="Syne"/>
              </a:defRPr>
            </a:lvl1pPr>
            <a:lvl2pPr marL="914400" marR="0" lvl="1"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2pPr>
            <a:lvl3pPr marL="1371600" marR="0" lvl="2"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3pPr>
            <a:lvl4pPr marL="1828800" marR="0" lvl="3"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4pPr>
            <a:lvl5pPr marL="2286000" marR="0" lvl="4"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5pPr>
            <a:lvl6pPr marL="2743200" marR="0" lvl="5"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6pPr>
            <a:lvl7pPr marL="3200400" marR="0" lvl="6"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7pPr>
            <a:lvl8pPr marL="3657600" marR="0" lvl="7"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8pPr>
            <a:lvl9pPr marL="4114800" marR="0" lvl="8"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9pPr>
          </a:lstStyle>
          <a:p>
            <a:pPr marL="285750" indent="-285750" algn="l">
              <a:spcAft>
                <a:spcPts val="1200"/>
              </a:spcAft>
              <a:buFont typeface="Arial" panose="020B0604020202020204" pitchFamily="34" charset="0"/>
              <a:buChar char="•"/>
            </a:pPr>
            <a:r>
              <a:rPr lang="vi-VN" sz="1800" b="1"/>
              <a:t>Nhận thông tin đơn hàng từ Intent:</a:t>
            </a:r>
            <a:endParaRPr lang="vi-VN" sz="1800"/>
          </a:p>
        </p:txBody>
      </p:sp>
      <p:sp>
        <p:nvSpPr>
          <p:cNvPr id="2" name="Google Shape;334;p40">
            <a:extLst>
              <a:ext uri="{FF2B5EF4-FFF2-40B4-BE49-F238E27FC236}">
                <a16:creationId xmlns:a16="http://schemas.microsoft.com/office/drawing/2014/main" id="{63E719C6-CDB8-1090-7390-8B339C759FE2}"/>
              </a:ext>
            </a:extLst>
          </p:cNvPr>
          <p:cNvSpPr txBox="1">
            <a:spLocks/>
          </p:cNvSpPr>
          <p:nvPr/>
        </p:nvSpPr>
        <p:spPr>
          <a:xfrm>
            <a:off x="3128299" y="224404"/>
            <a:ext cx="4864500" cy="6450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marR="0" lvl="0" indent="0" algn="r" rtl="0">
              <a:lnSpc>
                <a:spcPct val="90000"/>
              </a:lnSpc>
              <a:spcBef>
                <a:spcPts val="0"/>
              </a:spcBef>
              <a:spcAft>
                <a:spcPts val="0"/>
              </a:spcAft>
              <a:buClr>
                <a:schemeClr val="dk2"/>
              </a:buClr>
              <a:buSzPts val="5200"/>
              <a:buFont typeface="Commissioner"/>
              <a:buNone/>
              <a:defRPr sz="4500" b="0" i="0" u="none" strike="noStrike" cap="none">
                <a:solidFill>
                  <a:schemeClr val="dk2"/>
                </a:solidFill>
                <a:latin typeface="Commissioner ExtraBold"/>
                <a:ea typeface="Commissioner ExtraBold"/>
                <a:cs typeface="Commissioner ExtraBold"/>
                <a:sym typeface="Commissioner ExtraBold"/>
              </a:defRPr>
            </a:lvl1pPr>
            <a:lvl2pPr marR="0" lvl="1"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2pPr>
            <a:lvl3pPr marR="0" lvl="2"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3pPr>
            <a:lvl4pPr marR="0" lvl="3"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4pPr>
            <a:lvl5pPr marR="0" lvl="4"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5pPr>
            <a:lvl6pPr marR="0" lvl="5"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6pPr>
            <a:lvl7pPr marR="0" lvl="6"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7pPr>
            <a:lvl8pPr marR="0" lvl="7"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8pPr>
            <a:lvl9pPr marR="0" lvl="8"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9pPr>
          </a:lstStyle>
          <a:p>
            <a:pPr algn="l">
              <a:buSzPts val="4700"/>
            </a:pPr>
            <a:r>
              <a:rPr lang="vi-VN" sz="2400"/>
              <a:t>Activity: </a:t>
            </a:r>
            <a:r>
              <a:rPr lang="vi-VN" sz="2400" u="sng"/>
              <a:t>TrangDocSach</a:t>
            </a:r>
          </a:p>
        </p:txBody>
      </p:sp>
    </p:spTree>
    <p:extLst>
      <p:ext uri="{BB962C8B-B14F-4D97-AF65-F5344CB8AC3E}">
        <p14:creationId xmlns:p14="http://schemas.microsoft.com/office/powerpoint/2010/main" val="309696406"/>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4" name="Google Shape;1460;p74">
            <a:extLst>
              <a:ext uri="{FF2B5EF4-FFF2-40B4-BE49-F238E27FC236}">
                <a16:creationId xmlns:a16="http://schemas.microsoft.com/office/drawing/2014/main" id="{E06D66F6-623E-7896-D86C-7E3B918A78D5}"/>
              </a:ext>
            </a:extLst>
          </p:cNvPr>
          <p:cNvSpPr/>
          <p:nvPr/>
        </p:nvSpPr>
        <p:spPr>
          <a:xfrm>
            <a:off x="7811699" y="-307292"/>
            <a:ext cx="2320494" cy="2476717"/>
          </a:xfrm>
          <a:custGeom>
            <a:avLst/>
            <a:gdLst/>
            <a:ahLst/>
            <a:cxnLst/>
            <a:rect l="l" t="t" r="r" b="b"/>
            <a:pathLst>
              <a:path w="146265" h="156112" extrusionOk="0">
                <a:moveTo>
                  <a:pt x="5411" y="0"/>
                </a:moveTo>
                <a:cubicBezTo>
                  <a:pt x="5411" y="0"/>
                  <a:pt x="1" y="28329"/>
                  <a:pt x="20548" y="36870"/>
                </a:cubicBezTo>
                <a:cubicBezTo>
                  <a:pt x="24058" y="38329"/>
                  <a:pt x="27694" y="38893"/>
                  <a:pt x="31373" y="38893"/>
                </a:cubicBezTo>
                <a:cubicBezTo>
                  <a:pt x="43912" y="38893"/>
                  <a:pt x="56943" y="32338"/>
                  <a:pt x="67152" y="32338"/>
                </a:cubicBezTo>
                <a:cubicBezTo>
                  <a:pt x="71479" y="32338"/>
                  <a:pt x="75300" y="33516"/>
                  <a:pt x="78361" y="36870"/>
                </a:cubicBezTo>
                <a:cubicBezTo>
                  <a:pt x="90793" y="50426"/>
                  <a:pt x="72190" y="65958"/>
                  <a:pt x="96993" y="74500"/>
                </a:cubicBezTo>
                <a:cubicBezTo>
                  <a:pt x="105899" y="77600"/>
                  <a:pt x="114015" y="83740"/>
                  <a:pt x="115717" y="93497"/>
                </a:cubicBezTo>
                <a:cubicBezTo>
                  <a:pt x="117814" y="105503"/>
                  <a:pt x="109060" y="112403"/>
                  <a:pt x="105504" y="122646"/>
                </a:cubicBezTo>
                <a:cubicBezTo>
                  <a:pt x="103559" y="128148"/>
                  <a:pt x="104744" y="135078"/>
                  <a:pt x="107024" y="140245"/>
                </a:cubicBezTo>
                <a:cubicBezTo>
                  <a:pt x="109699" y="146294"/>
                  <a:pt x="114501" y="151218"/>
                  <a:pt x="120580" y="153832"/>
                </a:cubicBezTo>
                <a:cubicBezTo>
                  <a:pt x="124167" y="155413"/>
                  <a:pt x="128027" y="156081"/>
                  <a:pt x="131918" y="156112"/>
                </a:cubicBezTo>
                <a:cubicBezTo>
                  <a:pt x="133438" y="156112"/>
                  <a:pt x="146265" y="155200"/>
                  <a:pt x="146265" y="153650"/>
                </a:cubicBezTo>
                <a:lnTo>
                  <a:pt x="1462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335;p40">
            <a:extLst>
              <a:ext uri="{FF2B5EF4-FFF2-40B4-BE49-F238E27FC236}">
                <a16:creationId xmlns:a16="http://schemas.microsoft.com/office/drawing/2014/main" id="{DDBE5839-9F47-5D01-774B-B7385957D4BF}"/>
              </a:ext>
            </a:extLst>
          </p:cNvPr>
          <p:cNvSpPr txBox="1">
            <a:spLocks/>
          </p:cNvSpPr>
          <p:nvPr/>
        </p:nvSpPr>
        <p:spPr>
          <a:xfrm>
            <a:off x="1951464" y="1901553"/>
            <a:ext cx="4427034" cy="170333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2100"/>
              <a:buFont typeface="Syne"/>
              <a:buNone/>
              <a:defRPr sz="1600" b="0" i="0" u="none" strike="noStrike" cap="none">
                <a:solidFill>
                  <a:schemeClr val="dk1"/>
                </a:solidFill>
                <a:latin typeface="Syne"/>
                <a:ea typeface="Syne"/>
                <a:cs typeface="Syne"/>
                <a:sym typeface="Syne"/>
              </a:defRPr>
            </a:lvl1pPr>
            <a:lvl2pPr marL="914400" marR="0" lvl="1"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2pPr>
            <a:lvl3pPr marL="1371600" marR="0" lvl="2"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3pPr>
            <a:lvl4pPr marL="1828800" marR="0" lvl="3"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4pPr>
            <a:lvl5pPr marL="2286000" marR="0" lvl="4"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5pPr>
            <a:lvl6pPr marL="2743200" marR="0" lvl="5"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6pPr>
            <a:lvl7pPr marL="3200400" marR="0" lvl="6"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7pPr>
            <a:lvl8pPr marL="3657600" marR="0" lvl="7"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8pPr>
            <a:lvl9pPr marL="4114800" marR="0" lvl="8"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9pPr>
          </a:lstStyle>
          <a:p>
            <a:pPr marL="285750" indent="-285750" algn="l">
              <a:spcAft>
                <a:spcPts val="1200"/>
              </a:spcAft>
              <a:buFont typeface="Arial" panose="020B0604020202020204" pitchFamily="34" charset="0"/>
              <a:buChar char="•"/>
            </a:pPr>
            <a:r>
              <a:rPr lang="vi-VN" sz="1800"/>
              <a:t>Khởi tạo giao diện người dùng:</a:t>
            </a:r>
          </a:p>
          <a:p>
            <a:pPr marL="285750" indent="-285750" algn="l">
              <a:spcAft>
                <a:spcPts val="1200"/>
              </a:spcAft>
              <a:buFont typeface="Arial" panose="020B0604020202020204" pitchFamily="34" charset="0"/>
              <a:buChar char="•"/>
            </a:pPr>
            <a:r>
              <a:rPr lang="vi-VN" sz="1800"/>
              <a:t>setContentView(R.layout.activity_docsach): Đặt layout cho Activity.</a:t>
            </a:r>
          </a:p>
          <a:p>
            <a:pPr marL="285750" indent="-285750" algn="l">
              <a:spcAft>
                <a:spcPts val="1200"/>
              </a:spcAft>
              <a:buFont typeface="Arial" panose="020B0604020202020204" pitchFamily="34" charset="0"/>
              <a:buChar char="•"/>
            </a:pPr>
            <a:r>
              <a:rPr lang="vi-VN" sz="1800"/>
              <a:t>setupBackButton(): Phương thức này (có thể được định nghĩa trong lớp cơ sở SuKienReturn) sẽ thiết lập chức năng cho nút quay lại.</a:t>
            </a:r>
          </a:p>
        </p:txBody>
      </p:sp>
      <p:sp>
        <p:nvSpPr>
          <p:cNvPr id="8" name="Google Shape;335;p40">
            <a:extLst>
              <a:ext uri="{FF2B5EF4-FFF2-40B4-BE49-F238E27FC236}">
                <a16:creationId xmlns:a16="http://schemas.microsoft.com/office/drawing/2014/main" id="{166AC797-0AEA-F438-DD81-8A9A41A71CE7}"/>
              </a:ext>
            </a:extLst>
          </p:cNvPr>
          <p:cNvSpPr txBox="1">
            <a:spLocks/>
          </p:cNvSpPr>
          <p:nvPr/>
        </p:nvSpPr>
        <p:spPr>
          <a:xfrm>
            <a:off x="980817" y="627058"/>
            <a:ext cx="4572489" cy="51575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2100"/>
              <a:buFont typeface="Syne"/>
              <a:buNone/>
              <a:defRPr sz="1600" b="0" i="0" u="none" strike="noStrike" cap="none">
                <a:solidFill>
                  <a:schemeClr val="dk1"/>
                </a:solidFill>
                <a:latin typeface="Syne"/>
                <a:ea typeface="Syne"/>
                <a:cs typeface="Syne"/>
                <a:sym typeface="Syne"/>
              </a:defRPr>
            </a:lvl1pPr>
            <a:lvl2pPr marL="914400" marR="0" lvl="1"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2pPr>
            <a:lvl3pPr marL="1371600" marR="0" lvl="2"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3pPr>
            <a:lvl4pPr marL="1828800" marR="0" lvl="3"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4pPr>
            <a:lvl5pPr marL="2286000" marR="0" lvl="4"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5pPr>
            <a:lvl6pPr marL="2743200" marR="0" lvl="5"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6pPr>
            <a:lvl7pPr marL="3200400" marR="0" lvl="6"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7pPr>
            <a:lvl8pPr marL="3657600" marR="0" lvl="7"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8pPr>
            <a:lvl9pPr marL="4114800" marR="0" lvl="8"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9pPr>
          </a:lstStyle>
          <a:p>
            <a:pPr marL="285750" indent="-285750" algn="l">
              <a:spcAft>
                <a:spcPts val="1200"/>
              </a:spcAft>
              <a:buFont typeface="Arial" panose="020B0604020202020204" pitchFamily="34" charset="0"/>
              <a:buChar char="•"/>
            </a:pPr>
            <a:r>
              <a:rPr lang="vi-VN" sz="1800" b="1"/>
              <a:t>Phương thức displayBookInfo:</a:t>
            </a:r>
            <a:endParaRPr lang="vi-VN" sz="1800"/>
          </a:p>
        </p:txBody>
      </p:sp>
      <p:sp>
        <p:nvSpPr>
          <p:cNvPr id="2" name="Google Shape;334;p40">
            <a:extLst>
              <a:ext uri="{FF2B5EF4-FFF2-40B4-BE49-F238E27FC236}">
                <a16:creationId xmlns:a16="http://schemas.microsoft.com/office/drawing/2014/main" id="{63E719C6-CDB8-1090-7390-8B339C759FE2}"/>
              </a:ext>
            </a:extLst>
          </p:cNvPr>
          <p:cNvSpPr txBox="1">
            <a:spLocks/>
          </p:cNvSpPr>
          <p:nvPr/>
        </p:nvSpPr>
        <p:spPr>
          <a:xfrm>
            <a:off x="3128299" y="224404"/>
            <a:ext cx="4864500" cy="6450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marR="0" lvl="0" indent="0" algn="r" rtl="0">
              <a:lnSpc>
                <a:spcPct val="90000"/>
              </a:lnSpc>
              <a:spcBef>
                <a:spcPts val="0"/>
              </a:spcBef>
              <a:spcAft>
                <a:spcPts val="0"/>
              </a:spcAft>
              <a:buClr>
                <a:schemeClr val="dk2"/>
              </a:buClr>
              <a:buSzPts val="5200"/>
              <a:buFont typeface="Commissioner"/>
              <a:buNone/>
              <a:defRPr sz="4500" b="0" i="0" u="none" strike="noStrike" cap="none">
                <a:solidFill>
                  <a:schemeClr val="dk2"/>
                </a:solidFill>
                <a:latin typeface="Commissioner ExtraBold"/>
                <a:ea typeface="Commissioner ExtraBold"/>
                <a:cs typeface="Commissioner ExtraBold"/>
                <a:sym typeface="Commissioner ExtraBold"/>
              </a:defRPr>
            </a:lvl1pPr>
            <a:lvl2pPr marR="0" lvl="1"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2pPr>
            <a:lvl3pPr marR="0" lvl="2"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3pPr>
            <a:lvl4pPr marR="0" lvl="3"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4pPr>
            <a:lvl5pPr marR="0" lvl="4"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5pPr>
            <a:lvl6pPr marR="0" lvl="5"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6pPr>
            <a:lvl7pPr marR="0" lvl="6"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7pPr>
            <a:lvl8pPr marR="0" lvl="7"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8pPr>
            <a:lvl9pPr marR="0" lvl="8"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9pPr>
          </a:lstStyle>
          <a:p>
            <a:pPr algn="l">
              <a:buSzPts val="4700"/>
            </a:pPr>
            <a:r>
              <a:rPr lang="vi-VN" sz="2400"/>
              <a:t>Activity: </a:t>
            </a:r>
            <a:r>
              <a:rPr lang="vi-VN" sz="2400" u="sng"/>
              <a:t>TrangDocSach</a:t>
            </a:r>
          </a:p>
        </p:txBody>
      </p:sp>
      <p:pic>
        <p:nvPicPr>
          <p:cNvPr id="5" name="Picture 4">
            <a:extLst>
              <a:ext uri="{FF2B5EF4-FFF2-40B4-BE49-F238E27FC236}">
                <a16:creationId xmlns:a16="http://schemas.microsoft.com/office/drawing/2014/main" id="{DFAEC420-AF77-8643-FF59-0F7E644AEA8D}"/>
              </a:ext>
            </a:extLst>
          </p:cNvPr>
          <p:cNvPicPr>
            <a:picLocks noChangeAspect="1"/>
          </p:cNvPicPr>
          <p:nvPr/>
        </p:nvPicPr>
        <p:blipFill>
          <a:blip r:embed="rId3"/>
          <a:stretch>
            <a:fillRect/>
          </a:stretch>
        </p:blipFill>
        <p:spPr>
          <a:xfrm>
            <a:off x="1736986" y="940652"/>
            <a:ext cx="6187865" cy="4066848"/>
          </a:xfrm>
          <a:prstGeom prst="rect">
            <a:avLst/>
          </a:prstGeom>
        </p:spPr>
      </p:pic>
    </p:spTree>
    <p:extLst>
      <p:ext uri="{BB962C8B-B14F-4D97-AF65-F5344CB8AC3E}">
        <p14:creationId xmlns:p14="http://schemas.microsoft.com/office/powerpoint/2010/main" val="1026202201"/>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4" name="Google Shape;1460;p74">
            <a:extLst>
              <a:ext uri="{FF2B5EF4-FFF2-40B4-BE49-F238E27FC236}">
                <a16:creationId xmlns:a16="http://schemas.microsoft.com/office/drawing/2014/main" id="{E06D66F6-623E-7896-D86C-7E3B918A78D5}"/>
              </a:ext>
            </a:extLst>
          </p:cNvPr>
          <p:cNvSpPr/>
          <p:nvPr/>
        </p:nvSpPr>
        <p:spPr>
          <a:xfrm>
            <a:off x="7811699" y="-307292"/>
            <a:ext cx="2320494" cy="2476717"/>
          </a:xfrm>
          <a:custGeom>
            <a:avLst/>
            <a:gdLst/>
            <a:ahLst/>
            <a:cxnLst/>
            <a:rect l="l" t="t" r="r" b="b"/>
            <a:pathLst>
              <a:path w="146265" h="156112" extrusionOk="0">
                <a:moveTo>
                  <a:pt x="5411" y="0"/>
                </a:moveTo>
                <a:cubicBezTo>
                  <a:pt x="5411" y="0"/>
                  <a:pt x="1" y="28329"/>
                  <a:pt x="20548" y="36870"/>
                </a:cubicBezTo>
                <a:cubicBezTo>
                  <a:pt x="24058" y="38329"/>
                  <a:pt x="27694" y="38893"/>
                  <a:pt x="31373" y="38893"/>
                </a:cubicBezTo>
                <a:cubicBezTo>
                  <a:pt x="43912" y="38893"/>
                  <a:pt x="56943" y="32338"/>
                  <a:pt x="67152" y="32338"/>
                </a:cubicBezTo>
                <a:cubicBezTo>
                  <a:pt x="71479" y="32338"/>
                  <a:pt x="75300" y="33516"/>
                  <a:pt x="78361" y="36870"/>
                </a:cubicBezTo>
                <a:cubicBezTo>
                  <a:pt x="90793" y="50426"/>
                  <a:pt x="72190" y="65958"/>
                  <a:pt x="96993" y="74500"/>
                </a:cubicBezTo>
                <a:cubicBezTo>
                  <a:pt x="105899" y="77600"/>
                  <a:pt x="114015" y="83740"/>
                  <a:pt x="115717" y="93497"/>
                </a:cubicBezTo>
                <a:cubicBezTo>
                  <a:pt x="117814" y="105503"/>
                  <a:pt x="109060" y="112403"/>
                  <a:pt x="105504" y="122646"/>
                </a:cubicBezTo>
                <a:cubicBezTo>
                  <a:pt x="103559" y="128148"/>
                  <a:pt x="104744" y="135078"/>
                  <a:pt x="107024" y="140245"/>
                </a:cubicBezTo>
                <a:cubicBezTo>
                  <a:pt x="109699" y="146294"/>
                  <a:pt x="114501" y="151218"/>
                  <a:pt x="120580" y="153832"/>
                </a:cubicBezTo>
                <a:cubicBezTo>
                  <a:pt x="124167" y="155413"/>
                  <a:pt x="128027" y="156081"/>
                  <a:pt x="131918" y="156112"/>
                </a:cubicBezTo>
                <a:cubicBezTo>
                  <a:pt x="133438" y="156112"/>
                  <a:pt x="146265" y="155200"/>
                  <a:pt x="146265" y="153650"/>
                </a:cubicBezTo>
                <a:lnTo>
                  <a:pt x="1462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335;p40">
            <a:extLst>
              <a:ext uri="{FF2B5EF4-FFF2-40B4-BE49-F238E27FC236}">
                <a16:creationId xmlns:a16="http://schemas.microsoft.com/office/drawing/2014/main" id="{DDBE5839-9F47-5D01-774B-B7385957D4BF}"/>
              </a:ext>
            </a:extLst>
          </p:cNvPr>
          <p:cNvSpPr txBox="1">
            <a:spLocks/>
          </p:cNvSpPr>
          <p:nvPr/>
        </p:nvSpPr>
        <p:spPr>
          <a:xfrm>
            <a:off x="980817" y="1545470"/>
            <a:ext cx="7805853" cy="170333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2100"/>
              <a:buFont typeface="Syne"/>
              <a:buNone/>
              <a:defRPr sz="1600" b="0" i="0" u="none" strike="noStrike" cap="none">
                <a:solidFill>
                  <a:schemeClr val="dk1"/>
                </a:solidFill>
                <a:latin typeface="Syne"/>
                <a:ea typeface="Syne"/>
                <a:cs typeface="Syne"/>
                <a:sym typeface="Syne"/>
              </a:defRPr>
            </a:lvl1pPr>
            <a:lvl2pPr marL="914400" marR="0" lvl="1"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2pPr>
            <a:lvl3pPr marL="1371600" marR="0" lvl="2"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3pPr>
            <a:lvl4pPr marL="1828800" marR="0" lvl="3"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4pPr>
            <a:lvl5pPr marL="2286000" marR="0" lvl="4"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5pPr>
            <a:lvl6pPr marL="2743200" marR="0" lvl="5"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6pPr>
            <a:lvl7pPr marL="3200400" marR="0" lvl="6"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7pPr>
            <a:lvl8pPr marL="3657600" marR="0" lvl="7"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8pPr>
            <a:lvl9pPr marL="4114800" marR="0" lvl="8"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9pPr>
          </a:lstStyle>
          <a:p>
            <a:pPr marL="285750" indent="-285750" algn="l">
              <a:spcAft>
                <a:spcPts val="1200"/>
              </a:spcAft>
              <a:buFont typeface="Arial" panose="020B0604020202020204" pitchFamily="34" charset="0"/>
              <a:buChar char="•"/>
            </a:pPr>
            <a:r>
              <a:rPr lang="vi-VN" sz="1800"/>
              <a:t>Cập nhật giao diện người dùng với thông tin truyện:</a:t>
            </a:r>
          </a:p>
          <a:p>
            <a:pPr marL="285750" indent="-285750" algn="l">
              <a:spcAft>
                <a:spcPts val="1200"/>
              </a:spcAft>
              <a:buFont typeface="Arial" panose="020B0604020202020204" pitchFamily="34" charset="0"/>
              <a:buChar char="•"/>
            </a:pPr>
            <a:r>
              <a:rPr lang="vi-VN" sz="1800"/>
              <a:t>TextView titleTextView = findViewById(R.id.tvTenTruyen): Liên kết TextView để hiển thị tiêu đề truyện.</a:t>
            </a:r>
          </a:p>
          <a:p>
            <a:pPr marL="285750" indent="-285750" algn="l">
              <a:spcAft>
                <a:spcPts val="1200"/>
              </a:spcAft>
              <a:buFont typeface="Arial" panose="020B0604020202020204" pitchFamily="34" charset="0"/>
              <a:buChar char="•"/>
            </a:pPr>
            <a:r>
              <a:rPr lang="vi-VN" sz="1800"/>
              <a:t>TextView contentTextView = findViewById(R.id.tvContent): Liên kết TextView để hiển thị nội dung truyện.</a:t>
            </a:r>
          </a:p>
        </p:txBody>
      </p:sp>
      <p:sp>
        <p:nvSpPr>
          <p:cNvPr id="8" name="Google Shape;335;p40">
            <a:extLst>
              <a:ext uri="{FF2B5EF4-FFF2-40B4-BE49-F238E27FC236}">
                <a16:creationId xmlns:a16="http://schemas.microsoft.com/office/drawing/2014/main" id="{166AC797-0AEA-F438-DD81-8A9A41A71CE7}"/>
              </a:ext>
            </a:extLst>
          </p:cNvPr>
          <p:cNvSpPr txBox="1">
            <a:spLocks/>
          </p:cNvSpPr>
          <p:nvPr/>
        </p:nvSpPr>
        <p:spPr>
          <a:xfrm>
            <a:off x="980677" y="949558"/>
            <a:ext cx="4572489" cy="51575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2100"/>
              <a:buFont typeface="Syne"/>
              <a:buNone/>
              <a:defRPr sz="1600" b="0" i="0" u="none" strike="noStrike" cap="none">
                <a:solidFill>
                  <a:schemeClr val="dk1"/>
                </a:solidFill>
                <a:latin typeface="Syne"/>
                <a:ea typeface="Syne"/>
                <a:cs typeface="Syne"/>
                <a:sym typeface="Syne"/>
              </a:defRPr>
            </a:lvl1pPr>
            <a:lvl2pPr marL="914400" marR="0" lvl="1"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2pPr>
            <a:lvl3pPr marL="1371600" marR="0" lvl="2"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3pPr>
            <a:lvl4pPr marL="1828800" marR="0" lvl="3"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4pPr>
            <a:lvl5pPr marL="2286000" marR="0" lvl="4"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5pPr>
            <a:lvl6pPr marL="2743200" marR="0" lvl="5"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6pPr>
            <a:lvl7pPr marL="3200400" marR="0" lvl="6"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7pPr>
            <a:lvl8pPr marL="3657600" marR="0" lvl="7"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8pPr>
            <a:lvl9pPr marL="4114800" marR="0" lvl="8"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9pPr>
          </a:lstStyle>
          <a:p>
            <a:pPr marL="285750" indent="-285750" algn="l">
              <a:spcAft>
                <a:spcPts val="1200"/>
              </a:spcAft>
              <a:buFont typeface="Arial" panose="020B0604020202020204" pitchFamily="34" charset="0"/>
              <a:buChar char="•"/>
            </a:pPr>
            <a:r>
              <a:rPr lang="vi-VN" sz="1800" b="1"/>
              <a:t>Phương thức displayBookInfo:</a:t>
            </a:r>
            <a:endParaRPr lang="vi-VN" sz="1800"/>
          </a:p>
        </p:txBody>
      </p:sp>
      <p:sp>
        <p:nvSpPr>
          <p:cNvPr id="2" name="Google Shape;334;p40">
            <a:extLst>
              <a:ext uri="{FF2B5EF4-FFF2-40B4-BE49-F238E27FC236}">
                <a16:creationId xmlns:a16="http://schemas.microsoft.com/office/drawing/2014/main" id="{63E719C6-CDB8-1090-7390-8B339C759FE2}"/>
              </a:ext>
            </a:extLst>
          </p:cNvPr>
          <p:cNvSpPr txBox="1">
            <a:spLocks/>
          </p:cNvSpPr>
          <p:nvPr/>
        </p:nvSpPr>
        <p:spPr>
          <a:xfrm>
            <a:off x="3128299" y="224404"/>
            <a:ext cx="4864500" cy="6450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marR="0" lvl="0" indent="0" algn="r" rtl="0">
              <a:lnSpc>
                <a:spcPct val="90000"/>
              </a:lnSpc>
              <a:spcBef>
                <a:spcPts val="0"/>
              </a:spcBef>
              <a:spcAft>
                <a:spcPts val="0"/>
              </a:spcAft>
              <a:buClr>
                <a:schemeClr val="dk2"/>
              </a:buClr>
              <a:buSzPts val="5200"/>
              <a:buFont typeface="Commissioner"/>
              <a:buNone/>
              <a:defRPr sz="4500" b="0" i="0" u="none" strike="noStrike" cap="none">
                <a:solidFill>
                  <a:schemeClr val="dk2"/>
                </a:solidFill>
                <a:latin typeface="Commissioner ExtraBold"/>
                <a:ea typeface="Commissioner ExtraBold"/>
                <a:cs typeface="Commissioner ExtraBold"/>
                <a:sym typeface="Commissioner ExtraBold"/>
              </a:defRPr>
            </a:lvl1pPr>
            <a:lvl2pPr marR="0" lvl="1"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2pPr>
            <a:lvl3pPr marR="0" lvl="2"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3pPr>
            <a:lvl4pPr marR="0" lvl="3"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4pPr>
            <a:lvl5pPr marR="0" lvl="4"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5pPr>
            <a:lvl6pPr marR="0" lvl="5"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6pPr>
            <a:lvl7pPr marR="0" lvl="6"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7pPr>
            <a:lvl8pPr marR="0" lvl="7"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8pPr>
            <a:lvl9pPr marR="0" lvl="8"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9pPr>
          </a:lstStyle>
          <a:p>
            <a:pPr algn="l">
              <a:buSzPts val="4700"/>
            </a:pPr>
            <a:r>
              <a:rPr lang="vi-VN" sz="2400"/>
              <a:t>Activity: </a:t>
            </a:r>
            <a:r>
              <a:rPr lang="vi-VN" sz="2400" u="sng"/>
              <a:t>TrangDocSach</a:t>
            </a:r>
          </a:p>
        </p:txBody>
      </p:sp>
    </p:spTree>
    <p:extLst>
      <p:ext uri="{BB962C8B-B14F-4D97-AF65-F5344CB8AC3E}">
        <p14:creationId xmlns:p14="http://schemas.microsoft.com/office/powerpoint/2010/main" val="19330540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40"/>
          <p:cNvSpPr txBox="1">
            <a:spLocks noGrp="1"/>
          </p:cNvSpPr>
          <p:nvPr>
            <p:ph type="title"/>
          </p:nvPr>
        </p:nvSpPr>
        <p:spPr>
          <a:xfrm>
            <a:off x="2632854" y="40746"/>
            <a:ext cx="4864500" cy="645000"/>
          </a:xfrm>
          <a:prstGeom prst="rect">
            <a:avLst/>
          </a:prstGeom>
        </p:spPr>
        <p:txBody>
          <a:bodyPr spcFirstLastPara="1" wrap="square" lIns="0" tIns="0" rIns="0" bIns="0" anchor="t" anchorCtr="0">
            <a:noAutofit/>
          </a:bodyPr>
          <a:lstStyle/>
          <a:p>
            <a:pPr marL="0" lvl="0" indent="0" algn="l" rtl="0">
              <a:spcBef>
                <a:spcPts val="0"/>
              </a:spcBef>
              <a:spcAft>
                <a:spcPts val="0"/>
              </a:spcAft>
              <a:buSzPts val="4700"/>
              <a:buNone/>
            </a:pPr>
            <a:r>
              <a:rPr lang="vi-VN" sz="2400"/>
              <a:t>Thêm các dữ liệu mẫu vào Database</a:t>
            </a:r>
            <a:endParaRPr sz="2400"/>
          </a:p>
        </p:txBody>
      </p:sp>
      <p:sp>
        <p:nvSpPr>
          <p:cNvPr id="335" name="Google Shape;335;p40"/>
          <p:cNvSpPr txBox="1">
            <a:spLocks noGrp="1"/>
          </p:cNvSpPr>
          <p:nvPr>
            <p:ph type="subTitle" idx="1"/>
          </p:nvPr>
        </p:nvSpPr>
        <p:spPr>
          <a:xfrm>
            <a:off x="1394522" y="533953"/>
            <a:ext cx="3920427" cy="151793"/>
          </a:xfrm>
          <a:prstGeom prst="rect">
            <a:avLst/>
          </a:prstGeom>
        </p:spPr>
        <p:txBody>
          <a:bodyPr spcFirstLastPara="1" wrap="square" lIns="0" tIns="0" rIns="0" bIns="0" anchor="t" anchorCtr="0">
            <a:noAutofit/>
          </a:bodyPr>
          <a:lstStyle/>
          <a:p>
            <a:pPr marL="285750" lvl="0" indent="-285750" algn="just" rtl="0">
              <a:spcBef>
                <a:spcPts val="0"/>
              </a:spcBef>
              <a:spcAft>
                <a:spcPts val="1200"/>
              </a:spcAft>
              <a:buFont typeface="Arial" panose="020B0604020202020204" pitchFamily="34" charset="0"/>
              <a:buChar char="•"/>
            </a:pPr>
            <a:r>
              <a:rPr lang="vi-VN" sz="1800"/>
              <a:t>Dữ liệu nội dung của các truyện </a:t>
            </a:r>
          </a:p>
        </p:txBody>
      </p:sp>
      <p:grpSp>
        <p:nvGrpSpPr>
          <p:cNvPr id="337" name="Google Shape;337;p40"/>
          <p:cNvGrpSpPr/>
          <p:nvPr/>
        </p:nvGrpSpPr>
        <p:grpSpPr>
          <a:xfrm>
            <a:off x="6651888" y="817103"/>
            <a:ext cx="462975" cy="462556"/>
            <a:chOff x="3481708" y="3386870"/>
            <a:chExt cx="462975" cy="462556"/>
          </a:xfrm>
        </p:grpSpPr>
        <p:sp>
          <p:nvSpPr>
            <p:cNvPr id="338" name="Google Shape;338;p40"/>
            <p:cNvSpPr/>
            <p:nvPr/>
          </p:nvSpPr>
          <p:spPr>
            <a:xfrm>
              <a:off x="3531908" y="3386870"/>
              <a:ext cx="132319" cy="126905"/>
            </a:xfrm>
            <a:custGeom>
              <a:avLst/>
              <a:gdLst/>
              <a:ahLst/>
              <a:cxnLst/>
              <a:rect l="l" t="t" r="r" b="b"/>
              <a:pathLst>
                <a:path w="1882" h="1805" extrusionOk="0">
                  <a:moveTo>
                    <a:pt x="465" y="0"/>
                  </a:moveTo>
                  <a:cubicBezTo>
                    <a:pt x="358" y="0"/>
                    <a:pt x="251" y="42"/>
                    <a:pt x="167" y="125"/>
                  </a:cubicBezTo>
                  <a:cubicBezTo>
                    <a:pt x="1" y="280"/>
                    <a:pt x="1" y="554"/>
                    <a:pt x="167" y="697"/>
                  </a:cubicBezTo>
                  <a:lnTo>
                    <a:pt x="1251" y="1768"/>
                  </a:lnTo>
                  <a:cubicBezTo>
                    <a:pt x="1275" y="1792"/>
                    <a:pt x="1301" y="1804"/>
                    <a:pt x="1325" y="1804"/>
                  </a:cubicBezTo>
                  <a:cubicBezTo>
                    <a:pt x="1349" y="1804"/>
                    <a:pt x="1370" y="1792"/>
                    <a:pt x="1382" y="1768"/>
                  </a:cubicBezTo>
                  <a:lnTo>
                    <a:pt x="1834" y="1328"/>
                  </a:lnTo>
                  <a:cubicBezTo>
                    <a:pt x="1882" y="1280"/>
                    <a:pt x="1882" y="1221"/>
                    <a:pt x="1834" y="1197"/>
                  </a:cubicBezTo>
                  <a:lnTo>
                    <a:pt x="763" y="125"/>
                  </a:lnTo>
                  <a:cubicBezTo>
                    <a:pt x="679" y="42"/>
                    <a:pt x="572" y="0"/>
                    <a:pt x="4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40"/>
            <p:cNvSpPr/>
            <p:nvPr/>
          </p:nvSpPr>
          <p:spPr>
            <a:xfrm>
              <a:off x="3536970" y="3608270"/>
              <a:ext cx="132319" cy="127749"/>
            </a:xfrm>
            <a:custGeom>
              <a:avLst/>
              <a:gdLst/>
              <a:ahLst/>
              <a:cxnLst/>
              <a:rect l="l" t="t" r="r" b="b"/>
              <a:pathLst>
                <a:path w="1882" h="1817" extrusionOk="0">
                  <a:moveTo>
                    <a:pt x="1317" y="0"/>
                  </a:moveTo>
                  <a:cubicBezTo>
                    <a:pt x="1292" y="0"/>
                    <a:pt x="1268" y="12"/>
                    <a:pt x="1250" y="36"/>
                  </a:cubicBezTo>
                  <a:lnTo>
                    <a:pt x="179" y="1108"/>
                  </a:lnTo>
                  <a:cubicBezTo>
                    <a:pt x="0" y="1263"/>
                    <a:pt x="0" y="1524"/>
                    <a:pt x="167" y="1691"/>
                  </a:cubicBezTo>
                  <a:cubicBezTo>
                    <a:pt x="250" y="1774"/>
                    <a:pt x="357" y="1816"/>
                    <a:pt x="464" y="1816"/>
                  </a:cubicBezTo>
                  <a:cubicBezTo>
                    <a:pt x="572" y="1816"/>
                    <a:pt x="679" y="1774"/>
                    <a:pt x="762" y="1691"/>
                  </a:cubicBezTo>
                  <a:lnTo>
                    <a:pt x="1834" y="620"/>
                  </a:lnTo>
                  <a:cubicBezTo>
                    <a:pt x="1881" y="572"/>
                    <a:pt x="1881" y="512"/>
                    <a:pt x="1834" y="489"/>
                  </a:cubicBezTo>
                  <a:lnTo>
                    <a:pt x="1393" y="36"/>
                  </a:lnTo>
                  <a:cubicBezTo>
                    <a:pt x="1369" y="12"/>
                    <a:pt x="1343" y="0"/>
                    <a:pt x="13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40"/>
            <p:cNvSpPr/>
            <p:nvPr/>
          </p:nvSpPr>
          <p:spPr>
            <a:xfrm>
              <a:off x="3760479" y="3386870"/>
              <a:ext cx="131475" cy="126905"/>
            </a:xfrm>
            <a:custGeom>
              <a:avLst/>
              <a:gdLst/>
              <a:ahLst/>
              <a:cxnLst/>
              <a:rect l="l" t="t" r="r" b="b"/>
              <a:pathLst>
                <a:path w="1870" h="1805" extrusionOk="0">
                  <a:moveTo>
                    <a:pt x="1409" y="0"/>
                  </a:moveTo>
                  <a:cubicBezTo>
                    <a:pt x="1301" y="0"/>
                    <a:pt x="1191" y="42"/>
                    <a:pt x="1107" y="125"/>
                  </a:cubicBezTo>
                  <a:lnTo>
                    <a:pt x="36" y="1197"/>
                  </a:lnTo>
                  <a:cubicBezTo>
                    <a:pt x="0" y="1233"/>
                    <a:pt x="0" y="1292"/>
                    <a:pt x="36" y="1328"/>
                  </a:cubicBezTo>
                  <a:lnTo>
                    <a:pt x="500" y="1768"/>
                  </a:lnTo>
                  <a:cubicBezTo>
                    <a:pt x="524" y="1792"/>
                    <a:pt x="551" y="1804"/>
                    <a:pt x="575" y="1804"/>
                  </a:cubicBezTo>
                  <a:cubicBezTo>
                    <a:pt x="598" y="1804"/>
                    <a:pt x="619" y="1792"/>
                    <a:pt x="631" y="1768"/>
                  </a:cubicBezTo>
                  <a:lnTo>
                    <a:pt x="1703" y="697"/>
                  </a:lnTo>
                  <a:cubicBezTo>
                    <a:pt x="1869" y="542"/>
                    <a:pt x="1869" y="268"/>
                    <a:pt x="1703" y="125"/>
                  </a:cubicBezTo>
                  <a:cubicBezTo>
                    <a:pt x="1625" y="42"/>
                    <a:pt x="1518" y="0"/>
                    <a:pt x="14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40"/>
            <p:cNvSpPr/>
            <p:nvPr/>
          </p:nvSpPr>
          <p:spPr>
            <a:xfrm>
              <a:off x="3757104" y="3608270"/>
              <a:ext cx="130631" cy="127749"/>
            </a:xfrm>
            <a:custGeom>
              <a:avLst/>
              <a:gdLst/>
              <a:ahLst/>
              <a:cxnLst/>
              <a:rect l="l" t="t" r="r" b="b"/>
              <a:pathLst>
                <a:path w="1858" h="1817" extrusionOk="0">
                  <a:moveTo>
                    <a:pt x="554" y="0"/>
                  </a:moveTo>
                  <a:cubicBezTo>
                    <a:pt x="530" y="0"/>
                    <a:pt x="506" y="12"/>
                    <a:pt x="489" y="36"/>
                  </a:cubicBezTo>
                  <a:lnTo>
                    <a:pt x="48" y="489"/>
                  </a:lnTo>
                  <a:cubicBezTo>
                    <a:pt x="0" y="524"/>
                    <a:pt x="0" y="584"/>
                    <a:pt x="48" y="620"/>
                  </a:cubicBezTo>
                  <a:lnTo>
                    <a:pt x="1120" y="1691"/>
                  </a:lnTo>
                  <a:cubicBezTo>
                    <a:pt x="1197" y="1774"/>
                    <a:pt x="1304" y="1816"/>
                    <a:pt x="1410" y="1816"/>
                  </a:cubicBezTo>
                  <a:cubicBezTo>
                    <a:pt x="1516" y="1816"/>
                    <a:pt x="1620" y="1774"/>
                    <a:pt x="1691" y="1691"/>
                  </a:cubicBezTo>
                  <a:cubicBezTo>
                    <a:pt x="1858" y="1524"/>
                    <a:pt x="1858" y="1263"/>
                    <a:pt x="1691" y="1108"/>
                  </a:cubicBezTo>
                  <a:lnTo>
                    <a:pt x="620" y="36"/>
                  </a:lnTo>
                  <a:cubicBezTo>
                    <a:pt x="602" y="12"/>
                    <a:pt x="578" y="0"/>
                    <a:pt x="5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40"/>
            <p:cNvSpPr/>
            <p:nvPr/>
          </p:nvSpPr>
          <p:spPr>
            <a:xfrm>
              <a:off x="3696006" y="3549492"/>
              <a:ext cx="34380" cy="31217"/>
            </a:xfrm>
            <a:custGeom>
              <a:avLst/>
              <a:gdLst/>
              <a:ahLst/>
              <a:cxnLst/>
              <a:rect l="l" t="t" r="r" b="b"/>
              <a:pathLst>
                <a:path w="489" h="444" extrusionOk="0">
                  <a:moveTo>
                    <a:pt x="244" y="1"/>
                  </a:moveTo>
                  <a:cubicBezTo>
                    <a:pt x="166" y="1"/>
                    <a:pt x="89" y="40"/>
                    <a:pt x="48" y="122"/>
                  </a:cubicBezTo>
                  <a:cubicBezTo>
                    <a:pt x="48" y="146"/>
                    <a:pt x="36" y="146"/>
                    <a:pt x="36" y="158"/>
                  </a:cubicBezTo>
                  <a:cubicBezTo>
                    <a:pt x="0" y="241"/>
                    <a:pt x="36" y="324"/>
                    <a:pt x="96" y="384"/>
                  </a:cubicBezTo>
                  <a:cubicBezTo>
                    <a:pt x="119" y="408"/>
                    <a:pt x="179" y="444"/>
                    <a:pt x="238" y="444"/>
                  </a:cubicBezTo>
                  <a:cubicBezTo>
                    <a:pt x="298" y="444"/>
                    <a:pt x="357" y="408"/>
                    <a:pt x="405" y="384"/>
                  </a:cubicBezTo>
                  <a:cubicBezTo>
                    <a:pt x="488" y="289"/>
                    <a:pt x="488" y="158"/>
                    <a:pt x="405" y="63"/>
                  </a:cubicBezTo>
                  <a:cubicBezTo>
                    <a:pt x="360" y="22"/>
                    <a:pt x="301" y="1"/>
                    <a:pt x="2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40"/>
            <p:cNvSpPr/>
            <p:nvPr/>
          </p:nvSpPr>
          <p:spPr>
            <a:xfrm>
              <a:off x="3674211" y="3466810"/>
              <a:ext cx="77901" cy="59480"/>
            </a:xfrm>
            <a:custGeom>
              <a:avLst/>
              <a:gdLst/>
              <a:ahLst/>
              <a:cxnLst/>
              <a:rect l="l" t="t" r="r" b="b"/>
              <a:pathLst>
                <a:path w="1108" h="846" extrusionOk="0">
                  <a:moveTo>
                    <a:pt x="548" y="0"/>
                  </a:moveTo>
                  <a:cubicBezTo>
                    <a:pt x="441" y="0"/>
                    <a:pt x="346" y="12"/>
                    <a:pt x="239" y="24"/>
                  </a:cubicBezTo>
                  <a:cubicBezTo>
                    <a:pt x="239" y="60"/>
                    <a:pt x="251" y="84"/>
                    <a:pt x="251" y="119"/>
                  </a:cubicBezTo>
                  <a:cubicBezTo>
                    <a:pt x="251" y="250"/>
                    <a:pt x="215" y="369"/>
                    <a:pt x="108" y="453"/>
                  </a:cubicBezTo>
                  <a:lnTo>
                    <a:pt x="1" y="560"/>
                  </a:lnTo>
                  <a:lnTo>
                    <a:pt x="286" y="846"/>
                  </a:lnTo>
                  <a:cubicBezTo>
                    <a:pt x="364" y="798"/>
                    <a:pt x="453" y="774"/>
                    <a:pt x="545" y="774"/>
                  </a:cubicBezTo>
                  <a:cubicBezTo>
                    <a:pt x="638" y="774"/>
                    <a:pt x="733" y="798"/>
                    <a:pt x="822" y="846"/>
                  </a:cubicBezTo>
                  <a:lnTo>
                    <a:pt x="1108" y="560"/>
                  </a:lnTo>
                  <a:lnTo>
                    <a:pt x="1001" y="453"/>
                  </a:lnTo>
                  <a:cubicBezTo>
                    <a:pt x="882" y="334"/>
                    <a:pt x="834" y="179"/>
                    <a:pt x="858" y="24"/>
                  </a:cubicBezTo>
                  <a:cubicBezTo>
                    <a:pt x="763" y="0"/>
                    <a:pt x="656" y="0"/>
                    <a:pt x="5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40"/>
            <p:cNvSpPr/>
            <p:nvPr/>
          </p:nvSpPr>
          <p:spPr>
            <a:xfrm>
              <a:off x="3752112" y="3526220"/>
              <a:ext cx="72839" cy="72065"/>
            </a:xfrm>
            <a:custGeom>
              <a:avLst/>
              <a:gdLst/>
              <a:ahLst/>
              <a:cxnLst/>
              <a:rect l="l" t="t" r="r" b="b"/>
              <a:pathLst>
                <a:path w="1036" h="1025" extrusionOk="0">
                  <a:moveTo>
                    <a:pt x="274" y="1"/>
                  </a:moveTo>
                  <a:lnTo>
                    <a:pt x="0" y="286"/>
                  </a:lnTo>
                  <a:cubicBezTo>
                    <a:pt x="83" y="441"/>
                    <a:pt x="83" y="655"/>
                    <a:pt x="0" y="822"/>
                  </a:cubicBezTo>
                  <a:lnTo>
                    <a:pt x="191" y="1025"/>
                  </a:lnTo>
                  <a:lnTo>
                    <a:pt x="298" y="917"/>
                  </a:lnTo>
                  <a:cubicBezTo>
                    <a:pt x="381" y="834"/>
                    <a:pt x="500" y="786"/>
                    <a:pt x="631" y="786"/>
                  </a:cubicBezTo>
                  <a:cubicBezTo>
                    <a:pt x="774" y="786"/>
                    <a:pt x="893" y="834"/>
                    <a:pt x="976" y="917"/>
                  </a:cubicBezTo>
                  <a:lnTo>
                    <a:pt x="1036" y="977"/>
                  </a:lnTo>
                  <a:lnTo>
                    <a:pt x="917" y="405"/>
                  </a:lnTo>
                  <a:cubicBezTo>
                    <a:pt x="905" y="322"/>
                    <a:pt x="869" y="251"/>
                    <a:pt x="857" y="179"/>
                  </a:cubicBezTo>
                  <a:cubicBezTo>
                    <a:pt x="798" y="191"/>
                    <a:pt x="750" y="203"/>
                    <a:pt x="691" y="203"/>
                  </a:cubicBezTo>
                  <a:cubicBezTo>
                    <a:pt x="560" y="203"/>
                    <a:pt x="441" y="167"/>
                    <a:pt x="357" y="72"/>
                  </a:cubicBezTo>
                  <a:lnTo>
                    <a:pt x="27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40"/>
            <p:cNvSpPr/>
            <p:nvPr/>
          </p:nvSpPr>
          <p:spPr>
            <a:xfrm>
              <a:off x="3601372" y="3526220"/>
              <a:ext cx="73753" cy="72065"/>
            </a:xfrm>
            <a:custGeom>
              <a:avLst/>
              <a:gdLst/>
              <a:ahLst/>
              <a:cxnLst/>
              <a:rect l="l" t="t" r="r" b="b"/>
              <a:pathLst>
                <a:path w="1049" h="1025" extrusionOk="0">
                  <a:moveTo>
                    <a:pt x="751" y="1"/>
                  </a:moveTo>
                  <a:lnTo>
                    <a:pt x="680" y="72"/>
                  </a:lnTo>
                  <a:cubicBezTo>
                    <a:pt x="596" y="167"/>
                    <a:pt x="477" y="203"/>
                    <a:pt x="334" y="203"/>
                  </a:cubicBezTo>
                  <a:cubicBezTo>
                    <a:pt x="275" y="203"/>
                    <a:pt x="215" y="191"/>
                    <a:pt x="179" y="179"/>
                  </a:cubicBezTo>
                  <a:cubicBezTo>
                    <a:pt x="144" y="251"/>
                    <a:pt x="132" y="322"/>
                    <a:pt x="120" y="394"/>
                  </a:cubicBezTo>
                  <a:lnTo>
                    <a:pt x="1" y="977"/>
                  </a:lnTo>
                  <a:lnTo>
                    <a:pt x="60" y="917"/>
                  </a:lnTo>
                  <a:cubicBezTo>
                    <a:pt x="144" y="834"/>
                    <a:pt x="263" y="786"/>
                    <a:pt x="394" y="786"/>
                  </a:cubicBezTo>
                  <a:cubicBezTo>
                    <a:pt x="537" y="786"/>
                    <a:pt x="656" y="834"/>
                    <a:pt x="739" y="917"/>
                  </a:cubicBezTo>
                  <a:lnTo>
                    <a:pt x="846" y="1025"/>
                  </a:lnTo>
                  <a:lnTo>
                    <a:pt x="1049" y="822"/>
                  </a:lnTo>
                  <a:cubicBezTo>
                    <a:pt x="1013" y="727"/>
                    <a:pt x="989" y="644"/>
                    <a:pt x="989" y="548"/>
                  </a:cubicBezTo>
                  <a:cubicBezTo>
                    <a:pt x="989" y="453"/>
                    <a:pt x="1013" y="358"/>
                    <a:pt x="1049" y="274"/>
                  </a:cubicBezTo>
                  <a:lnTo>
                    <a:pt x="75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40"/>
            <p:cNvSpPr/>
            <p:nvPr/>
          </p:nvSpPr>
          <p:spPr>
            <a:xfrm>
              <a:off x="3600528" y="3601590"/>
              <a:ext cx="224422" cy="150739"/>
            </a:xfrm>
            <a:custGeom>
              <a:avLst/>
              <a:gdLst/>
              <a:ahLst/>
              <a:cxnLst/>
              <a:rect l="l" t="t" r="r" b="b"/>
              <a:pathLst>
                <a:path w="3192" h="2144" extrusionOk="0">
                  <a:moveTo>
                    <a:pt x="1334" y="0"/>
                  </a:moveTo>
                  <a:lnTo>
                    <a:pt x="1120" y="203"/>
                  </a:lnTo>
                  <a:lnTo>
                    <a:pt x="1192" y="286"/>
                  </a:lnTo>
                  <a:cubicBezTo>
                    <a:pt x="1287" y="369"/>
                    <a:pt x="1346" y="488"/>
                    <a:pt x="1346" y="619"/>
                  </a:cubicBezTo>
                  <a:cubicBezTo>
                    <a:pt x="1346" y="762"/>
                    <a:pt x="1299" y="881"/>
                    <a:pt x="1192" y="965"/>
                  </a:cubicBezTo>
                  <a:lnTo>
                    <a:pt x="120" y="2036"/>
                  </a:lnTo>
                  <a:cubicBezTo>
                    <a:pt x="84" y="2084"/>
                    <a:pt x="49" y="2108"/>
                    <a:pt x="1" y="2143"/>
                  </a:cubicBezTo>
                  <a:lnTo>
                    <a:pt x="1049" y="2143"/>
                  </a:lnTo>
                  <a:cubicBezTo>
                    <a:pt x="1108" y="1917"/>
                    <a:pt x="1334" y="1750"/>
                    <a:pt x="1585" y="1750"/>
                  </a:cubicBezTo>
                  <a:lnTo>
                    <a:pt x="1596" y="1750"/>
                  </a:lnTo>
                  <a:cubicBezTo>
                    <a:pt x="1858" y="1750"/>
                    <a:pt x="2073" y="1917"/>
                    <a:pt x="2156" y="2143"/>
                  </a:cubicBezTo>
                  <a:lnTo>
                    <a:pt x="3192" y="2143"/>
                  </a:lnTo>
                  <a:cubicBezTo>
                    <a:pt x="3144" y="2108"/>
                    <a:pt x="3109" y="2084"/>
                    <a:pt x="3073" y="2036"/>
                  </a:cubicBezTo>
                  <a:lnTo>
                    <a:pt x="2001" y="965"/>
                  </a:lnTo>
                  <a:cubicBezTo>
                    <a:pt x="1918" y="881"/>
                    <a:pt x="1858" y="762"/>
                    <a:pt x="1858" y="619"/>
                  </a:cubicBezTo>
                  <a:cubicBezTo>
                    <a:pt x="1858" y="488"/>
                    <a:pt x="1894" y="369"/>
                    <a:pt x="2001" y="286"/>
                  </a:cubicBezTo>
                  <a:lnTo>
                    <a:pt x="2073" y="203"/>
                  </a:lnTo>
                  <a:lnTo>
                    <a:pt x="1870" y="0"/>
                  </a:lnTo>
                  <a:cubicBezTo>
                    <a:pt x="1775" y="48"/>
                    <a:pt x="1692" y="60"/>
                    <a:pt x="1596" y="60"/>
                  </a:cubicBezTo>
                  <a:cubicBezTo>
                    <a:pt x="1513" y="60"/>
                    <a:pt x="1406" y="48"/>
                    <a:pt x="13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40"/>
            <p:cNvSpPr/>
            <p:nvPr/>
          </p:nvSpPr>
          <p:spPr>
            <a:xfrm>
              <a:off x="3481708" y="3752260"/>
              <a:ext cx="462975" cy="97165"/>
            </a:xfrm>
            <a:custGeom>
              <a:avLst/>
              <a:gdLst/>
              <a:ahLst/>
              <a:cxnLst/>
              <a:rect l="l" t="t" r="r" b="b"/>
              <a:pathLst>
                <a:path w="6585" h="1382" extrusionOk="0">
                  <a:moveTo>
                    <a:pt x="3275" y="0"/>
                  </a:moveTo>
                  <a:cubicBezTo>
                    <a:pt x="3167" y="0"/>
                    <a:pt x="3084" y="84"/>
                    <a:pt x="3084" y="191"/>
                  </a:cubicBezTo>
                  <a:lnTo>
                    <a:pt x="3084" y="1000"/>
                  </a:lnTo>
                  <a:lnTo>
                    <a:pt x="2691" y="1000"/>
                  </a:lnTo>
                  <a:lnTo>
                    <a:pt x="2691" y="405"/>
                  </a:lnTo>
                  <a:lnTo>
                    <a:pt x="1084" y="405"/>
                  </a:lnTo>
                  <a:lnTo>
                    <a:pt x="941" y="1000"/>
                  </a:lnTo>
                  <a:lnTo>
                    <a:pt x="191" y="1000"/>
                  </a:lnTo>
                  <a:cubicBezTo>
                    <a:pt x="96" y="1000"/>
                    <a:pt x="0" y="1084"/>
                    <a:pt x="0" y="1191"/>
                  </a:cubicBezTo>
                  <a:cubicBezTo>
                    <a:pt x="0" y="1298"/>
                    <a:pt x="96" y="1381"/>
                    <a:pt x="191" y="1381"/>
                  </a:cubicBezTo>
                  <a:lnTo>
                    <a:pt x="6382" y="1381"/>
                  </a:lnTo>
                  <a:cubicBezTo>
                    <a:pt x="6489" y="1381"/>
                    <a:pt x="6584" y="1298"/>
                    <a:pt x="6584" y="1191"/>
                  </a:cubicBezTo>
                  <a:cubicBezTo>
                    <a:pt x="6561" y="1084"/>
                    <a:pt x="6489" y="1000"/>
                    <a:pt x="6370" y="1000"/>
                  </a:cubicBezTo>
                  <a:lnTo>
                    <a:pt x="5584" y="1000"/>
                  </a:lnTo>
                  <a:lnTo>
                    <a:pt x="5430" y="405"/>
                  </a:lnTo>
                  <a:lnTo>
                    <a:pt x="3858" y="405"/>
                  </a:lnTo>
                  <a:lnTo>
                    <a:pt x="3858" y="1000"/>
                  </a:lnTo>
                  <a:lnTo>
                    <a:pt x="3489" y="1000"/>
                  </a:lnTo>
                  <a:lnTo>
                    <a:pt x="3489" y="191"/>
                  </a:lnTo>
                  <a:cubicBezTo>
                    <a:pt x="3489" y="84"/>
                    <a:pt x="3394" y="0"/>
                    <a:pt x="32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Google Shape;1460;p74">
            <a:extLst>
              <a:ext uri="{FF2B5EF4-FFF2-40B4-BE49-F238E27FC236}">
                <a16:creationId xmlns:a16="http://schemas.microsoft.com/office/drawing/2014/main" id="{E06D66F6-623E-7896-D86C-7E3B918A78D5}"/>
              </a:ext>
            </a:extLst>
          </p:cNvPr>
          <p:cNvSpPr/>
          <p:nvPr/>
        </p:nvSpPr>
        <p:spPr>
          <a:xfrm>
            <a:off x="7233683" y="-199856"/>
            <a:ext cx="2320494" cy="2476717"/>
          </a:xfrm>
          <a:custGeom>
            <a:avLst/>
            <a:gdLst/>
            <a:ahLst/>
            <a:cxnLst/>
            <a:rect l="l" t="t" r="r" b="b"/>
            <a:pathLst>
              <a:path w="146265" h="156112" extrusionOk="0">
                <a:moveTo>
                  <a:pt x="5411" y="0"/>
                </a:moveTo>
                <a:cubicBezTo>
                  <a:pt x="5411" y="0"/>
                  <a:pt x="1" y="28329"/>
                  <a:pt x="20548" y="36870"/>
                </a:cubicBezTo>
                <a:cubicBezTo>
                  <a:pt x="24058" y="38329"/>
                  <a:pt x="27694" y="38893"/>
                  <a:pt x="31373" y="38893"/>
                </a:cubicBezTo>
                <a:cubicBezTo>
                  <a:pt x="43912" y="38893"/>
                  <a:pt x="56943" y="32338"/>
                  <a:pt x="67152" y="32338"/>
                </a:cubicBezTo>
                <a:cubicBezTo>
                  <a:pt x="71479" y="32338"/>
                  <a:pt x="75300" y="33516"/>
                  <a:pt x="78361" y="36870"/>
                </a:cubicBezTo>
                <a:cubicBezTo>
                  <a:pt x="90793" y="50426"/>
                  <a:pt x="72190" y="65958"/>
                  <a:pt x="96993" y="74500"/>
                </a:cubicBezTo>
                <a:cubicBezTo>
                  <a:pt x="105899" y="77600"/>
                  <a:pt x="114015" y="83740"/>
                  <a:pt x="115717" y="93497"/>
                </a:cubicBezTo>
                <a:cubicBezTo>
                  <a:pt x="117814" y="105503"/>
                  <a:pt x="109060" y="112403"/>
                  <a:pt x="105504" y="122646"/>
                </a:cubicBezTo>
                <a:cubicBezTo>
                  <a:pt x="103559" y="128148"/>
                  <a:pt x="104744" y="135078"/>
                  <a:pt x="107024" y="140245"/>
                </a:cubicBezTo>
                <a:cubicBezTo>
                  <a:pt x="109699" y="146294"/>
                  <a:pt x="114501" y="151218"/>
                  <a:pt x="120580" y="153832"/>
                </a:cubicBezTo>
                <a:cubicBezTo>
                  <a:pt x="124167" y="155413"/>
                  <a:pt x="128027" y="156081"/>
                  <a:pt x="131918" y="156112"/>
                </a:cubicBezTo>
                <a:cubicBezTo>
                  <a:pt x="133438" y="156112"/>
                  <a:pt x="146265" y="155200"/>
                  <a:pt x="146265" y="153650"/>
                </a:cubicBezTo>
                <a:lnTo>
                  <a:pt x="1462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Picture 1">
            <a:extLst>
              <a:ext uri="{FF2B5EF4-FFF2-40B4-BE49-F238E27FC236}">
                <a16:creationId xmlns:a16="http://schemas.microsoft.com/office/drawing/2014/main" id="{768C6DDA-77AF-4BC4-D22C-0EDFA6FAFDF3}"/>
              </a:ext>
            </a:extLst>
          </p:cNvPr>
          <p:cNvPicPr>
            <a:picLocks noChangeAspect="1"/>
          </p:cNvPicPr>
          <p:nvPr/>
        </p:nvPicPr>
        <p:blipFill>
          <a:blip r:embed="rId3"/>
          <a:stretch>
            <a:fillRect/>
          </a:stretch>
        </p:blipFill>
        <p:spPr>
          <a:xfrm>
            <a:off x="6414485" y="3293927"/>
            <a:ext cx="859812" cy="859812"/>
          </a:xfrm>
          <a:prstGeom prst="rect">
            <a:avLst/>
          </a:prstGeom>
        </p:spPr>
      </p:pic>
      <p:pic>
        <p:nvPicPr>
          <p:cNvPr id="6" name="Picture 5">
            <a:extLst>
              <a:ext uri="{FF2B5EF4-FFF2-40B4-BE49-F238E27FC236}">
                <a16:creationId xmlns:a16="http://schemas.microsoft.com/office/drawing/2014/main" id="{65FFAF24-4D05-9174-7C75-9279D1E986D0}"/>
              </a:ext>
            </a:extLst>
          </p:cNvPr>
          <p:cNvPicPr>
            <a:picLocks noChangeAspect="1"/>
          </p:cNvPicPr>
          <p:nvPr/>
        </p:nvPicPr>
        <p:blipFill>
          <a:blip r:embed="rId4"/>
          <a:stretch>
            <a:fillRect/>
          </a:stretch>
        </p:blipFill>
        <p:spPr>
          <a:xfrm>
            <a:off x="736724" y="1003418"/>
            <a:ext cx="7129170" cy="3784122"/>
          </a:xfrm>
          <a:prstGeom prst="rect">
            <a:avLst/>
          </a:prstGeom>
        </p:spPr>
      </p:pic>
    </p:spTree>
    <p:extLst>
      <p:ext uri="{BB962C8B-B14F-4D97-AF65-F5344CB8AC3E}">
        <p14:creationId xmlns:p14="http://schemas.microsoft.com/office/powerpoint/2010/main" val="2520292733"/>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4" name="Google Shape;1460;p74">
            <a:extLst>
              <a:ext uri="{FF2B5EF4-FFF2-40B4-BE49-F238E27FC236}">
                <a16:creationId xmlns:a16="http://schemas.microsoft.com/office/drawing/2014/main" id="{E06D66F6-623E-7896-D86C-7E3B918A78D5}"/>
              </a:ext>
            </a:extLst>
          </p:cNvPr>
          <p:cNvSpPr/>
          <p:nvPr/>
        </p:nvSpPr>
        <p:spPr>
          <a:xfrm>
            <a:off x="7811699" y="-307292"/>
            <a:ext cx="2320494" cy="2476717"/>
          </a:xfrm>
          <a:custGeom>
            <a:avLst/>
            <a:gdLst/>
            <a:ahLst/>
            <a:cxnLst/>
            <a:rect l="l" t="t" r="r" b="b"/>
            <a:pathLst>
              <a:path w="146265" h="156112" extrusionOk="0">
                <a:moveTo>
                  <a:pt x="5411" y="0"/>
                </a:moveTo>
                <a:cubicBezTo>
                  <a:pt x="5411" y="0"/>
                  <a:pt x="1" y="28329"/>
                  <a:pt x="20548" y="36870"/>
                </a:cubicBezTo>
                <a:cubicBezTo>
                  <a:pt x="24058" y="38329"/>
                  <a:pt x="27694" y="38893"/>
                  <a:pt x="31373" y="38893"/>
                </a:cubicBezTo>
                <a:cubicBezTo>
                  <a:pt x="43912" y="38893"/>
                  <a:pt x="56943" y="32338"/>
                  <a:pt x="67152" y="32338"/>
                </a:cubicBezTo>
                <a:cubicBezTo>
                  <a:pt x="71479" y="32338"/>
                  <a:pt x="75300" y="33516"/>
                  <a:pt x="78361" y="36870"/>
                </a:cubicBezTo>
                <a:cubicBezTo>
                  <a:pt x="90793" y="50426"/>
                  <a:pt x="72190" y="65958"/>
                  <a:pt x="96993" y="74500"/>
                </a:cubicBezTo>
                <a:cubicBezTo>
                  <a:pt x="105899" y="77600"/>
                  <a:pt x="114015" y="83740"/>
                  <a:pt x="115717" y="93497"/>
                </a:cubicBezTo>
                <a:cubicBezTo>
                  <a:pt x="117814" y="105503"/>
                  <a:pt x="109060" y="112403"/>
                  <a:pt x="105504" y="122646"/>
                </a:cubicBezTo>
                <a:cubicBezTo>
                  <a:pt x="103559" y="128148"/>
                  <a:pt x="104744" y="135078"/>
                  <a:pt x="107024" y="140245"/>
                </a:cubicBezTo>
                <a:cubicBezTo>
                  <a:pt x="109699" y="146294"/>
                  <a:pt x="114501" y="151218"/>
                  <a:pt x="120580" y="153832"/>
                </a:cubicBezTo>
                <a:cubicBezTo>
                  <a:pt x="124167" y="155413"/>
                  <a:pt x="128027" y="156081"/>
                  <a:pt x="131918" y="156112"/>
                </a:cubicBezTo>
                <a:cubicBezTo>
                  <a:pt x="133438" y="156112"/>
                  <a:pt x="146265" y="155200"/>
                  <a:pt x="146265" y="153650"/>
                </a:cubicBezTo>
                <a:lnTo>
                  <a:pt x="1462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335;p40">
            <a:extLst>
              <a:ext uri="{FF2B5EF4-FFF2-40B4-BE49-F238E27FC236}">
                <a16:creationId xmlns:a16="http://schemas.microsoft.com/office/drawing/2014/main" id="{DDBE5839-9F47-5D01-774B-B7385957D4BF}"/>
              </a:ext>
            </a:extLst>
          </p:cNvPr>
          <p:cNvSpPr txBox="1">
            <a:spLocks/>
          </p:cNvSpPr>
          <p:nvPr/>
        </p:nvSpPr>
        <p:spPr>
          <a:xfrm>
            <a:off x="980817" y="997791"/>
            <a:ext cx="7805853" cy="170333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2100"/>
              <a:buFont typeface="Syne"/>
              <a:buNone/>
              <a:defRPr sz="1600" b="0" i="0" u="none" strike="noStrike" cap="none">
                <a:solidFill>
                  <a:schemeClr val="dk1"/>
                </a:solidFill>
                <a:latin typeface="Syne"/>
                <a:ea typeface="Syne"/>
                <a:cs typeface="Syne"/>
                <a:sym typeface="Syne"/>
              </a:defRPr>
            </a:lvl1pPr>
            <a:lvl2pPr marL="914400" marR="0" lvl="1"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2pPr>
            <a:lvl3pPr marL="1371600" marR="0" lvl="2"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3pPr>
            <a:lvl4pPr marL="1828800" marR="0" lvl="3"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4pPr>
            <a:lvl5pPr marL="2286000" marR="0" lvl="4"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5pPr>
            <a:lvl6pPr marL="2743200" marR="0" lvl="5"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6pPr>
            <a:lvl7pPr marL="3200400" marR="0" lvl="6"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7pPr>
            <a:lvl8pPr marL="3657600" marR="0" lvl="7"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8pPr>
            <a:lvl9pPr marL="4114800" marR="0" lvl="8"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9pPr>
          </a:lstStyle>
          <a:p>
            <a:pPr marL="285750" indent="-285750" algn="l">
              <a:spcAft>
                <a:spcPts val="1200"/>
              </a:spcAft>
              <a:buFont typeface="Arial" panose="020B0604020202020204" pitchFamily="34" charset="0"/>
              <a:buChar char="•"/>
            </a:pPr>
            <a:r>
              <a:rPr lang="vi-VN" sz="1800"/>
              <a:t>if (bookFake != null): Kiểm tra xem đối tượng truyện có hợp lệ không.</a:t>
            </a:r>
          </a:p>
          <a:p>
            <a:pPr marL="0" indent="0" algn="l">
              <a:spcAft>
                <a:spcPts val="1200"/>
              </a:spcAft>
            </a:pPr>
            <a:r>
              <a:rPr lang="vi-VN" sz="1800"/>
              <a:t>	titleTextView.setText(bookFake.getTitle()): Đặt tiêu đề truyện vào TextView.</a:t>
            </a:r>
          </a:p>
          <a:p>
            <a:pPr marL="0" indent="0" algn="l">
              <a:spcAft>
                <a:spcPts val="1200"/>
              </a:spcAft>
            </a:pPr>
            <a:r>
              <a:rPr lang="vi-VN" sz="1800"/>
              <a:t>	Kiểm tra xem nội dung truyện có hợp lệ không:</a:t>
            </a:r>
          </a:p>
          <a:p>
            <a:pPr marL="0" indent="0" algn="l">
              <a:spcAft>
                <a:spcPts val="1200"/>
              </a:spcAft>
            </a:pPr>
            <a:r>
              <a:rPr lang="vi-VN" sz="1800"/>
              <a:t>		if (bookFake.getContent() != null &amp;&amp; !bookFake.getContent().isEmpty()): Nếu nội dung truyện không rỗng, đặt nội dung vào TextView và ghi log.</a:t>
            </a:r>
          </a:p>
          <a:p>
            <a:pPr marL="0" indent="0" algn="l">
              <a:spcAft>
                <a:spcPts val="1200"/>
              </a:spcAft>
            </a:pPr>
            <a:r>
              <a:rPr lang="vi-VN" sz="1800"/>
              <a:t>		else: Nếu nội dung rỗng, hiển thị thông báo nội dung không có sẵn và ghi log.</a:t>
            </a:r>
          </a:p>
          <a:p>
            <a:pPr marL="0" indent="0" algn="l">
              <a:spcAft>
                <a:spcPts val="1200"/>
              </a:spcAft>
            </a:pPr>
            <a:r>
              <a:rPr lang="vi-VN" sz="1800"/>
              <a:t>else: Nếu đối tượng truyện không hợp lệ, hiển thị thông báo không tìm thấy thông tin truyện và xóa nội dung.</a:t>
            </a:r>
          </a:p>
        </p:txBody>
      </p:sp>
      <p:sp>
        <p:nvSpPr>
          <p:cNvPr id="8" name="Google Shape;335;p40">
            <a:extLst>
              <a:ext uri="{FF2B5EF4-FFF2-40B4-BE49-F238E27FC236}">
                <a16:creationId xmlns:a16="http://schemas.microsoft.com/office/drawing/2014/main" id="{166AC797-0AEA-F438-DD81-8A9A41A71CE7}"/>
              </a:ext>
            </a:extLst>
          </p:cNvPr>
          <p:cNvSpPr txBox="1">
            <a:spLocks/>
          </p:cNvSpPr>
          <p:nvPr/>
        </p:nvSpPr>
        <p:spPr>
          <a:xfrm>
            <a:off x="980817" y="627058"/>
            <a:ext cx="4572489" cy="51575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2100"/>
              <a:buFont typeface="Syne"/>
              <a:buNone/>
              <a:defRPr sz="1600" b="0" i="0" u="none" strike="noStrike" cap="none">
                <a:solidFill>
                  <a:schemeClr val="dk1"/>
                </a:solidFill>
                <a:latin typeface="Syne"/>
                <a:ea typeface="Syne"/>
                <a:cs typeface="Syne"/>
                <a:sym typeface="Syne"/>
              </a:defRPr>
            </a:lvl1pPr>
            <a:lvl2pPr marL="914400" marR="0" lvl="1"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2pPr>
            <a:lvl3pPr marL="1371600" marR="0" lvl="2"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3pPr>
            <a:lvl4pPr marL="1828800" marR="0" lvl="3"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4pPr>
            <a:lvl5pPr marL="2286000" marR="0" lvl="4"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5pPr>
            <a:lvl6pPr marL="2743200" marR="0" lvl="5"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6pPr>
            <a:lvl7pPr marL="3200400" marR="0" lvl="6"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7pPr>
            <a:lvl8pPr marL="3657600" marR="0" lvl="7"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8pPr>
            <a:lvl9pPr marL="4114800" marR="0" lvl="8"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9pPr>
          </a:lstStyle>
          <a:p>
            <a:pPr marL="285750" indent="-285750" algn="l">
              <a:spcAft>
                <a:spcPts val="1200"/>
              </a:spcAft>
              <a:buFont typeface="Arial" panose="020B0604020202020204" pitchFamily="34" charset="0"/>
              <a:buChar char="•"/>
            </a:pPr>
            <a:r>
              <a:rPr lang="vi-VN" sz="1800" b="1"/>
              <a:t>Phương thức displayBookInfo:</a:t>
            </a:r>
            <a:endParaRPr lang="vi-VN" sz="1800"/>
          </a:p>
        </p:txBody>
      </p:sp>
      <p:sp>
        <p:nvSpPr>
          <p:cNvPr id="2" name="Google Shape;334;p40">
            <a:extLst>
              <a:ext uri="{FF2B5EF4-FFF2-40B4-BE49-F238E27FC236}">
                <a16:creationId xmlns:a16="http://schemas.microsoft.com/office/drawing/2014/main" id="{63E719C6-CDB8-1090-7390-8B339C759FE2}"/>
              </a:ext>
            </a:extLst>
          </p:cNvPr>
          <p:cNvSpPr txBox="1">
            <a:spLocks/>
          </p:cNvSpPr>
          <p:nvPr/>
        </p:nvSpPr>
        <p:spPr>
          <a:xfrm>
            <a:off x="3128299" y="224404"/>
            <a:ext cx="4864500" cy="6450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marR="0" lvl="0" indent="0" algn="r" rtl="0">
              <a:lnSpc>
                <a:spcPct val="90000"/>
              </a:lnSpc>
              <a:spcBef>
                <a:spcPts val="0"/>
              </a:spcBef>
              <a:spcAft>
                <a:spcPts val="0"/>
              </a:spcAft>
              <a:buClr>
                <a:schemeClr val="dk2"/>
              </a:buClr>
              <a:buSzPts val="5200"/>
              <a:buFont typeface="Commissioner"/>
              <a:buNone/>
              <a:defRPr sz="4500" b="0" i="0" u="none" strike="noStrike" cap="none">
                <a:solidFill>
                  <a:schemeClr val="dk2"/>
                </a:solidFill>
                <a:latin typeface="Commissioner ExtraBold"/>
                <a:ea typeface="Commissioner ExtraBold"/>
                <a:cs typeface="Commissioner ExtraBold"/>
                <a:sym typeface="Commissioner ExtraBold"/>
              </a:defRPr>
            </a:lvl1pPr>
            <a:lvl2pPr marR="0" lvl="1"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2pPr>
            <a:lvl3pPr marR="0" lvl="2"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3pPr>
            <a:lvl4pPr marR="0" lvl="3"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4pPr>
            <a:lvl5pPr marR="0" lvl="4"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5pPr>
            <a:lvl6pPr marR="0" lvl="5"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6pPr>
            <a:lvl7pPr marR="0" lvl="6"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7pPr>
            <a:lvl8pPr marR="0" lvl="7"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8pPr>
            <a:lvl9pPr marR="0" lvl="8"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9pPr>
          </a:lstStyle>
          <a:p>
            <a:pPr algn="l">
              <a:buSzPts val="4700"/>
            </a:pPr>
            <a:r>
              <a:rPr lang="vi-VN" sz="2400"/>
              <a:t>Activity: </a:t>
            </a:r>
            <a:r>
              <a:rPr lang="vi-VN" sz="2400" u="sng"/>
              <a:t>TrangDocSach</a:t>
            </a:r>
          </a:p>
        </p:txBody>
      </p:sp>
    </p:spTree>
    <p:extLst>
      <p:ext uri="{BB962C8B-B14F-4D97-AF65-F5344CB8AC3E}">
        <p14:creationId xmlns:p14="http://schemas.microsoft.com/office/powerpoint/2010/main" val="2256994719"/>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4" name="Google Shape;1460;p74">
            <a:extLst>
              <a:ext uri="{FF2B5EF4-FFF2-40B4-BE49-F238E27FC236}">
                <a16:creationId xmlns:a16="http://schemas.microsoft.com/office/drawing/2014/main" id="{E06D66F6-623E-7896-D86C-7E3B918A78D5}"/>
              </a:ext>
            </a:extLst>
          </p:cNvPr>
          <p:cNvSpPr/>
          <p:nvPr/>
        </p:nvSpPr>
        <p:spPr>
          <a:xfrm>
            <a:off x="7811699" y="-307292"/>
            <a:ext cx="2320494" cy="2476717"/>
          </a:xfrm>
          <a:custGeom>
            <a:avLst/>
            <a:gdLst/>
            <a:ahLst/>
            <a:cxnLst/>
            <a:rect l="l" t="t" r="r" b="b"/>
            <a:pathLst>
              <a:path w="146265" h="156112" extrusionOk="0">
                <a:moveTo>
                  <a:pt x="5411" y="0"/>
                </a:moveTo>
                <a:cubicBezTo>
                  <a:pt x="5411" y="0"/>
                  <a:pt x="1" y="28329"/>
                  <a:pt x="20548" y="36870"/>
                </a:cubicBezTo>
                <a:cubicBezTo>
                  <a:pt x="24058" y="38329"/>
                  <a:pt x="27694" y="38893"/>
                  <a:pt x="31373" y="38893"/>
                </a:cubicBezTo>
                <a:cubicBezTo>
                  <a:pt x="43912" y="38893"/>
                  <a:pt x="56943" y="32338"/>
                  <a:pt x="67152" y="32338"/>
                </a:cubicBezTo>
                <a:cubicBezTo>
                  <a:pt x="71479" y="32338"/>
                  <a:pt x="75300" y="33516"/>
                  <a:pt x="78361" y="36870"/>
                </a:cubicBezTo>
                <a:cubicBezTo>
                  <a:pt x="90793" y="50426"/>
                  <a:pt x="72190" y="65958"/>
                  <a:pt x="96993" y="74500"/>
                </a:cubicBezTo>
                <a:cubicBezTo>
                  <a:pt x="105899" y="77600"/>
                  <a:pt x="114015" y="83740"/>
                  <a:pt x="115717" y="93497"/>
                </a:cubicBezTo>
                <a:cubicBezTo>
                  <a:pt x="117814" y="105503"/>
                  <a:pt x="109060" y="112403"/>
                  <a:pt x="105504" y="122646"/>
                </a:cubicBezTo>
                <a:cubicBezTo>
                  <a:pt x="103559" y="128148"/>
                  <a:pt x="104744" y="135078"/>
                  <a:pt x="107024" y="140245"/>
                </a:cubicBezTo>
                <a:cubicBezTo>
                  <a:pt x="109699" y="146294"/>
                  <a:pt x="114501" y="151218"/>
                  <a:pt x="120580" y="153832"/>
                </a:cubicBezTo>
                <a:cubicBezTo>
                  <a:pt x="124167" y="155413"/>
                  <a:pt x="128027" y="156081"/>
                  <a:pt x="131918" y="156112"/>
                </a:cubicBezTo>
                <a:cubicBezTo>
                  <a:pt x="133438" y="156112"/>
                  <a:pt x="146265" y="155200"/>
                  <a:pt x="146265" y="153650"/>
                </a:cubicBezTo>
                <a:lnTo>
                  <a:pt x="1462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334;p40">
            <a:extLst>
              <a:ext uri="{FF2B5EF4-FFF2-40B4-BE49-F238E27FC236}">
                <a16:creationId xmlns:a16="http://schemas.microsoft.com/office/drawing/2014/main" id="{668DEA1E-B334-8C53-25EE-123F3191C933}"/>
              </a:ext>
            </a:extLst>
          </p:cNvPr>
          <p:cNvSpPr txBox="1">
            <a:spLocks/>
          </p:cNvSpPr>
          <p:nvPr/>
        </p:nvSpPr>
        <p:spPr>
          <a:xfrm>
            <a:off x="3128299" y="224404"/>
            <a:ext cx="4864500" cy="6450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marR="0" lvl="0" indent="0" algn="r" rtl="0">
              <a:lnSpc>
                <a:spcPct val="90000"/>
              </a:lnSpc>
              <a:spcBef>
                <a:spcPts val="0"/>
              </a:spcBef>
              <a:spcAft>
                <a:spcPts val="0"/>
              </a:spcAft>
              <a:buClr>
                <a:schemeClr val="dk2"/>
              </a:buClr>
              <a:buSzPts val="5200"/>
              <a:buFont typeface="Commissioner"/>
              <a:buNone/>
              <a:defRPr sz="4500" b="0" i="0" u="none" strike="noStrike" cap="none">
                <a:solidFill>
                  <a:schemeClr val="dk2"/>
                </a:solidFill>
                <a:latin typeface="Commissioner ExtraBold"/>
                <a:ea typeface="Commissioner ExtraBold"/>
                <a:cs typeface="Commissioner ExtraBold"/>
                <a:sym typeface="Commissioner ExtraBold"/>
              </a:defRPr>
            </a:lvl1pPr>
            <a:lvl2pPr marR="0" lvl="1"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2pPr>
            <a:lvl3pPr marR="0" lvl="2"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3pPr>
            <a:lvl4pPr marR="0" lvl="3"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4pPr>
            <a:lvl5pPr marR="0" lvl="4"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5pPr>
            <a:lvl6pPr marR="0" lvl="5"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6pPr>
            <a:lvl7pPr marR="0" lvl="6"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7pPr>
            <a:lvl8pPr marR="0" lvl="7"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8pPr>
            <a:lvl9pPr marR="0" lvl="8"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9pPr>
          </a:lstStyle>
          <a:p>
            <a:pPr algn="l">
              <a:buSzPts val="4700"/>
            </a:pPr>
            <a:r>
              <a:rPr lang="vi-VN" sz="2400"/>
              <a:t>Activity: </a:t>
            </a:r>
            <a:r>
              <a:rPr lang="vi-VN" sz="2400" u="sng"/>
              <a:t>AdminActivity</a:t>
            </a:r>
          </a:p>
        </p:txBody>
      </p:sp>
      <p:pic>
        <p:nvPicPr>
          <p:cNvPr id="6" name="Picture 5">
            <a:extLst>
              <a:ext uri="{FF2B5EF4-FFF2-40B4-BE49-F238E27FC236}">
                <a16:creationId xmlns:a16="http://schemas.microsoft.com/office/drawing/2014/main" id="{DB9EC718-2883-C1CE-5857-07B497BD88BD}"/>
              </a:ext>
            </a:extLst>
          </p:cNvPr>
          <p:cNvPicPr>
            <a:picLocks noChangeAspect="1"/>
          </p:cNvPicPr>
          <p:nvPr/>
        </p:nvPicPr>
        <p:blipFill>
          <a:blip r:embed="rId3"/>
          <a:stretch>
            <a:fillRect/>
          </a:stretch>
        </p:blipFill>
        <p:spPr>
          <a:xfrm>
            <a:off x="3764918" y="769434"/>
            <a:ext cx="1940841" cy="4270917"/>
          </a:xfrm>
          <a:prstGeom prst="rect">
            <a:avLst/>
          </a:prstGeom>
        </p:spPr>
      </p:pic>
    </p:spTree>
    <p:extLst>
      <p:ext uri="{BB962C8B-B14F-4D97-AF65-F5344CB8AC3E}">
        <p14:creationId xmlns:p14="http://schemas.microsoft.com/office/powerpoint/2010/main" val="2706089473"/>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4" name="Google Shape;1460;p74">
            <a:extLst>
              <a:ext uri="{FF2B5EF4-FFF2-40B4-BE49-F238E27FC236}">
                <a16:creationId xmlns:a16="http://schemas.microsoft.com/office/drawing/2014/main" id="{E06D66F6-623E-7896-D86C-7E3B918A78D5}"/>
              </a:ext>
            </a:extLst>
          </p:cNvPr>
          <p:cNvSpPr/>
          <p:nvPr/>
        </p:nvSpPr>
        <p:spPr>
          <a:xfrm>
            <a:off x="7811699" y="-307292"/>
            <a:ext cx="2320494" cy="2476717"/>
          </a:xfrm>
          <a:custGeom>
            <a:avLst/>
            <a:gdLst/>
            <a:ahLst/>
            <a:cxnLst/>
            <a:rect l="l" t="t" r="r" b="b"/>
            <a:pathLst>
              <a:path w="146265" h="156112" extrusionOk="0">
                <a:moveTo>
                  <a:pt x="5411" y="0"/>
                </a:moveTo>
                <a:cubicBezTo>
                  <a:pt x="5411" y="0"/>
                  <a:pt x="1" y="28329"/>
                  <a:pt x="20548" y="36870"/>
                </a:cubicBezTo>
                <a:cubicBezTo>
                  <a:pt x="24058" y="38329"/>
                  <a:pt x="27694" y="38893"/>
                  <a:pt x="31373" y="38893"/>
                </a:cubicBezTo>
                <a:cubicBezTo>
                  <a:pt x="43912" y="38893"/>
                  <a:pt x="56943" y="32338"/>
                  <a:pt x="67152" y="32338"/>
                </a:cubicBezTo>
                <a:cubicBezTo>
                  <a:pt x="71479" y="32338"/>
                  <a:pt x="75300" y="33516"/>
                  <a:pt x="78361" y="36870"/>
                </a:cubicBezTo>
                <a:cubicBezTo>
                  <a:pt x="90793" y="50426"/>
                  <a:pt x="72190" y="65958"/>
                  <a:pt x="96993" y="74500"/>
                </a:cubicBezTo>
                <a:cubicBezTo>
                  <a:pt x="105899" y="77600"/>
                  <a:pt x="114015" y="83740"/>
                  <a:pt x="115717" y="93497"/>
                </a:cubicBezTo>
                <a:cubicBezTo>
                  <a:pt x="117814" y="105503"/>
                  <a:pt x="109060" y="112403"/>
                  <a:pt x="105504" y="122646"/>
                </a:cubicBezTo>
                <a:cubicBezTo>
                  <a:pt x="103559" y="128148"/>
                  <a:pt x="104744" y="135078"/>
                  <a:pt x="107024" y="140245"/>
                </a:cubicBezTo>
                <a:cubicBezTo>
                  <a:pt x="109699" y="146294"/>
                  <a:pt x="114501" y="151218"/>
                  <a:pt x="120580" y="153832"/>
                </a:cubicBezTo>
                <a:cubicBezTo>
                  <a:pt x="124167" y="155413"/>
                  <a:pt x="128027" y="156081"/>
                  <a:pt x="131918" y="156112"/>
                </a:cubicBezTo>
                <a:cubicBezTo>
                  <a:pt x="133438" y="156112"/>
                  <a:pt x="146265" y="155200"/>
                  <a:pt x="146265" y="153650"/>
                </a:cubicBezTo>
                <a:lnTo>
                  <a:pt x="1462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335;p40">
            <a:extLst>
              <a:ext uri="{FF2B5EF4-FFF2-40B4-BE49-F238E27FC236}">
                <a16:creationId xmlns:a16="http://schemas.microsoft.com/office/drawing/2014/main" id="{DDBE5839-9F47-5D01-774B-B7385957D4BF}"/>
              </a:ext>
            </a:extLst>
          </p:cNvPr>
          <p:cNvSpPr txBox="1">
            <a:spLocks/>
          </p:cNvSpPr>
          <p:nvPr/>
        </p:nvSpPr>
        <p:spPr>
          <a:xfrm>
            <a:off x="796012" y="3149019"/>
            <a:ext cx="8042120" cy="170333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2100"/>
              <a:buFont typeface="Syne"/>
              <a:buNone/>
              <a:defRPr sz="1600" b="0" i="0" u="none" strike="noStrike" cap="none">
                <a:solidFill>
                  <a:schemeClr val="dk1"/>
                </a:solidFill>
                <a:latin typeface="Syne"/>
                <a:ea typeface="Syne"/>
                <a:cs typeface="Syne"/>
                <a:sym typeface="Syne"/>
              </a:defRPr>
            </a:lvl1pPr>
            <a:lvl2pPr marL="914400" marR="0" lvl="1"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2pPr>
            <a:lvl3pPr marL="1371600" marR="0" lvl="2"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3pPr>
            <a:lvl4pPr marL="1828800" marR="0" lvl="3"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4pPr>
            <a:lvl5pPr marL="2286000" marR="0" lvl="4"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5pPr>
            <a:lvl6pPr marL="2743200" marR="0" lvl="5"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6pPr>
            <a:lvl7pPr marL="3200400" marR="0" lvl="6"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7pPr>
            <a:lvl8pPr marL="3657600" marR="0" lvl="7"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8pPr>
            <a:lvl9pPr marL="4114800" marR="0" lvl="8"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9pPr>
          </a:lstStyle>
          <a:p>
            <a:pPr marL="285750" indent="-285750" algn="l">
              <a:spcAft>
                <a:spcPts val="1200"/>
              </a:spcAft>
              <a:buFont typeface="Arial" panose="020B0604020202020204" pitchFamily="34" charset="0"/>
              <a:buChar char="•"/>
            </a:pPr>
            <a:r>
              <a:rPr lang="vi-VN" sz="1800"/>
              <a:t>onCreate(Bundle savedInstanceState): Phương thức này được gọi khi Activity được tạo. Đây là nơi để thiết lập giao diện người dùng và các sự kiện.</a:t>
            </a:r>
          </a:p>
        </p:txBody>
      </p:sp>
      <p:sp>
        <p:nvSpPr>
          <p:cNvPr id="8" name="Google Shape;335;p40">
            <a:extLst>
              <a:ext uri="{FF2B5EF4-FFF2-40B4-BE49-F238E27FC236}">
                <a16:creationId xmlns:a16="http://schemas.microsoft.com/office/drawing/2014/main" id="{166AC797-0AEA-F438-DD81-8A9A41A71CE7}"/>
              </a:ext>
            </a:extLst>
          </p:cNvPr>
          <p:cNvSpPr txBox="1">
            <a:spLocks/>
          </p:cNvSpPr>
          <p:nvPr/>
        </p:nvSpPr>
        <p:spPr>
          <a:xfrm>
            <a:off x="980817" y="627058"/>
            <a:ext cx="4059533" cy="51575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2100"/>
              <a:buFont typeface="Syne"/>
              <a:buNone/>
              <a:defRPr sz="1600" b="0" i="0" u="none" strike="noStrike" cap="none">
                <a:solidFill>
                  <a:schemeClr val="dk1"/>
                </a:solidFill>
                <a:latin typeface="Syne"/>
                <a:ea typeface="Syne"/>
                <a:cs typeface="Syne"/>
                <a:sym typeface="Syne"/>
              </a:defRPr>
            </a:lvl1pPr>
            <a:lvl2pPr marL="914400" marR="0" lvl="1"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2pPr>
            <a:lvl3pPr marL="1371600" marR="0" lvl="2"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3pPr>
            <a:lvl4pPr marL="1828800" marR="0" lvl="3"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4pPr>
            <a:lvl5pPr marL="2286000" marR="0" lvl="4"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5pPr>
            <a:lvl6pPr marL="2743200" marR="0" lvl="5"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6pPr>
            <a:lvl7pPr marL="3200400" marR="0" lvl="6"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7pPr>
            <a:lvl8pPr marL="3657600" marR="0" lvl="7"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8pPr>
            <a:lvl9pPr marL="4114800" marR="0" lvl="8"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9pPr>
          </a:lstStyle>
          <a:p>
            <a:pPr marL="285750" indent="-285750" algn="l">
              <a:spcAft>
                <a:spcPts val="1200"/>
              </a:spcAft>
              <a:buFont typeface="Arial" panose="020B0604020202020204" pitchFamily="34" charset="0"/>
              <a:buChar char="•"/>
            </a:pPr>
            <a:r>
              <a:rPr lang="vi-VN" sz="1800" b="1"/>
              <a:t>phương thức onCreate:</a:t>
            </a:r>
            <a:endParaRPr lang="vi-VN" sz="1800"/>
          </a:p>
        </p:txBody>
      </p:sp>
      <p:sp>
        <p:nvSpPr>
          <p:cNvPr id="2" name="Google Shape;334;p40">
            <a:extLst>
              <a:ext uri="{FF2B5EF4-FFF2-40B4-BE49-F238E27FC236}">
                <a16:creationId xmlns:a16="http://schemas.microsoft.com/office/drawing/2014/main" id="{72732488-1ACE-FC2F-16D2-7C7DA4183611}"/>
              </a:ext>
            </a:extLst>
          </p:cNvPr>
          <p:cNvSpPr txBox="1">
            <a:spLocks/>
          </p:cNvSpPr>
          <p:nvPr/>
        </p:nvSpPr>
        <p:spPr>
          <a:xfrm>
            <a:off x="3128299" y="224404"/>
            <a:ext cx="4864500" cy="6450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marR="0" lvl="0" indent="0" algn="r" rtl="0">
              <a:lnSpc>
                <a:spcPct val="90000"/>
              </a:lnSpc>
              <a:spcBef>
                <a:spcPts val="0"/>
              </a:spcBef>
              <a:spcAft>
                <a:spcPts val="0"/>
              </a:spcAft>
              <a:buClr>
                <a:schemeClr val="dk2"/>
              </a:buClr>
              <a:buSzPts val="5200"/>
              <a:buFont typeface="Commissioner"/>
              <a:buNone/>
              <a:defRPr sz="4500" b="0" i="0" u="none" strike="noStrike" cap="none">
                <a:solidFill>
                  <a:schemeClr val="dk2"/>
                </a:solidFill>
                <a:latin typeface="Commissioner ExtraBold"/>
                <a:ea typeface="Commissioner ExtraBold"/>
                <a:cs typeface="Commissioner ExtraBold"/>
                <a:sym typeface="Commissioner ExtraBold"/>
              </a:defRPr>
            </a:lvl1pPr>
            <a:lvl2pPr marR="0" lvl="1"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2pPr>
            <a:lvl3pPr marR="0" lvl="2"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3pPr>
            <a:lvl4pPr marR="0" lvl="3"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4pPr>
            <a:lvl5pPr marR="0" lvl="4"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5pPr>
            <a:lvl6pPr marR="0" lvl="5"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6pPr>
            <a:lvl7pPr marR="0" lvl="6"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7pPr>
            <a:lvl8pPr marR="0" lvl="7"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8pPr>
            <a:lvl9pPr marR="0" lvl="8"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9pPr>
          </a:lstStyle>
          <a:p>
            <a:pPr algn="l">
              <a:buSzPts val="4700"/>
            </a:pPr>
            <a:r>
              <a:rPr lang="vi-VN" sz="2400"/>
              <a:t>Activity: </a:t>
            </a:r>
            <a:r>
              <a:rPr lang="vi-VN" sz="2400" u="sng"/>
              <a:t>AdminActivity</a:t>
            </a:r>
          </a:p>
        </p:txBody>
      </p:sp>
      <p:pic>
        <p:nvPicPr>
          <p:cNvPr id="5" name="Picture 4">
            <a:extLst>
              <a:ext uri="{FF2B5EF4-FFF2-40B4-BE49-F238E27FC236}">
                <a16:creationId xmlns:a16="http://schemas.microsoft.com/office/drawing/2014/main" id="{5E904ED1-61AC-6E3F-DC6A-CC2E53573CB0}"/>
              </a:ext>
            </a:extLst>
          </p:cNvPr>
          <p:cNvPicPr>
            <a:picLocks noChangeAspect="1"/>
          </p:cNvPicPr>
          <p:nvPr/>
        </p:nvPicPr>
        <p:blipFill>
          <a:blip r:embed="rId3"/>
          <a:stretch>
            <a:fillRect/>
          </a:stretch>
        </p:blipFill>
        <p:spPr>
          <a:xfrm>
            <a:off x="1901935" y="1142816"/>
            <a:ext cx="5630061" cy="1781424"/>
          </a:xfrm>
          <a:prstGeom prst="rect">
            <a:avLst/>
          </a:prstGeom>
        </p:spPr>
      </p:pic>
    </p:spTree>
    <p:extLst>
      <p:ext uri="{BB962C8B-B14F-4D97-AF65-F5344CB8AC3E}">
        <p14:creationId xmlns:p14="http://schemas.microsoft.com/office/powerpoint/2010/main" val="3617037290"/>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4" name="Google Shape;1460;p74">
            <a:extLst>
              <a:ext uri="{FF2B5EF4-FFF2-40B4-BE49-F238E27FC236}">
                <a16:creationId xmlns:a16="http://schemas.microsoft.com/office/drawing/2014/main" id="{E06D66F6-623E-7896-D86C-7E3B918A78D5}"/>
              </a:ext>
            </a:extLst>
          </p:cNvPr>
          <p:cNvSpPr/>
          <p:nvPr/>
        </p:nvSpPr>
        <p:spPr>
          <a:xfrm>
            <a:off x="7811699" y="-307292"/>
            <a:ext cx="2320494" cy="2476717"/>
          </a:xfrm>
          <a:custGeom>
            <a:avLst/>
            <a:gdLst/>
            <a:ahLst/>
            <a:cxnLst/>
            <a:rect l="l" t="t" r="r" b="b"/>
            <a:pathLst>
              <a:path w="146265" h="156112" extrusionOk="0">
                <a:moveTo>
                  <a:pt x="5411" y="0"/>
                </a:moveTo>
                <a:cubicBezTo>
                  <a:pt x="5411" y="0"/>
                  <a:pt x="1" y="28329"/>
                  <a:pt x="20548" y="36870"/>
                </a:cubicBezTo>
                <a:cubicBezTo>
                  <a:pt x="24058" y="38329"/>
                  <a:pt x="27694" y="38893"/>
                  <a:pt x="31373" y="38893"/>
                </a:cubicBezTo>
                <a:cubicBezTo>
                  <a:pt x="43912" y="38893"/>
                  <a:pt x="56943" y="32338"/>
                  <a:pt x="67152" y="32338"/>
                </a:cubicBezTo>
                <a:cubicBezTo>
                  <a:pt x="71479" y="32338"/>
                  <a:pt x="75300" y="33516"/>
                  <a:pt x="78361" y="36870"/>
                </a:cubicBezTo>
                <a:cubicBezTo>
                  <a:pt x="90793" y="50426"/>
                  <a:pt x="72190" y="65958"/>
                  <a:pt x="96993" y="74500"/>
                </a:cubicBezTo>
                <a:cubicBezTo>
                  <a:pt x="105899" y="77600"/>
                  <a:pt x="114015" y="83740"/>
                  <a:pt x="115717" y="93497"/>
                </a:cubicBezTo>
                <a:cubicBezTo>
                  <a:pt x="117814" y="105503"/>
                  <a:pt x="109060" y="112403"/>
                  <a:pt x="105504" y="122646"/>
                </a:cubicBezTo>
                <a:cubicBezTo>
                  <a:pt x="103559" y="128148"/>
                  <a:pt x="104744" y="135078"/>
                  <a:pt x="107024" y="140245"/>
                </a:cubicBezTo>
                <a:cubicBezTo>
                  <a:pt x="109699" y="146294"/>
                  <a:pt x="114501" y="151218"/>
                  <a:pt x="120580" y="153832"/>
                </a:cubicBezTo>
                <a:cubicBezTo>
                  <a:pt x="124167" y="155413"/>
                  <a:pt x="128027" y="156081"/>
                  <a:pt x="131918" y="156112"/>
                </a:cubicBezTo>
                <a:cubicBezTo>
                  <a:pt x="133438" y="156112"/>
                  <a:pt x="146265" y="155200"/>
                  <a:pt x="146265" y="153650"/>
                </a:cubicBezTo>
                <a:lnTo>
                  <a:pt x="1462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335;p40">
            <a:extLst>
              <a:ext uri="{FF2B5EF4-FFF2-40B4-BE49-F238E27FC236}">
                <a16:creationId xmlns:a16="http://schemas.microsoft.com/office/drawing/2014/main" id="{DDBE5839-9F47-5D01-774B-B7385957D4BF}"/>
              </a:ext>
            </a:extLst>
          </p:cNvPr>
          <p:cNvSpPr txBox="1">
            <a:spLocks/>
          </p:cNvSpPr>
          <p:nvPr/>
        </p:nvSpPr>
        <p:spPr>
          <a:xfrm>
            <a:off x="472627" y="2654077"/>
            <a:ext cx="8042120" cy="170333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2100"/>
              <a:buFont typeface="Syne"/>
              <a:buNone/>
              <a:defRPr sz="1600" b="0" i="0" u="none" strike="noStrike" cap="none">
                <a:solidFill>
                  <a:schemeClr val="dk1"/>
                </a:solidFill>
                <a:latin typeface="Syne"/>
                <a:ea typeface="Syne"/>
                <a:cs typeface="Syne"/>
                <a:sym typeface="Syne"/>
              </a:defRPr>
            </a:lvl1pPr>
            <a:lvl2pPr marL="914400" marR="0" lvl="1"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2pPr>
            <a:lvl3pPr marL="1371600" marR="0" lvl="2"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3pPr>
            <a:lvl4pPr marL="1828800" marR="0" lvl="3"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4pPr>
            <a:lvl5pPr marL="2286000" marR="0" lvl="4"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5pPr>
            <a:lvl6pPr marL="2743200" marR="0" lvl="5"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6pPr>
            <a:lvl7pPr marL="3200400" marR="0" lvl="6"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7pPr>
            <a:lvl8pPr marL="3657600" marR="0" lvl="7"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8pPr>
            <a:lvl9pPr marL="4114800" marR="0" lvl="8"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9pPr>
          </a:lstStyle>
          <a:p>
            <a:pPr marL="285750" indent="-285750" algn="l">
              <a:spcAft>
                <a:spcPts val="1200"/>
              </a:spcAft>
              <a:buFont typeface="Arial" panose="020B0604020202020204" pitchFamily="34" charset="0"/>
              <a:buChar char="•"/>
            </a:pPr>
            <a:r>
              <a:rPr lang="vi-VN" sz="1800"/>
              <a:t>Button btnAddProduct = findViewById(R.id.btnAddProduct): Nút để thêm sản phẩm (truyện).</a:t>
            </a:r>
          </a:p>
          <a:p>
            <a:pPr marL="285750" indent="-285750" algn="l">
              <a:spcAft>
                <a:spcPts val="1200"/>
              </a:spcAft>
              <a:buFont typeface="Arial" panose="020B0604020202020204" pitchFamily="34" charset="0"/>
              <a:buChar char="•"/>
            </a:pPr>
            <a:r>
              <a:rPr lang="vi-VN" sz="1800"/>
              <a:t>Button btnAddCategory = findViewById(R.id.btnAddCategory): Nút để thêm danh mục.</a:t>
            </a:r>
          </a:p>
          <a:p>
            <a:pPr marL="285750" indent="-285750" algn="l">
              <a:spcAft>
                <a:spcPts val="1200"/>
              </a:spcAft>
              <a:buFont typeface="Arial" panose="020B0604020202020204" pitchFamily="34" charset="0"/>
              <a:buChar char="•"/>
            </a:pPr>
            <a:r>
              <a:rPr lang="vi-VN" sz="1800"/>
              <a:t>Button btnManageOrders = findViewById(R.id.btnManageOrders): Nút để quản lý đơn hàng.</a:t>
            </a:r>
          </a:p>
          <a:p>
            <a:pPr marL="285750" indent="-285750" algn="l">
              <a:spcAft>
                <a:spcPts val="1200"/>
              </a:spcAft>
              <a:buFont typeface="Arial" panose="020B0604020202020204" pitchFamily="34" charset="0"/>
              <a:buChar char="•"/>
            </a:pPr>
            <a:r>
              <a:rPr lang="vi-VN" sz="1800"/>
              <a:t>Button btnLogout = findViewById(R.id.btnLogout): Nút để đăng xuất.</a:t>
            </a:r>
          </a:p>
        </p:txBody>
      </p:sp>
      <p:sp>
        <p:nvSpPr>
          <p:cNvPr id="8" name="Google Shape;335;p40">
            <a:extLst>
              <a:ext uri="{FF2B5EF4-FFF2-40B4-BE49-F238E27FC236}">
                <a16:creationId xmlns:a16="http://schemas.microsoft.com/office/drawing/2014/main" id="{166AC797-0AEA-F438-DD81-8A9A41A71CE7}"/>
              </a:ext>
            </a:extLst>
          </p:cNvPr>
          <p:cNvSpPr txBox="1">
            <a:spLocks/>
          </p:cNvSpPr>
          <p:nvPr/>
        </p:nvSpPr>
        <p:spPr>
          <a:xfrm>
            <a:off x="988905" y="528215"/>
            <a:ext cx="5966393" cy="51575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2100"/>
              <a:buFont typeface="Syne"/>
              <a:buNone/>
              <a:defRPr sz="1600" b="0" i="0" u="none" strike="noStrike" cap="none">
                <a:solidFill>
                  <a:schemeClr val="dk1"/>
                </a:solidFill>
                <a:latin typeface="Syne"/>
                <a:ea typeface="Syne"/>
                <a:cs typeface="Syne"/>
                <a:sym typeface="Syne"/>
              </a:defRPr>
            </a:lvl1pPr>
            <a:lvl2pPr marL="914400" marR="0" lvl="1"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2pPr>
            <a:lvl3pPr marL="1371600" marR="0" lvl="2"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3pPr>
            <a:lvl4pPr marL="1828800" marR="0" lvl="3"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4pPr>
            <a:lvl5pPr marL="2286000" marR="0" lvl="4"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5pPr>
            <a:lvl6pPr marL="2743200" marR="0" lvl="5"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6pPr>
            <a:lvl7pPr marL="3200400" marR="0" lvl="6"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7pPr>
            <a:lvl8pPr marL="3657600" marR="0" lvl="7"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8pPr>
            <a:lvl9pPr marL="4114800" marR="0" lvl="8"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9pPr>
          </a:lstStyle>
          <a:p>
            <a:pPr marL="285750" indent="-285750" algn="l">
              <a:spcAft>
                <a:spcPts val="1200"/>
              </a:spcAft>
              <a:buFont typeface="Arial" panose="020B0604020202020204" pitchFamily="34" charset="0"/>
              <a:buChar char="•"/>
            </a:pPr>
            <a:r>
              <a:rPr lang="vi-VN" sz="1800" b="1"/>
              <a:t>Thiết lập giao diện và sự kiện cho các nút:</a:t>
            </a:r>
            <a:endParaRPr lang="vi-VN" sz="1800"/>
          </a:p>
        </p:txBody>
      </p:sp>
      <p:sp>
        <p:nvSpPr>
          <p:cNvPr id="2" name="Google Shape;334;p40">
            <a:extLst>
              <a:ext uri="{FF2B5EF4-FFF2-40B4-BE49-F238E27FC236}">
                <a16:creationId xmlns:a16="http://schemas.microsoft.com/office/drawing/2014/main" id="{72732488-1ACE-FC2F-16D2-7C7DA4183611}"/>
              </a:ext>
            </a:extLst>
          </p:cNvPr>
          <p:cNvSpPr txBox="1">
            <a:spLocks/>
          </p:cNvSpPr>
          <p:nvPr/>
        </p:nvSpPr>
        <p:spPr>
          <a:xfrm>
            <a:off x="3128299" y="224404"/>
            <a:ext cx="4864500" cy="6450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marR="0" lvl="0" indent="0" algn="r" rtl="0">
              <a:lnSpc>
                <a:spcPct val="90000"/>
              </a:lnSpc>
              <a:spcBef>
                <a:spcPts val="0"/>
              </a:spcBef>
              <a:spcAft>
                <a:spcPts val="0"/>
              </a:spcAft>
              <a:buClr>
                <a:schemeClr val="dk2"/>
              </a:buClr>
              <a:buSzPts val="5200"/>
              <a:buFont typeface="Commissioner"/>
              <a:buNone/>
              <a:defRPr sz="4500" b="0" i="0" u="none" strike="noStrike" cap="none">
                <a:solidFill>
                  <a:schemeClr val="dk2"/>
                </a:solidFill>
                <a:latin typeface="Commissioner ExtraBold"/>
                <a:ea typeface="Commissioner ExtraBold"/>
                <a:cs typeface="Commissioner ExtraBold"/>
                <a:sym typeface="Commissioner ExtraBold"/>
              </a:defRPr>
            </a:lvl1pPr>
            <a:lvl2pPr marR="0" lvl="1"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2pPr>
            <a:lvl3pPr marR="0" lvl="2"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3pPr>
            <a:lvl4pPr marR="0" lvl="3"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4pPr>
            <a:lvl5pPr marR="0" lvl="4"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5pPr>
            <a:lvl6pPr marR="0" lvl="5"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6pPr>
            <a:lvl7pPr marR="0" lvl="6"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7pPr>
            <a:lvl8pPr marR="0" lvl="7"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8pPr>
            <a:lvl9pPr marR="0" lvl="8"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9pPr>
          </a:lstStyle>
          <a:p>
            <a:pPr algn="l">
              <a:buSzPts val="4700"/>
            </a:pPr>
            <a:r>
              <a:rPr lang="vi-VN" sz="2400"/>
              <a:t>Activity: </a:t>
            </a:r>
            <a:r>
              <a:rPr lang="vi-VN" sz="2400" u="sng"/>
              <a:t>AdminActivity</a:t>
            </a:r>
          </a:p>
        </p:txBody>
      </p:sp>
      <p:pic>
        <p:nvPicPr>
          <p:cNvPr id="6" name="Picture 5">
            <a:extLst>
              <a:ext uri="{FF2B5EF4-FFF2-40B4-BE49-F238E27FC236}">
                <a16:creationId xmlns:a16="http://schemas.microsoft.com/office/drawing/2014/main" id="{57E20F16-1FE7-1C15-575D-5D6218091944}"/>
              </a:ext>
            </a:extLst>
          </p:cNvPr>
          <p:cNvPicPr>
            <a:picLocks noChangeAspect="1"/>
          </p:cNvPicPr>
          <p:nvPr/>
        </p:nvPicPr>
        <p:blipFill>
          <a:blip r:embed="rId3"/>
          <a:stretch>
            <a:fillRect/>
          </a:stretch>
        </p:blipFill>
        <p:spPr>
          <a:xfrm>
            <a:off x="2458597" y="786094"/>
            <a:ext cx="5053747" cy="1703330"/>
          </a:xfrm>
          <a:prstGeom prst="rect">
            <a:avLst/>
          </a:prstGeom>
        </p:spPr>
      </p:pic>
    </p:spTree>
    <p:extLst>
      <p:ext uri="{BB962C8B-B14F-4D97-AF65-F5344CB8AC3E}">
        <p14:creationId xmlns:p14="http://schemas.microsoft.com/office/powerpoint/2010/main" val="1614562286"/>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4" name="Google Shape;1460;p74">
            <a:extLst>
              <a:ext uri="{FF2B5EF4-FFF2-40B4-BE49-F238E27FC236}">
                <a16:creationId xmlns:a16="http://schemas.microsoft.com/office/drawing/2014/main" id="{E06D66F6-623E-7896-D86C-7E3B918A78D5}"/>
              </a:ext>
            </a:extLst>
          </p:cNvPr>
          <p:cNvSpPr/>
          <p:nvPr/>
        </p:nvSpPr>
        <p:spPr>
          <a:xfrm>
            <a:off x="7811699" y="-307292"/>
            <a:ext cx="2320494" cy="2476717"/>
          </a:xfrm>
          <a:custGeom>
            <a:avLst/>
            <a:gdLst/>
            <a:ahLst/>
            <a:cxnLst/>
            <a:rect l="l" t="t" r="r" b="b"/>
            <a:pathLst>
              <a:path w="146265" h="156112" extrusionOk="0">
                <a:moveTo>
                  <a:pt x="5411" y="0"/>
                </a:moveTo>
                <a:cubicBezTo>
                  <a:pt x="5411" y="0"/>
                  <a:pt x="1" y="28329"/>
                  <a:pt x="20548" y="36870"/>
                </a:cubicBezTo>
                <a:cubicBezTo>
                  <a:pt x="24058" y="38329"/>
                  <a:pt x="27694" y="38893"/>
                  <a:pt x="31373" y="38893"/>
                </a:cubicBezTo>
                <a:cubicBezTo>
                  <a:pt x="43912" y="38893"/>
                  <a:pt x="56943" y="32338"/>
                  <a:pt x="67152" y="32338"/>
                </a:cubicBezTo>
                <a:cubicBezTo>
                  <a:pt x="71479" y="32338"/>
                  <a:pt x="75300" y="33516"/>
                  <a:pt x="78361" y="36870"/>
                </a:cubicBezTo>
                <a:cubicBezTo>
                  <a:pt x="90793" y="50426"/>
                  <a:pt x="72190" y="65958"/>
                  <a:pt x="96993" y="74500"/>
                </a:cubicBezTo>
                <a:cubicBezTo>
                  <a:pt x="105899" y="77600"/>
                  <a:pt x="114015" y="83740"/>
                  <a:pt x="115717" y="93497"/>
                </a:cubicBezTo>
                <a:cubicBezTo>
                  <a:pt x="117814" y="105503"/>
                  <a:pt x="109060" y="112403"/>
                  <a:pt x="105504" y="122646"/>
                </a:cubicBezTo>
                <a:cubicBezTo>
                  <a:pt x="103559" y="128148"/>
                  <a:pt x="104744" y="135078"/>
                  <a:pt x="107024" y="140245"/>
                </a:cubicBezTo>
                <a:cubicBezTo>
                  <a:pt x="109699" y="146294"/>
                  <a:pt x="114501" y="151218"/>
                  <a:pt x="120580" y="153832"/>
                </a:cubicBezTo>
                <a:cubicBezTo>
                  <a:pt x="124167" y="155413"/>
                  <a:pt x="128027" y="156081"/>
                  <a:pt x="131918" y="156112"/>
                </a:cubicBezTo>
                <a:cubicBezTo>
                  <a:pt x="133438" y="156112"/>
                  <a:pt x="146265" y="155200"/>
                  <a:pt x="146265" y="153650"/>
                </a:cubicBezTo>
                <a:lnTo>
                  <a:pt x="1462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335;p40">
            <a:extLst>
              <a:ext uri="{FF2B5EF4-FFF2-40B4-BE49-F238E27FC236}">
                <a16:creationId xmlns:a16="http://schemas.microsoft.com/office/drawing/2014/main" id="{DDBE5839-9F47-5D01-774B-B7385957D4BF}"/>
              </a:ext>
            </a:extLst>
          </p:cNvPr>
          <p:cNvSpPr txBox="1">
            <a:spLocks/>
          </p:cNvSpPr>
          <p:nvPr/>
        </p:nvSpPr>
        <p:spPr>
          <a:xfrm>
            <a:off x="550940" y="3056376"/>
            <a:ext cx="8042120" cy="170333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2100"/>
              <a:buFont typeface="Syne"/>
              <a:buNone/>
              <a:defRPr sz="1600" b="0" i="0" u="none" strike="noStrike" cap="none">
                <a:solidFill>
                  <a:schemeClr val="dk1"/>
                </a:solidFill>
                <a:latin typeface="Syne"/>
                <a:ea typeface="Syne"/>
                <a:cs typeface="Syne"/>
                <a:sym typeface="Syne"/>
              </a:defRPr>
            </a:lvl1pPr>
            <a:lvl2pPr marL="914400" marR="0" lvl="1"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2pPr>
            <a:lvl3pPr marL="1371600" marR="0" lvl="2"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3pPr>
            <a:lvl4pPr marL="1828800" marR="0" lvl="3"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4pPr>
            <a:lvl5pPr marL="2286000" marR="0" lvl="4"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5pPr>
            <a:lvl6pPr marL="2743200" marR="0" lvl="5"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6pPr>
            <a:lvl7pPr marL="3200400" marR="0" lvl="6"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7pPr>
            <a:lvl8pPr marL="3657600" marR="0" lvl="7"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8pPr>
            <a:lvl9pPr marL="4114800" marR="0" lvl="8"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9pPr>
          </a:lstStyle>
          <a:p>
            <a:pPr marL="285750" indent="-285750" algn="l">
              <a:spcAft>
                <a:spcPts val="1200"/>
              </a:spcAft>
              <a:buFont typeface="Arial" panose="020B0604020202020204" pitchFamily="34" charset="0"/>
              <a:buChar char="•"/>
            </a:pPr>
            <a:r>
              <a:rPr lang="vi-VN" sz="1800"/>
              <a:t>Khi người dùng nhấn nút btnAddProduct, Intent sẽ được khởi tạo để chuyển đến XemTruyen.class</a:t>
            </a:r>
          </a:p>
        </p:txBody>
      </p:sp>
      <p:sp>
        <p:nvSpPr>
          <p:cNvPr id="8" name="Google Shape;335;p40">
            <a:extLst>
              <a:ext uri="{FF2B5EF4-FFF2-40B4-BE49-F238E27FC236}">
                <a16:creationId xmlns:a16="http://schemas.microsoft.com/office/drawing/2014/main" id="{166AC797-0AEA-F438-DD81-8A9A41A71CE7}"/>
              </a:ext>
            </a:extLst>
          </p:cNvPr>
          <p:cNvSpPr txBox="1">
            <a:spLocks/>
          </p:cNvSpPr>
          <p:nvPr/>
        </p:nvSpPr>
        <p:spPr>
          <a:xfrm>
            <a:off x="988905" y="528215"/>
            <a:ext cx="5966393" cy="51575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2100"/>
              <a:buFont typeface="Syne"/>
              <a:buNone/>
              <a:defRPr sz="1600" b="0" i="0" u="none" strike="noStrike" cap="none">
                <a:solidFill>
                  <a:schemeClr val="dk1"/>
                </a:solidFill>
                <a:latin typeface="Syne"/>
                <a:ea typeface="Syne"/>
                <a:cs typeface="Syne"/>
                <a:sym typeface="Syne"/>
              </a:defRPr>
            </a:lvl1pPr>
            <a:lvl2pPr marL="914400" marR="0" lvl="1"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2pPr>
            <a:lvl3pPr marL="1371600" marR="0" lvl="2"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3pPr>
            <a:lvl4pPr marL="1828800" marR="0" lvl="3"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4pPr>
            <a:lvl5pPr marL="2286000" marR="0" lvl="4"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5pPr>
            <a:lvl6pPr marL="2743200" marR="0" lvl="5"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6pPr>
            <a:lvl7pPr marL="3200400" marR="0" lvl="6"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7pPr>
            <a:lvl8pPr marL="3657600" marR="0" lvl="7"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8pPr>
            <a:lvl9pPr marL="4114800" marR="0" lvl="8"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9pPr>
          </a:lstStyle>
          <a:p>
            <a:pPr marL="285750" indent="-285750" algn="l">
              <a:spcAft>
                <a:spcPts val="1200"/>
              </a:spcAft>
              <a:buFont typeface="Arial" panose="020B0604020202020204" pitchFamily="34" charset="0"/>
              <a:buChar char="•"/>
            </a:pPr>
            <a:r>
              <a:rPr lang="vi-VN" sz="1800" b="1"/>
              <a:t>nút btnAddProduct:</a:t>
            </a:r>
            <a:endParaRPr lang="vi-VN" sz="1800"/>
          </a:p>
        </p:txBody>
      </p:sp>
      <p:sp>
        <p:nvSpPr>
          <p:cNvPr id="2" name="Google Shape;334;p40">
            <a:extLst>
              <a:ext uri="{FF2B5EF4-FFF2-40B4-BE49-F238E27FC236}">
                <a16:creationId xmlns:a16="http://schemas.microsoft.com/office/drawing/2014/main" id="{72732488-1ACE-FC2F-16D2-7C7DA4183611}"/>
              </a:ext>
            </a:extLst>
          </p:cNvPr>
          <p:cNvSpPr txBox="1">
            <a:spLocks/>
          </p:cNvSpPr>
          <p:nvPr/>
        </p:nvSpPr>
        <p:spPr>
          <a:xfrm>
            <a:off x="3128299" y="224404"/>
            <a:ext cx="4864500" cy="6450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marR="0" lvl="0" indent="0" algn="r" rtl="0">
              <a:lnSpc>
                <a:spcPct val="90000"/>
              </a:lnSpc>
              <a:spcBef>
                <a:spcPts val="0"/>
              </a:spcBef>
              <a:spcAft>
                <a:spcPts val="0"/>
              </a:spcAft>
              <a:buClr>
                <a:schemeClr val="dk2"/>
              </a:buClr>
              <a:buSzPts val="5200"/>
              <a:buFont typeface="Commissioner"/>
              <a:buNone/>
              <a:defRPr sz="4500" b="0" i="0" u="none" strike="noStrike" cap="none">
                <a:solidFill>
                  <a:schemeClr val="dk2"/>
                </a:solidFill>
                <a:latin typeface="Commissioner ExtraBold"/>
                <a:ea typeface="Commissioner ExtraBold"/>
                <a:cs typeface="Commissioner ExtraBold"/>
                <a:sym typeface="Commissioner ExtraBold"/>
              </a:defRPr>
            </a:lvl1pPr>
            <a:lvl2pPr marR="0" lvl="1"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2pPr>
            <a:lvl3pPr marR="0" lvl="2"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3pPr>
            <a:lvl4pPr marR="0" lvl="3"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4pPr>
            <a:lvl5pPr marR="0" lvl="4"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5pPr>
            <a:lvl6pPr marR="0" lvl="5"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6pPr>
            <a:lvl7pPr marR="0" lvl="6"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7pPr>
            <a:lvl8pPr marR="0" lvl="7"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8pPr>
            <a:lvl9pPr marR="0" lvl="8"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9pPr>
          </a:lstStyle>
          <a:p>
            <a:pPr algn="l">
              <a:buSzPts val="4700"/>
            </a:pPr>
            <a:r>
              <a:rPr lang="vi-VN" sz="2400"/>
              <a:t>Activity: </a:t>
            </a:r>
            <a:r>
              <a:rPr lang="vi-VN" sz="2400" u="sng"/>
              <a:t>AdminActivity</a:t>
            </a:r>
          </a:p>
        </p:txBody>
      </p:sp>
      <p:pic>
        <p:nvPicPr>
          <p:cNvPr id="5" name="Picture 4">
            <a:extLst>
              <a:ext uri="{FF2B5EF4-FFF2-40B4-BE49-F238E27FC236}">
                <a16:creationId xmlns:a16="http://schemas.microsoft.com/office/drawing/2014/main" id="{2BB94AFF-6336-901F-1518-1B2D4F60BFA5}"/>
              </a:ext>
            </a:extLst>
          </p:cNvPr>
          <p:cNvPicPr>
            <a:picLocks noChangeAspect="1"/>
          </p:cNvPicPr>
          <p:nvPr/>
        </p:nvPicPr>
        <p:blipFill>
          <a:blip r:embed="rId3"/>
          <a:stretch>
            <a:fillRect/>
          </a:stretch>
        </p:blipFill>
        <p:spPr>
          <a:xfrm>
            <a:off x="1684154" y="997791"/>
            <a:ext cx="6556750" cy="1703330"/>
          </a:xfrm>
          <a:prstGeom prst="rect">
            <a:avLst/>
          </a:prstGeom>
        </p:spPr>
      </p:pic>
    </p:spTree>
    <p:extLst>
      <p:ext uri="{BB962C8B-B14F-4D97-AF65-F5344CB8AC3E}">
        <p14:creationId xmlns:p14="http://schemas.microsoft.com/office/powerpoint/2010/main" val="1256045396"/>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4" name="Google Shape;1460;p74">
            <a:extLst>
              <a:ext uri="{FF2B5EF4-FFF2-40B4-BE49-F238E27FC236}">
                <a16:creationId xmlns:a16="http://schemas.microsoft.com/office/drawing/2014/main" id="{E06D66F6-623E-7896-D86C-7E3B918A78D5}"/>
              </a:ext>
            </a:extLst>
          </p:cNvPr>
          <p:cNvSpPr/>
          <p:nvPr/>
        </p:nvSpPr>
        <p:spPr>
          <a:xfrm>
            <a:off x="7811699" y="-307292"/>
            <a:ext cx="2320494" cy="2476717"/>
          </a:xfrm>
          <a:custGeom>
            <a:avLst/>
            <a:gdLst/>
            <a:ahLst/>
            <a:cxnLst/>
            <a:rect l="l" t="t" r="r" b="b"/>
            <a:pathLst>
              <a:path w="146265" h="156112" extrusionOk="0">
                <a:moveTo>
                  <a:pt x="5411" y="0"/>
                </a:moveTo>
                <a:cubicBezTo>
                  <a:pt x="5411" y="0"/>
                  <a:pt x="1" y="28329"/>
                  <a:pt x="20548" y="36870"/>
                </a:cubicBezTo>
                <a:cubicBezTo>
                  <a:pt x="24058" y="38329"/>
                  <a:pt x="27694" y="38893"/>
                  <a:pt x="31373" y="38893"/>
                </a:cubicBezTo>
                <a:cubicBezTo>
                  <a:pt x="43912" y="38893"/>
                  <a:pt x="56943" y="32338"/>
                  <a:pt x="67152" y="32338"/>
                </a:cubicBezTo>
                <a:cubicBezTo>
                  <a:pt x="71479" y="32338"/>
                  <a:pt x="75300" y="33516"/>
                  <a:pt x="78361" y="36870"/>
                </a:cubicBezTo>
                <a:cubicBezTo>
                  <a:pt x="90793" y="50426"/>
                  <a:pt x="72190" y="65958"/>
                  <a:pt x="96993" y="74500"/>
                </a:cubicBezTo>
                <a:cubicBezTo>
                  <a:pt x="105899" y="77600"/>
                  <a:pt x="114015" y="83740"/>
                  <a:pt x="115717" y="93497"/>
                </a:cubicBezTo>
                <a:cubicBezTo>
                  <a:pt x="117814" y="105503"/>
                  <a:pt x="109060" y="112403"/>
                  <a:pt x="105504" y="122646"/>
                </a:cubicBezTo>
                <a:cubicBezTo>
                  <a:pt x="103559" y="128148"/>
                  <a:pt x="104744" y="135078"/>
                  <a:pt x="107024" y="140245"/>
                </a:cubicBezTo>
                <a:cubicBezTo>
                  <a:pt x="109699" y="146294"/>
                  <a:pt x="114501" y="151218"/>
                  <a:pt x="120580" y="153832"/>
                </a:cubicBezTo>
                <a:cubicBezTo>
                  <a:pt x="124167" y="155413"/>
                  <a:pt x="128027" y="156081"/>
                  <a:pt x="131918" y="156112"/>
                </a:cubicBezTo>
                <a:cubicBezTo>
                  <a:pt x="133438" y="156112"/>
                  <a:pt x="146265" y="155200"/>
                  <a:pt x="146265" y="153650"/>
                </a:cubicBezTo>
                <a:lnTo>
                  <a:pt x="1462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335;p40">
            <a:extLst>
              <a:ext uri="{FF2B5EF4-FFF2-40B4-BE49-F238E27FC236}">
                <a16:creationId xmlns:a16="http://schemas.microsoft.com/office/drawing/2014/main" id="{DDBE5839-9F47-5D01-774B-B7385957D4BF}"/>
              </a:ext>
            </a:extLst>
          </p:cNvPr>
          <p:cNvSpPr txBox="1">
            <a:spLocks/>
          </p:cNvSpPr>
          <p:nvPr/>
        </p:nvSpPr>
        <p:spPr>
          <a:xfrm>
            <a:off x="472627" y="3215766"/>
            <a:ext cx="8042120" cy="170333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2100"/>
              <a:buFont typeface="Syne"/>
              <a:buNone/>
              <a:defRPr sz="1600" b="0" i="0" u="none" strike="noStrike" cap="none">
                <a:solidFill>
                  <a:schemeClr val="dk1"/>
                </a:solidFill>
                <a:latin typeface="Syne"/>
                <a:ea typeface="Syne"/>
                <a:cs typeface="Syne"/>
                <a:sym typeface="Syne"/>
              </a:defRPr>
            </a:lvl1pPr>
            <a:lvl2pPr marL="914400" marR="0" lvl="1"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2pPr>
            <a:lvl3pPr marL="1371600" marR="0" lvl="2"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3pPr>
            <a:lvl4pPr marL="1828800" marR="0" lvl="3"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4pPr>
            <a:lvl5pPr marL="2286000" marR="0" lvl="4"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5pPr>
            <a:lvl6pPr marL="2743200" marR="0" lvl="5"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6pPr>
            <a:lvl7pPr marL="3200400" marR="0" lvl="6"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7pPr>
            <a:lvl8pPr marL="3657600" marR="0" lvl="7"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8pPr>
            <a:lvl9pPr marL="4114800" marR="0" lvl="8"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9pPr>
          </a:lstStyle>
          <a:p>
            <a:pPr marL="285750" indent="-285750" algn="l">
              <a:spcAft>
                <a:spcPts val="1200"/>
              </a:spcAft>
              <a:buFont typeface="Arial" panose="020B0604020202020204" pitchFamily="34" charset="0"/>
              <a:buChar char="•"/>
            </a:pPr>
            <a:r>
              <a:rPr lang="vi-VN" sz="1800"/>
              <a:t>Khi người dùng nhấn nút btnAddCategory, Intent sẽ được khởi tạo để chuyển đến AddDanhMucTruyen.class.</a:t>
            </a:r>
          </a:p>
        </p:txBody>
      </p:sp>
      <p:sp>
        <p:nvSpPr>
          <p:cNvPr id="8" name="Google Shape;335;p40">
            <a:extLst>
              <a:ext uri="{FF2B5EF4-FFF2-40B4-BE49-F238E27FC236}">
                <a16:creationId xmlns:a16="http://schemas.microsoft.com/office/drawing/2014/main" id="{166AC797-0AEA-F438-DD81-8A9A41A71CE7}"/>
              </a:ext>
            </a:extLst>
          </p:cNvPr>
          <p:cNvSpPr txBox="1">
            <a:spLocks/>
          </p:cNvSpPr>
          <p:nvPr/>
        </p:nvSpPr>
        <p:spPr>
          <a:xfrm>
            <a:off x="988905" y="673187"/>
            <a:ext cx="5966393" cy="51575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2100"/>
              <a:buFont typeface="Syne"/>
              <a:buNone/>
              <a:defRPr sz="1600" b="0" i="0" u="none" strike="noStrike" cap="none">
                <a:solidFill>
                  <a:schemeClr val="dk1"/>
                </a:solidFill>
                <a:latin typeface="Syne"/>
                <a:ea typeface="Syne"/>
                <a:cs typeface="Syne"/>
                <a:sym typeface="Syne"/>
              </a:defRPr>
            </a:lvl1pPr>
            <a:lvl2pPr marL="914400" marR="0" lvl="1"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2pPr>
            <a:lvl3pPr marL="1371600" marR="0" lvl="2"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3pPr>
            <a:lvl4pPr marL="1828800" marR="0" lvl="3"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4pPr>
            <a:lvl5pPr marL="2286000" marR="0" lvl="4"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5pPr>
            <a:lvl6pPr marL="2743200" marR="0" lvl="5"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6pPr>
            <a:lvl7pPr marL="3200400" marR="0" lvl="6"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7pPr>
            <a:lvl8pPr marL="3657600" marR="0" lvl="7"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8pPr>
            <a:lvl9pPr marL="4114800" marR="0" lvl="8"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9pPr>
          </a:lstStyle>
          <a:p>
            <a:pPr marL="285750" indent="-285750" algn="l">
              <a:spcAft>
                <a:spcPts val="1200"/>
              </a:spcAft>
              <a:buFont typeface="Arial" panose="020B0604020202020204" pitchFamily="34" charset="0"/>
              <a:buChar char="•"/>
            </a:pPr>
            <a:r>
              <a:rPr lang="vi-VN" sz="1800" b="1"/>
              <a:t>nút btnAddCategory:</a:t>
            </a:r>
            <a:endParaRPr lang="vi-VN" sz="1800"/>
          </a:p>
        </p:txBody>
      </p:sp>
      <p:sp>
        <p:nvSpPr>
          <p:cNvPr id="2" name="Google Shape;334;p40">
            <a:extLst>
              <a:ext uri="{FF2B5EF4-FFF2-40B4-BE49-F238E27FC236}">
                <a16:creationId xmlns:a16="http://schemas.microsoft.com/office/drawing/2014/main" id="{72732488-1ACE-FC2F-16D2-7C7DA4183611}"/>
              </a:ext>
            </a:extLst>
          </p:cNvPr>
          <p:cNvSpPr txBox="1">
            <a:spLocks/>
          </p:cNvSpPr>
          <p:nvPr/>
        </p:nvSpPr>
        <p:spPr>
          <a:xfrm>
            <a:off x="3128299" y="224404"/>
            <a:ext cx="4864500" cy="6450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marR="0" lvl="0" indent="0" algn="r" rtl="0">
              <a:lnSpc>
                <a:spcPct val="90000"/>
              </a:lnSpc>
              <a:spcBef>
                <a:spcPts val="0"/>
              </a:spcBef>
              <a:spcAft>
                <a:spcPts val="0"/>
              </a:spcAft>
              <a:buClr>
                <a:schemeClr val="dk2"/>
              </a:buClr>
              <a:buSzPts val="5200"/>
              <a:buFont typeface="Commissioner"/>
              <a:buNone/>
              <a:defRPr sz="4500" b="0" i="0" u="none" strike="noStrike" cap="none">
                <a:solidFill>
                  <a:schemeClr val="dk2"/>
                </a:solidFill>
                <a:latin typeface="Commissioner ExtraBold"/>
                <a:ea typeface="Commissioner ExtraBold"/>
                <a:cs typeface="Commissioner ExtraBold"/>
                <a:sym typeface="Commissioner ExtraBold"/>
              </a:defRPr>
            </a:lvl1pPr>
            <a:lvl2pPr marR="0" lvl="1"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2pPr>
            <a:lvl3pPr marR="0" lvl="2"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3pPr>
            <a:lvl4pPr marR="0" lvl="3"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4pPr>
            <a:lvl5pPr marR="0" lvl="4"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5pPr>
            <a:lvl6pPr marR="0" lvl="5"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6pPr>
            <a:lvl7pPr marR="0" lvl="6"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7pPr>
            <a:lvl8pPr marR="0" lvl="7"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8pPr>
            <a:lvl9pPr marR="0" lvl="8"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9pPr>
          </a:lstStyle>
          <a:p>
            <a:pPr algn="l">
              <a:buSzPts val="4700"/>
            </a:pPr>
            <a:r>
              <a:rPr lang="vi-VN" sz="2400"/>
              <a:t>Activity: </a:t>
            </a:r>
            <a:r>
              <a:rPr lang="vi-VN" sz="2400" u="sng"/>
              <a:t>AdminActivity</a:t>
            </a:r>
          </a:p>
        </p:txBody>
      </p:sp>
      <p:pic>
        <p:nvPicPr>
          <p:cNvPr id="6" name="Picture 5">
            <a:extLst>
              <a:ext uri="{FF2B5EF4-FFF2-40B4-BE49-F238E27FC236}">
                <a16:creationId xmlns:a16="http://schemas.microsoft.com/office/drawing/2014/main" id="{65B3F889-454C-1D05-AB42-395E1B0B69C8}"/>
              </a:ext>
            </a:extLst>
          </p:cNvPr>
          <p:cNvPicPr>
            <a:picLocks noChangeAspect="1"/>
          </p:cNvPicPr>
          <p:nvPr/>
        </p:nvPicPr>
        <p:blipFill>
          <a:blip r:embed="rId3"/>
          <a:stretch>
            <a:fillRect/>
          </a:stretch>
        </p:blipFill>
        <p:spPr>
          <a:xfrm>
            <a:off x="1315844" y="1192895"/>
            <a:ext cx="6919777" cy="1703330"/>
          </a:xfrm>
          <a:prstGeom prst="rect">
            <a:avLst/>
          </a:prstGeom>
        </p:spPr>
      </p:pic>
    </p:spTree>
    <p:extLst>
      <p:ext uri="{BB962C8B-B14F-4D97-AF65-F5344CB8AC3E}">
        <p14:creationId xmlns:p14="http://schemas.microsoft.com/office/powerpoint/2010/main" val="2314226343"/>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4" name="Google Shape;1460;p74">
            <a:extLst>
              <a:ext uri="{FF2B5EF4-FFF2-40B4-BE49-F238E27FC236}">
                <a16:creationId xmlns:a16="http://schemas.microsoft.com/office/drawing/2014/main" id="{E06D66F6-623E-7896-D86C-7E3B918A78D5}"/>
              </a:ext>
            </a:extLst>
          </p:cNvPr>
          <p:cNvSpPr/>
          <p:nvPr/>
        </p:nvSpPr>
        <p:spPr>
          <a:xfrm>
            <a:off x="7811699" y="-307292"/>
            <a:ext cx="2320494" cy="2476717"/>
          </a:xfrm>
          <a:custGeom>
            <a:avLst/>
            <a:gdLst/>
            <a:ahLst/>
            <a:cxnLst/>
            <a:rect l="l" t="t" r="r" b="b"/>
            <a:pathLst>
              <a:path w="146265" h="156112" extrusionOk="0">
                <a:moveTo>
                  <a:pt x="5411" y="0"/>
                </a:moveTo>
                <a:cubicBezTo>
                  <a:pt x="5411" y="0"/>
                  <a:pt x="1" y="28329"/>
                  <a:pt x="20548" y="36870"/>
                </a:cubicBezTo>
                <a:cubicBezTo>
                  <a:pt x="24058" y="38329"/>
                  <a:pt x="27694" y="38893"/>
                  <a:pt x="31373" y="38893"/>
                </a:cubicBezTo>
                <a:cubicBezTo>
                  <a:pt x="43912" y="38893"/>
                  <a:pt x="56943" y="32338"/>
                  <a:pt x="67152" y="32338"/>
                </a:cubicBezTo>
                <a:cubicBezTo>
                  <a:pt x="71479" y="32338"/>
                  <a:pt x="75300" y="33516"/>
                  <a:pt x="78361" y="36870"/>
                </a:cubicBezTo>
                <a:cubicBezTo>
                  <a:pt x="90793" y="50426"/>
                  <a:pt x="72190" y="65958"/>
                  <a:pt x="96993" y="74500"/>
                </a:cubicBezTo>
                <a:cubicBezTo>
                  <a:pt x="105899" y="77600"/>
                  <a:pt x="114015" y="83740"/>
                  <a:pt x="115717" y="93497"/>
                </a:cubicBezTo>
                <a:cubicBezTo>
                  <a:pt x="117814" y="105503"/>
                  <a:pt x="109060" y="112403"/>
                  <a:pt x="105504" y="122646"/>
                </a:cubicBezTo>
                <a:cubicBezTo>
                  <a:pt x="103559" y="128148"/>
                  <a:pt x="104744" y="135078"/>
                  <a:pt x="107024" y="140245"/>
                </a:cubicBezTo>
                <a:cubicBezTo>
                  <a:pt x="109699" y="146294"/>
                  <a:pt x="114501" y="151218"/>
                  <a:pt x="120580" y="153832"/>
                </a:cubicBezTo>
                <a:cubicBezTo>
                  <a:pt x="124167" y="155413"/>
                  <a:pt x="128027" y="156081"/>
                  <a:pt x="131918" y="156112"/>
                </a:cubicBezTo>
                <a:cubicBezTo>
                  <a:pt x="133438" y="156112"/>
                  <a:pt x="146265" y="155200"/>
                  <a:pt x="146265" y="153650"/>
                </a:cubicBezTo>
                <a:lnTo>
                  <a:pt x="1462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335;p40">
            <a:extLst>
              <a:ext uri="{FF2B5EF4-FFF2-40B4-BE49-F238E27FC236}">
                <a16:creationId xmlns:a16="http://schemas.microsoft.com/office/drawing/2014/main" id="{DDBE5839-9F47-5D01-774B-B7385957D4BF}"/>
              </a:ext>
            </a:extLst>
          </p:cNvPr>
          <p:cNvSpPr txBox="1">
            <a:spLocks/>
          </p:cNvSpPr>
          <p:nvPr/>
        </p:nvSpPr>
        <p:spPr>
          <a:xfrm>
            <a:off x="758280" y="3256803"/>
            <a:ext cx="8042120" cy="170333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2100"/>
              <a:buFont typeface="Syne"/>
              <a:buNone/>
              <a:defRPr sz="1600" b="0" i="0" u="none" strike="noStrike" cap="none">
                <a:solidFill>
                  <a:schemeClr val="dk1"/>
                </a:solidFill>
                <a:latin typeface="Syne"/>
                <a:ea typeface="Syne"/>
                <a:cs typeface="Syne"/>
                <a:sym typeface="Syne"/>
              </a:defRPr>
            </a:lvl1pPr>
            <a:lvl2pPr marL="914400" marR="0" lvl="1"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2pPr>
            <a:lvl3pPr marL="1371600" marR="0" lvl="2"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3pPr>
            <a:lvl4pPr marL="1828800" marR="0" lvl="3"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4pPr>
            <a:lvl5pPr marL="2286000" marR="0" lvl="4"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5pPr>
            <a:lvl6pPr marL="2743200" marR="0" lvl="5"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6pPr>
            <a:lvl7pPr marL="3200400" marR="0" lvl="6"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7pPr>
            <a:lvl8pPr marL="3657600" marR="0" lvl="7"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8pPr>
            <a:lvl9pPr marL="4114800" marR="0" lvl="8"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9pPr>
          </a:lstStyle>
          <a:p>
            <a:pPr marL="285750" indent="-285750" algn="l">
              <a:spcAft>
                <a:spcPts val="1200"/>
              </a:spcAft>
              <a:buFont typeface="Arial" panose="020B0604020202020204" pitchFamily="34" charset="0"/>
              <a:buChar char="•"/>
            </a:pPr>
            <a:r>
              <a:rPr lang="vi-VN" sz="1800"/>
              <a:t>Khi người dùng nhấn nút btnManageOrders, Intent sẽ được khởi tạo để chuyển đến QuanLyOrderActivity.class.</a:t>
            </a:r>
          </a:p>
        </p:txBody>
      </p:sp>
      <p:sp>
        <p:nvSpPr>
          <p:cNvPr id="8" name="Google Shape;335;p40">
            <a:extLst>
              <a:ext uri="{FF2B5EF4-FFF2-40B4-BE49-F238E27FC236}">
                <a16:creationId xmlns:a16="http://schemas.microsoft.com/office/drawing/2014/main" id="{166AC797-0AEA-F438-DD81-8A9A41A71CE7}"/>
              </a:ext>
            </a:extLst>
          </p:cNvPr>
          <p:cNvSpPr txBox="1">
            <a:spLocks/>
          </p:cNvSpPr>
          <p:nvPr/>
        </p:nvSpPr>
        <p:spPr>
          <a:xfrm>
            <a:off x="988905" y="611525"/>
            <a:ext cx="5966393" cy="51575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2100"/>
              <a:buFont typeface="Syne"/>
              <a:buNone/>
              <a:defRPr sz="1600" b="0" i="0" u="none" strike="noStrike" cap="none">
                <a:solidFill>
                  <a:schemeClr val="dk1"/>
                </a:solidFill>
                <a:latin typeface="Syne"/>
                <a:ea typeface="Syne"/>
                <a:cs typeface="Syne"/>
                <a:sym typeface="Syne"/>
              </a:defRPr>
            </a:lvl1pPr>
            <a:lvl2pPr marL="914400" marR="0" lvl="1"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2pPr>
            <a:lvl3pPr marL="1371600" marR="0" lvl="2"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3pPr>
            <a:lvl4pPr marL="1828800" marR="0" lvl="3"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4pPr>
            <a:lvl5pPr marL="2286000" marR="0" lvl="4"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5pPr>
            <a:lvl6pPr marL="2743200" marR="0" lvl="5"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6pPr>
            <a:lvl7pPr marL="3200400" marR="0" lvl="6"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7pPr>
            <a:lvl8pPr marL="3657600" marR="0" lvl="7"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8pPr>
            <a:lvl9pPr marL="4114800" marR="0" lvl="8"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9pPr>
          </a:lstStyle>
          <a:p>
            <a:pPr marL="285750" indent="-285750" algn="l">
              <a:spcAft>
                <a:spcPts val="1200"/>
              </a:spcAft>
              <a:buFont typeface="Arial" panose="020B0604020202020204" pitchFamily="34" charset="0"/>
              <a:buChar char="•"/>
            </a:pPr>
            <a:r>
              <a:rPr lang="vi-VN" sz="1800" b="1"/>
              <a:t>nút btnManageOrders:</a:t>
            </a:r>
            <a:endParaRPr lang="vi-VN" sz="1800"/>
          </a:p>
        </p:txBody>
      </p:sp>
      <p:sp>
        <p:nvSpPr>
          <p:cNvPr id="2" name="Google Shape;334;p40">
            <a:extLst>
              <a:ext uri="{FF2B5EF4-FFF2-40B4-BE49-F238E27FC236}">
                <a16:creationId xmlns:a16="http://schemas.microsoft.com/office/drawing/2014/main" id="{72732488-1ACE-FC2F-16D2-7C7DA4183611}"/>
              </a:ext>
            </a:extLst>
          </p:cNvPr>
          <p:cNvSpPr txBox="1">
            <a:spLocks/>
          </p:cNvSpPr>
          <p:nvPr/>
        </p:nvSpPr>
        <p:spPr>
          <a:xfrm>
            <a:off x="3128299" y="224404"/>
            <a:ext cx="4864500" cy="6450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marR="0" lvl="0" indent="0" algn="r" rtl="0">
              <a:lnSpc>
                <a:spcPct val="90000"/>
              </a:lnSpc>
              <a:spcBef>
                <a:spcPts val="0"/>
              </a:spcBef>
              <a:spcAft>
                <a:spcPts val="0"/>
              </a:spcAft>
              <a:buClr>
                <a:schemeClr val="dk2"/>
              </a:buClr>
              <a:buSzPts val="5200"/>
              <a:buFont typeface="Commissioner"/>
              <a:buNone/>
              <a:defRPr sz="4500" b="0" i="0" u="none" strike="noStrike" cap="none">
                <a:solidFill>
                  <a:schemeClr val="dk2"/>
                </a:solidFill>
                <a:latin typeface="Commissioner ExtraBold"/>
                <a:ea typeface="Commissioner ExtraBold"/>
                <a:cs typeface="Commissioner ExtraBold"/>
                <a:sym typeface="Commissioner ExtraBold"/>
              </a:defRPr>
            </a:lvl1pPr>
            <a:lvl2pPr marR="0" lvl="1"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2pPr>
            <a:lvl3pPr marR="0" lvl="2"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3pPr>
            <a:lvl4pPr marR="0" lvl="3"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4pPr>
            <a:lvl5pPr marR="0" lvl="4"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5pPr>
            <a:lvl6pPr marR="0" lvl="5"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6pPr>
            <a:lvl7pPr marR="0" lvl="6"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7pPr>
            <a:lvl8pPr marR="0" lvl="7"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8pPr>
            <a:lvl9pPr marR="0" lvl="8"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9pPr>
          </a:lstStyle>
          <a:p>
            <a:pPr algn="l">
              <a:buSzPts val="4700"/>
            </a:pPr>
            <a:r>
              <a:rPr lang="vi-VN" sz="2400"/>
              <a:t>Activity: </a:t>
            </a:r>
            <a:r>
              <a:rPr lang="vi-VN" sz="2400" u="sng"/>
              <a:t>AdminActivity</a:t>
            </a:r>
          </a:p>
        </p:txBody>
      </p:sp>
      <p:pic>
        <p:nvPicPr>
          <p:cNvPr id="5" name="Picture 4">
            <a:extLst>
              <a:ext uri="{FF2B5EF4-FFF2-40B4-BE49-F238E27FC236}">
                <a16:creationId xmlns:a16="http://schemas.microsoft.com/office/drawing/2014/main" id="{2BB94AFF-6336-901F-1518-1B2D4F60BFA5}"/>
              </a:ext>
            </a:extLst>
          </p:cNvPr>
          <p:cNvPicPr>
            <a:picLocks noChangeAspect="1"/>
          </p:cNvPicPr>
          <p:nvPr/>
        </p:nvPicPr>
        <p:blipFill>
          <a:blip r:embed="rId3"/>
          <a:stretch>
            <a:fillRect/>
          </a:stretch>
        </p:blipFill>
        <p:spPr>
          <a:xfrm>
            <a:off x="1483431" y="1035032"/>
            <a:ext cx="6868834" cy="1784404"/>
          </a:xfrm>
          <a:prstGeom prst="rect">
            <a:avLst/>
          </a:prstGeom>
        </p:spPr>
      </p:pic>
    </p:spTree>
    <p:extLst>
      <p:ext uri="{BB962C8B-B14F-4D97-AF65-F5344CB8AC3E}">
        <p14:creationId xmlns:p14="http://schemas.microsoft.com/office/powerpoint/2010/main" val="2575264801"/>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4" name="Google Shape;1460;p74">
            <a:extLst>
              <a:ext uri="{FF2B5EF4-FFF2-40B4-BE49-F238E27FC236}">
                <a16:creationId xmlns:a16="http://schemas.microsoft.com/office/drawing/2014/main" id="{E06D66F6-623E-7896-D86C-7E3B918A78D5}"/>
              </a:ext>
            </a:extLst>
          </p:cNvPr>
          <p:cNvSpPr/>
          <p:nvPr/>
        </p:nvSpPr>
        <p:spPr>
          <a:xfrm>
            <a:off x="7811699" y="-307292"/>
            <a:ext cx="2320494" cy="2476717"/>
          </a:xfrm>
          <a:custGeom>
            <a:avLst/>
            <a:gdLst/>
            <a:ahLst/>
            <a:cxnLst/>
            <a:rect l="l" t="t" r="r" b="b"/>
            <a:pathLst>
              <a:path w="146265" h="156112" extrusionOk="0">
                <a:moveTo>
                  <a:pt x="5411" y="0"/>
                </a:moveTo>
                <a:cubicBezTo>
                  <a:pt x="5411" y="0"/>
                  <a:pt x="1" y="28329"/>
                  <a:pt x="20548" y="36870"/>
                </a:cubicBezTo>
                <a:cubicBezTo>
                  <a:pt x="24058" y="38329"/>
                  <a:pt x="27694" y="38893"/>
                  <a:pt x="31373" y="38893"/>
                </a:cubicBezTo>
                <a:cubicBezTo>
                  <a:pt x="43912" y="38893"/>
                  <a:pt x="56943" y="32338"/>
                  <a:pt x="67152" y="32338"/>
                </a:cubicBezTo>
                <a:cubicBezTo>
                  <a:pt x="71479" y="32338"/>
                  <a:pt x="75300" y="33516"/>
                  <a:pt x="78361" y="36870"/>
                </a:cubicBezTo>
                <a:cubicBezTo>
                  <a:pt x="90793" y="50426"/>
                  <a:pt x="72190" y="65958"/>
                  <a:pt x="96993" y="74500"/>
                </a:cubicBezTo>
                <a:cubicBezTo>
                  <a:pt x="105899" y="77600"/>
                  <a:pt x="114015" y="83740"/>
                  <a:pt x="115717" y="93497"/>
                </a:cubicBezTo>
                <a:cubicBezTo>
                  <a:pt x="117814" y="105503"/>
                  <a:pt x="109060" y="112403"/>
                  <a:pt x="105504" y="122646"/>
                </a:cubicBezTo>
                <a:cubicBezTo>
                  <a:pt x="103559" y="128148"/>
                  <a:pt x="104744" y="135078"/>
                  <a:pt x="107024" y="140245"/>
                </a:cubicBezTo>
                <a:cubicBezTo>
                  <a:pt x="109699" y="146294"/>
                  <a:pt x="114501" y="151218"/>
                  <a:pt x="120580" y="153832"/>
                </a:cubicBezTo>
                <a:cubicBezTo>
                  <a:pt x="124167" y="155413"/>
                  <a:pt x="128027" y="156081"/>
                  <a:pt x="131918" y="156112"/>
                </a:cubicBezTo>
                <a:cubicBezTo>
                  <a:pt x="133438" y="156112"/>
                  <a:pt x="146265" y="155200"/>
                  <a:pt x="146265" y="153650"/>
                </a:cubicBezTo>
                <a:lnTo>
                  <a:pt x="1462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335;p40">
            <a:extLst>
              <a:ext uri="{FF2B5EF4-FFF2-40B4-BE49-F238E27FC236}">
                <a16:creationId xmlns:a16="http://schemas.microsoft.com/office/drawing/2014/main" id="{DDBE5839-9F47-5D01-774B-B7385957D4BF}"/>
              </a:ext>
            </a:extLst>
          </p:cNvPr>
          <p:cNvSpPr txBox="1">
            <a:spLocks/>
          </p:cNvSpPr>
          <p:nvPr/>
        </p:nvSpPr>
        <p:spPr>
          <a:xfrm>
            <a:off x="829466" y="3481333"/>
            <a:ext cx="8042120" cy="170333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2100"/>
              <a:buFont typeface="Syne"/>
              <a:buNone/>
              <a:defRPr sz="1600" b="0" i="0" u="none" strike="noStrike" cap="none">
                <a:solidFill>
                  <a:schemeClr val="dk1"/>
                </a:solidFill>
                <a:latin typeface="Syne"/>
                <a:ea typeface="Syne"/>
                <a:cs typeface="Syne"/>
                <a:sym typeface="Syne"/>
              </a:defRPr>
            </a:lvl1pPr>
            <a:lvl2pPr marL="914400" marR="0" lvl="1"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2pPr>
            <a:lvl3pPr marL="1371600" marR="0" lvl="2"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3pPr>
            <a:lvl4pPr marL="1828800" marR="0" lvl="3"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4pPr>
            <a:lvl5pPr marL="2286000" marR="0" lvl="4"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5pPr>
            <a:lvl6pPr marL="2743200" marR="0" lvl="5"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6pPr>
            <a:lvl7pPr marL="3200400" marR="0" lvl="6"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7pPr>
            <a:lvl8pPr marL="3657600" marR="0" lvl="7"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8pPr>
            <a:lvl9pPr marL="4114800" marR="0" lvl="8"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9pPr>
          </a:lstStyle>
          <a:p>
            <a:pPr marL="285750" indent="-285750" algn="l">
              <a:spcAft>
                <a:spcPts val="1200"/>
              </a:spcAft>
              <a:buFont typeface="Arial" panose="020B0604020202020204" pitchFamily="34" charset="0"/>
              <a:buChar char="•"/>
            </a:pPr>
            <a:r>
              <a:rPr lang="vi-VN" sz="1800"/>
              <a:t>Khi người dùng nhấn nút btnLogout, Intent sẽ được khởi tạo để chuyển đến LoginActivity.class và gọi finish() để đóng AdminActivity</a:t>
            </a:r>
          </a:p>
        </p:txBody>
      </p:sp>
      <p:sp>
        <p:nvSpPr>
          <p:cNvPr id="8" name="Google Shape;335;p40">
            <a:extLst>
              <a:ext uri="{FF2B5EF4-FFF2-40B4-BE49-F238E27FC236}">
                <a16:creationId xmlns:a16="http://schemas.microsoft.com/office/drawing/2014/main" id="{166AC797-0AEA-F438-DD81-8A9A41A71CE7}"/>
              </a:ext>
            </a:extLst>
          </p:cNvPr>
          <p:cNvSpPr txBox="1">
            <a:spLocks/>
          </p:cNvSpPr>
          <p:nvPr/>
        </p:nvSpPr>
        <p:spPr>
          <a:xfrm>
            <a:off x="988905" y="611525"/>
            <a:ext cx="5966393" cy="51575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2100"/>
              <a:buFont typeface="Syne"/>
              <a:buNone/>
              <a:defRPr sz="1600" b="0" i="0" u="none" strike="noStrike" cap="none">
                <a:solidFill>
                  <a:schemeClr val="dk1"/>
                </a:solidFill>
                <a:latin typeface="Syne"/>
                <a:ea typeface="Syne"/>
                <a:cs typeface="Syne"/>
                <a:sym typeface="Syne"/>
              </a:defRPr>
            </a:lvl1pPr>
            <a:lvl2pPr marL="914400" marR="0" lvl="1"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2pPr>
            <a:lvl3pPr marL="1371600" marR="0" lvl="2"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3pPr>
            <a:lvl4pPr marL="1828800" marR="0" lvl="3"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4pPr>
            <a:lvl5pPr marL="2286000" marR="0" lvl="4"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5pPr>
            <a:lvl6pPr marL="2743200" marR="0" lvl="5"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6pPr>
            <a:lvl7pPr marL="3200400" marR="0" lvl="6"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7pPr>
            <a:lvl8pPr marL="3657600" marR="0" lvl="7"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8pPr>
            <a:lvl9pPr marL="4114800" marR="0" lvl="8"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9pPr>
          </a:lstStyle>
          <a:p>
            <a:pPr marL="285750" indent="-285750" algn="l">
              <a:spcAft>
                <a:spcPts val="1200"/>
              </a:spcAft>
              <a:buFont typeface="Arial" panose="020B0604020202020204" pitchFamily="34" charset="0"/>
              <a:buChar char="•"/>
            </a:pPr>
            <a:r>
              <a:rPr lang="vi-VN" sz="1800" b="1"/>
              <a:t>nút btnLogout:</a:t>
            </a:r>
            <a:endParaRPr lang="vi-VN" sz="1800"/>
          </a:p>
        </p:txBody>
      </p:sp>
      <p:sp>
        <p:nvSpPr>
          <p:cNvPr id="2" name="Google Shape;334;p40">
            <a:extLst>
              <a:ext uri="{FF2B5EF4-FFF2-40B4-BE49-F238E27FC236}">
                <a16:creationId xmlns:a16="http://schemas.microsoft.com/office/drawing/2014/main" id="{72732488-1ACE-FC2F-16D2-7C7DA4183611}"/>
              </a:ext>
            </a:extLst>
          </p:cNvPr>
          <p:cNvSpPr txBox="1">
            <a:spLocks/>
          </p:cNvSpPr>
          <p:nvPr/>
        </p:nvSpPr>
        <p:spPr>
          <a:xfrm>
            <a:off x="3128299" y="224404"/>
            <a:ext cx="4864500" cy="6450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marR="0" lvl="0" indent="0" algn="r" rtl="0">
              <a:lnSpc>
                <a:spcPct val="90000"/>
              </a:lnSpc>
              <a:spcBef>
                <a:spcPts val="0"/>
              </a:spcBef>
              <a:spcAft>
                <a:spcPts val="0"/>
              </a:spcAft>
              <a:buClr>
                <a:schemeClr val="dk2"/>
              </a:buClr>
              <a:buSzPts val="5200"/>
              <a:buFont typeface="Commissioner"/>
              <a:buNone/>
              <a:defRPr sz="4500" b="0" i="0" u="none" strike="noStrike" cap="none">
                <a:solidFill>
                  <a:schemeClr val="dk2"/>
                </a:solidFill>
                <a:latin typeface="Commissioner ExtraBold"/>
                <a:ea typeface="Commissioner ExtraBold"/>
                <a:cs typeface="Commissioner ExtraBold"/>
                <a:sym typeface="Commissioner ExtraBold"/>
              </a:defRPr>
            </a:lvl1pPr>
            <a:lvl2pPr marR="0" lvl="1"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2pPr>
            <a:lvl3pPr marR="0" lvl="2"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3pPr>
            <a:lvl4pPr marR="0" lvl="3"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4pPr>
            <a:lvl5pPr marR="0" lvl="4"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5pPr>
            <a:lvl6pPr marR="0" lvl="5"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6pPr>
            <a:lvl7pPr marR="0" lvl="6"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7pPr>
            <a:lvl8pPr marR="0" lvl="7"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8pPr>
            <a:lvl9pPr marR="0" lvl="8"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9pPr>
          </a:lstStyle>
          <a:p>
            <a:pPr algn="l">
              <a:buSzPts val="4700"/>
            </a:pPr>
            <a:r>
              <a:rPr lang="vi-VN" sz="2400"/>
              <a:t>Activity: </a:t>
            </a:r>
            <a:r>
              <a:rPr lang="vi-VN" sz="2400" u="sng"/>
              <a:t>AdminActivity</a:t>
            </a:r>
          </a:p>
        </p:txBody>
      </p:sp>
      <p:pic>
        <p:nvPicPr>
          <p:cNvPr id="6" name="Picture 5">
            <a:extLst>
              <a:ext uri="{FF2B5EF4-FFF2-40B4-BE49-F238E27FC236}">
                <a16:creationId xmlns:a16="http://schemas.microsoft.com/office/drawing/2014/main" id="{860268C4-29EA-0966-06D8-698F2217BB2F}"/>
              </a:ext>
            </a:extLst>
          </p:cNvPr>
          <p:cNvPicPr>
            <a:picLocks noChangeAspect="1"/>
          </p:cNvPicPr>
          <p:nvPr/>
        </p:nvPicPr>
        <p:blipFill>
          <a:blip r:embed="rId3"/>
          <a:stretch>
            <a:fillRect/>
          </a:stretch>
        </p:blipFill>
        <p:spPr>
          <a:xfrm>
            <a:off x="1211208" y="1079554"/>
            <a:ext cx="7437863" cy="2143900"/>
          </a:xfrm>
          <a:prstGeom prst="rect">
            <a:avLst/>
          </a:prstGeom>
        </p:spPr>
      </p:pic>
    </p:spTree>
    <p:extLst>
      <p:ext uri="{BB962C8B-B14F-4D97-AF65-F5344CB8AC3E}">
        <p14:creationId xmlns:p14="http://schemas.microsoft.com/office/powerpoint/2010/main" val="1970131723"/>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4" name="Google Shape;1460;p74">
            <a:extLst>
              <a:ext uri="{FF2B5EF4-FFF2-40B4-BE49-F238E27FC236}">
                <a16:creationId xmlns:a16="http://schemas.microsoft.com/office/drawing/2014/main" id="{E06D66F6-623E-7896-D86C-7E3B918A78D5}"/>
              </a:ext>
            </a:extLst>
          </p:cNvPr>
          <p:cNvSpPr/>
          <p:nvPr/>
        </p:nvSpPr>
        <p:spPr>
          <a:xfrm>
            <a:off x="7811699" y="-307292"/>
            <a:ext cx="2320494" cy="2476717"/>
          </a:xfrm>
          <a:custGeom>
            <a:avLst/>
            <a:gdLst/>
            <a:ahLst/>
            <a:cxnLst/>
            <a:rect l="l" t="t" r="r" b="b"/>
            <a:pathLst>
              <a:path w="146265" h="156112" extrusionOk="0">
                <a:moveTo>
                  <a:pt x="5411" y="0"/>
                </a:moveTo>
                <a:cubicBezTo>
                  <a:pt x="5411" y="0"/>
                  <a:pt x="1" y="28329"/>
                  <a:pt x="20548" y="36870"/>
                </a:cubicBezTo>
                <a:cubicBezTo>
                  <a:pt x="24058" y="38329"/>
                  <a:pt x="27694" y="38893"/>
                  <a:pt x="31373" y="38893"/>
                </a:cubicBezTo>
                <a:cubicBezTo>
                  <a:pt x="43912" y="38893"/>
                  <a:pt x="56943" y="32338"/>
                  <a:pt x="67152" y="32338"/>
                </a:cubicBezTo>
                <a:cubicBezTo>
                  <a:pt x="71479" y="32338"/>
                  <a:pt x="75300" y="33516"/>
                  <a:pt x="78361" y="36870"/>
                </a:cubicBezTo>
                <a:cubicBezTo>
                  <a:pt x="90793" y="50426"/>
                  <a:pt x="72190" y="65958"/>
                  <a:pt x="96993" y="74500"/>
                </a:cubicBezTo>
                <a:cubicBezTo>
                  <a:pt x="105899" y="77600"/>
                  <a:pt x="114015" y="83740"/>
                  <a:pt x="115717" y="93497"/>
                </a:cubicBezTo>
                <a:cubicBezTo>
                  <a:pt x="117814" y="105503"/>
                  <a:pt x="109060" y="112403"/>
                  <a:pt x="105504" y="122646"/>
                </a:cubicBezTo>
                <a:cubicBezTo>
                  <a:pt x="103559" y="128148"/>
                  <a:pt x="104744" y="135078"/>
                  <a:pt x="107024" y="140245"/>
                </a:cubicBezTo>
                <a:cubicBezTo>
                  <a:pt x="109699" y="146294"/>
                  <a:pt x="114501" y="151218"/>
                  <a:pt x="120580" y="153832"/>
                </a:cubicBezTo>
                <a:cubicBezTo>
                  <a:pt x="124167" y="155413"/>
                  <a:pt x="128027" y="156081"/>
                  <a:pt x="131918" y="156112"/>
                </a:cubicBezTo>
                <a:cubicBezTo>
                  <a:pt x="133438" y="156112"/>
                  <a:pt x="146265" y="155200"/>
                  <a:pt x="146265" y="153650"/>
                </a:cubicBezTo>
                <a:lnTo>
                  <a:pt x="1462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335;p40">
            <a:extLst>
              <a:ext uri="{FF2B5EF4-FFF2-40B4-BE49-F238E27FC236}">
                <a16:creationId xmlns:a16="http://schemas.microsoft.com/office/drawing/2014/main" id="{166AC797-0AEA-F438-DD81-8A9A41A71CE7}"/>
              </a:ext>
            </a:extLst>
          </p:cNvPr>
          <p:cNvSpPr txBox="1">
            <a:spLocks/>
          </p:cNvSpPr>
          <p:nvPr/>
        </p:nvSpPr>
        <p:spPr>
          <a:xfrm>
            <a:off x="1151201" y="687513"/>
            <a:ext cx="3971718" cy="51575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2100"/>
              <a:buFont typeface="Syne"/>
              <a:buNone/>
              <a:defRPr sz="1600" b="0" i="0" u="none" strike="noStrike" cap="none">
                <a:solidFill>
                  <a:schemeClr val="dk1"/>
                </a:solidFill>
                <a:latin typeface="Syne"/>
                <a:ea typeface="Syne"/>
                <a:cs typeface="Syne"/>
                <a:sym typeface="Syne"/>
              </a:defRPr>
            </a:lvl1pPr>
            <a:lvl2pPr marL="914400" marR="0" lvl="1"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2pPr>
            <a:lvl3pPr marL="1371600" marR="0" lvl="2"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3pPr>
            <a:lvl4pPr marL="1828800" marR="0" lvl="3"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4pPr>
            <a:lvl5pPr marL="2286000" marR="0" lvl="4"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5pPr>
            <a:lvl6pPr marL="2743200" marR="0" lvl="5"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6pPr>
            <a:lvl7pPr marL="3200400" marR="0" lvl="6"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7pPr>
            <a:lvl8pPr marL="3657600" marR="0" lvl="7"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8pPr>
            <a:lvl9pPr marL="4114800" marR="0" lvl="8"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9pPr>
          </a:lstStyle>
          <a:p>
            <a:pPr marL="285750" indent="-285750" algn="l">
              <a:spcAft>
                <a:spcPts val="1200"/>
              </a:spcAft>
              <a:buFont typeface="Arial" panose="020B0604020202020204" pitchFamily="34" charset="0"/>
              <a:buChar char="•"/>
            </a:pPr>
            <a:r>
              <a:rPr lang="vi-VN" sz="1800" b="1"/>
              <a:t>Ý tưởng lại</a:t>
            </a:r>
            <a:endParaRPr lang="vi-VN" sz="1800"/>
          </a:p>
        </p:txBody>
      </p:sp>
      <p:sp>
        <p:nvSpPr>
          <p:cNvPr id="3" name="Google Shape;334;p40">
            <a:extLst>
              <a:ext uri="{FF2B5EF4-FFF2-40B4-BE49-F238E27FC236}">
                <a16:creationId xmlns:a16="http://schemas.microsoft.com/office/drawing/2014/main" id="{668DEA1E-B334-8C53-25EE-123F3191C933}"/>
              </a:ext>
            </a:extLst>
          </p:cNvPr>
          <p:cNvSpPr txBox="1">
            <a:spLocks/>
          </p:cNvSpPr>
          <p:nvPr/>
        </p:nvSpPr>
        <p:spPr>
          <a:xfrm>
            <a:off x="3128299" y="224404"/>
            <a:ext cx="4864500" cy="6450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marR="0" lvl="0" indent="0" algn="r" rtl="0">
              <a:lnSpc>
                <a:spcPct val="90000"/>
              </a:lnSpc>
              <a:spcBef>
                <a:spcPts val="0"/>
              </a:spcBef>
              <a:spcAft>
                <a:spcPts val="0"/>
              </a:spcAft>
              <a:buClr>
                <a:schemeClr val="dk2"/>
              </a:buClr>
              <a:buSzPts val="5200"/>
              <a:buFont typeface="Commissioner"/>
              <a:buNone/>
              <a:defRPr sz="4500" b="0" i="0" u="none" strike="noStrike" cap="none">
                <a:solidFill>
                  <a:schemeClr val="dk2"/>
                </a:solidFill>
                <a:latin typeface="Commissioner ExtraBold"/>
                <a:ea typeface="Commissioner ExtraBold"/>
                <a:cs typeface="Commissioner ExtraBold"/>
                <a:sym typeface="Commissioner ExtraBold"/>
              </a:defRPr>
            </a:lvl1pPr>
            <a:lvl2pPr marR="0" lvl="1"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2pPr>
            <a:lvl3pPr marR="0" lvl="2"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3pPr>
            <a:lvl4pPr marR="0" lvl="3"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4pPr>
            <a:lvl5pPr marR="0" lvl="4"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5pPr>
            <a:lvl6pPr marR="0" lvl="5"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6pPr>
            <a:lvl7pPr marR="0" lvl="6"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7pPr>
            <a:lvl8pPr marR="0" lvl="7"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8pPr>
            <a:lvl9pPr marR="0" lvl="8"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9pPr>
          </a:lstStyle>
          <a:p>
            <a:pPr algn="l">
              <a:buSzPts val="4700"/>
            </a:pPr>
            <a:r>
              <a:rPr lang="vi-VN" sz="2400"/>
              <a:t>Activity: </a:t>
            </a:r>
            <a:r>
              <a:rPr lang="vi-VN" sz="2400" u="sng"/>
              <a:t>AdminActivity</a:t>
            </a:r>
          </a:p>
        </p:txBody>
      </p:sp>
      <p:sp>
        <p:nvSpPr>
          <p:cNvPr id="14" name="Google Shape;335;p40">
            <a:extLst>
              <a:ext uri="{FF2B5EF4-FFF2-40B4-BE49-F238E27FC236}">
                <a16:creationId xmlns:a16="http://schemas.microsoft.com/office/drawing/2014/main" id="{422324F8-9D48-24EE-862B-5DEFBDFF067D}"/>
              </a:ext>
            </a:extLst>
          </p:cNvPr>
          <p:cNvSpPr txBox="1">
            <a:spLocks/>
          </p:cNvSpPr>
          <p:nvPr/>
        </p:nvSpPr>
        <p:spPr>
          <a:xfrm>
            <a:off x="1151201" y="1203271"/>
            <a:ext cx="7927861" cy="907609"/>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2100"/>
              <a:buFont typeface="Syne"/>
              <a:buNone/>
              <a:defRPr sz="1600" b="0" i="0" u="none" strike="noStrike" cap="none">
                <a:solidFill>
                  <a:schemeClr val="dk1"/>
                </a:solidFill>
                <a:latin typeface="Syne"/>
                <a:ea typeface="Syne"/>
                <a:cs typeface="Syne"/>
                <a:sym typeface="Syne"/>
              </a:defRPr>
            </a:lvl1pPr>
            <a:lvl2pPr marL="914400" marR="0" lvl="1"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2pPr>
            <a:lvl3pPr marL="1371600" marR="0" lvl="2"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3pPr>
            <a:lvl4pPr marL="1828800" marR="0" lvl="3"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4pPr>
            <a:lvl5pPr marL="2286000" marR="0" lvl="4"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5pPr>
            <a:lvl6pPr marL="2743200" marR="0" lvl="5"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6pPr>
            <a:lvl7pPr marL="3200400" marR="0" lvl="6"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7pPr>
            <a:lvl8pPr marL="3657600" marR="0" lvl="7"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8pPr>
            <a:lvl9pPr marL="4114800" marR="0" lvl="8"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9pPr>
          </a:lstStyle>
          <a:p>
            <a:pPr marL="285750" indent="-285750" algn="l">
              <a:spcAft>
                <a:spcPts val="1200"/>
              </a:spcAft>
              <a:buFont typeface="Arial" panose="020B0604020202020204" pitchFamily="34" charset="0"/>
              <a:buChar char="•"/>
            </a:pPr>
            <a:r>
              <a:rPr lang="vi-VN" sz="1800"/>
              <a:t>AdminActivity cung cấp một giao diện quản lý dành cho quản trị viên, cho phép họ thêm sản phẩm, thêm danh mục, quản lý đơn hàng và đăng xuất. Mã nguồn này thiết lập giao diện người dùng bằng cách tham chiếu đến các nút trong layout và thiết lập các sự kiện onClick cho từng nút để chuyển đến các Activity tương ứng khi người dùng nhấn vào.</a:t>
            </a:r>
          </a:p>
        </p:txBody>
      </p:sp>
    </p:spTree>
    <p:extLst>
      <p:ext uri="{BB962C8B-B14F-4D97-AF65-F5344CB8AC3E}">
        <p14:creationId xmlns:p14="http://schemas.microsoft.com/office/powerpoint/2010/main" val="24239686"/>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Shape 1059"/>
        <p:cNvGrpSpPr/>
        <p:nvPr/>
      </p:nvGrpSpPr>
      <p:grpSpPr>
        <a:xfrm>
          <a:off x="0" y="0"/>
          <a:ext cx="0" cy="0"/>
          <a:chOff x="0" y="0"/>
          <a:chExt cx="0" cy="0"/>
        </a:xfrm>
      </p:grpSpPr>
      <p:sp>
        <p:nvSpPr>
          <p:cNvPr id="7" name="Google Shape;297;p37">
            <a:extLst>
              <a:ext uri="{FF2B5EF4-FFF2-40B4-BE49-F238E27FC236}">
                <a16:creationId xmlns:a16="http://schemas.microsoft.com/office/drawing/2014/main" id="{E248D234-A781-1CB7-5148-0DB5A4AD39E3}"/>
              </a:ext>
            </a:extLst>
          </p:cNvPr>
          <p:cNvSpPr/>
          <p:nvPr/>
        </p:nvSpPr>
        <p:spPr>
          <a:xfrm>
            <a:off x="3654933" y="795819"/>
            <a:ext cx="2252588" cy="438155"/>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72"/>
          <p:cNvSpPr txBox="1">
            <a:spLocks noGrp="1"/>
          </p:cNvSpPr>
          <p:nvPr>
            <p:ph type="title"/>
          </p:nvPr>
        </p:nvSpPr>
        <p:spPr>
          <a:xfrm>
            <a:off x="889683" y="1824150"/>
            <a:ext cx="7603387" cy="747600"/>
          </a:xfrm>
          <a:prstGeom prst="rect">
            <a:avLst/>
          </a:prstGeom>
        </p:spPr>
        <p:txBody>
          <a:bodyPr spcFirstLastPara="1" wrap="square" lIns="0" tIns="0" rIns="0" bIns="0" anchor="t" anchorCtr="0">
            <a:noAutofit/>
          </a:bodyPr>
          <a:lstStyle/>
          <a:p>
            <a:pPr marL="0" lvl="0" indent="0" algn="ctr" rtl="0">
              <a:spcBef>
                <a:spcPts val="0"/>
              </a:spcBef>
              <a:spcAft>
                <a:spcPts val="0"/>
              </a:spcAft>
              <a:buSzPts val="5800"/>
              <a:buNone/>
            </a:pPr>
            <a:r>
              <a:rPr lang="vi-VN"/>
              <a:t>CÁM ƠN RẤT NHIỀU </a:t>
            </a:r>
            <a:r>
              <a:rPr lang="en"/>
              <a:t>!</a:t>
            </a:r>
            <a:endParaRPr/>
          </a:p>
        </p:txBody>
      </p:sp>
      <p:sp>
        <p:nvSpPr>
          <p:cNvPr id="2" name="Google Shape;298;p37">
            <a:extLst>
              <a:ext uri="{FF2B5EF4-FFF2-40B4-BE49-F238E27FC236}">
                <a16:creationId xmlns:a16="http://schemas.microsoft.com/office/drawing/2014/main" id="{B7DC2CFC-D5CC-A837-7AAC-96EA4BD0B53A}"/>
              </a:ext>
            </a:extLst>
          </p:cNvPr>
          <p:cNvSpPr txBox="1">
            <a:spLocks/>
          </p:cNvSpPr>
          <p:nvPr/>
        </p:nvSpPr>
        <p:spPr>
          <a:xfrm>
            <a:off x="4228327" y="898899"/>
            <a:ext cx="2252588" cy="231993"/>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2100"/>
              <a:buFont typeface="Syne"/>
              <a:buNone/>
              <a:defRPr sz="1600" b="0" i="0" u="none" strike="noStrike" cap="none">
                <a:solidFill>
                  <a:schemeClr val="dk1"/>
                </a:solidFill>
                <a:latin typeface="Syne SemiBold"/>
                <a:ea typeface="Syne SemiBold"/>
                <a:cs typeface="Syne SemiBold"/>
                <a:sym typeface="Syne SemiBold"/>
              </a:defRPr>
            </a:lvl1pPr>
            <a:lvl2pPr marL="914400" marR="0" lvl="1" indent="-317500" algn="ctr" rtl="0">
              <a:lnSpc>
                <a:spcPct val="100000"/>
              </a:lnSpc>
              <a:spcBef>
                <a:spcPts val="0"/>
              </a:spcBef>
              <a:spcAft>
                <a:spcPts val="0"/>
              </a:spcAft>
              <a:buClr>
                <a:schemeClr val="dk1"/>
              </a:buClr>
              <a:buSzPts val="2100"/>
              <a:buFont typeface="Roboto"/>
              <a:buNone/>
              <a:defRPr sz="2100" b="1" i="0" u="none" strike="noStrike" cap="none">
                <a:solidFill>
                  <a:schemeClr val="dk1"/>
                </a:solidFill>
                <a:latin typeface="Roboto"/>
                <a:ea typeface="Roboto"/>
                <a:cs typeface="Roboto"/>
                <a:sym typeface="Roboto"/>
              </a:defRPr>
            </a:lvl2pPr>
            <a:lvl3pPr marL="1371600" marR="0" lvl="2" indent="-317500" algn="ctr" rtl="0">
              <a:lnSpc>
                <a:spcPct val="100000"/>
              </a:lnSpc>
              <a:spcBef>
                <a:spcPts val="0"/>
              </a:spcBef>
              <a:spcAft>
                <a:spcPts val="0"/>
              </a:spcAft>
              <a:buClr>
                <a:schemeClr val="dk1"/>
              </a:buClr>
              <a:buSzPts val="2100"/>
              <a:buFont typeface="Roboto"/>
              <a:buNone/>
              <a:defRPr sz="2100" b="1" i="0" u="none" strike="noStrike" cap="none">
                <a:solidFill>
                  <a:schemeClr val="dk1"/>
                </a:solidFill>
                <a:latin typeface="Roboto"/>
                <a:ea typeface="Roboto"/>
                <a:cs typeface="Roboto"/>
                <a:sym typeface="Roboto"/>
              </a:defRPr>
            </a:lvl3pPr>
            <a:lvl4pPr marL="1828800" marR="0" lvl="3" indent="-317500" algn="ctr" rtl="0">
              <a:lnSpc>
                <a:spcPct val="100000"/>
              </a:lnSpc>
              <a:spcBef>
                <a:spcPts val="0"/>
              </a:spcBef>
              <a:spcAft>
                <a:spcPts val="0"/>
              </a:spcAft>
              <a:buClr>
                <a:schemeClr val="dk1"/>
              </a:buClr>
              <a:buSzPts val="2100"/>
              <a:buFont typeface="Roboto"/>
              <a:buNone/>
              <a:defRPr sz="2100" b="1" i="0" u="none" strike="noStrike" cap="none">
                <a:solidFill>
                  <a:schemeClr val="dk1"/>
                </a:solidFill>
                <a:latin typeface="Roboto"/>
                <a:ea typeface="Roboto"/>
                <a:cs typeface="Roboto"/>
                <a:sym typeface="Roboto"/>
              </a:defRPr>
            </a:lvl4pPr>
            <a:lvl5pPr marL="2286000" marR="0" lvl="4" indent="-317500" algn="ctr" rtl="0">
              <a:lnSpc>
                <a:spcPct val="100000"/>
              </a:lnSpc>
              <a:spcBef>
                <a:spcPts val="0"/>
              </a:spcBef>
              <a:spcAft>
                <a:spcPts val="0"/>
              </a:spcAft>
              <a:buClr>
                <a:schemeClr val="dk1"/>
              </a:buClr>
              <a:buSzPts val="2100"/>
              <a:buFont typeface="Roboto"/>
              <a:buNone/>
              <a:defRPr sz="2100" b="1" i="0" u="none" strike="noStrike" cap="none">
                <a:solidFill>
                  <a:schemeClr val="dk1"/>
                </a:solidFill>
                <a:latin typeface="Roboto"/>
                <a:ea typeface="Roboto"/>
                <a:cs typeface="Roboto"/>
                <a:sym typeface="Roboto"/>
              </a:defRPr>
            </a:lvl5pPr>
            <a:lvl6pPr marL="2743200" marR="0" lvl="5" indent="-317500" algn="ctr" rtl="0">
              <a:lnSpc>
                <a:spcPct val="100000"/>
              </a:lnSpc>
              <a:spcBef>
                <a:spcPts val="0"/>
              </a:spcBef>
              <a:spcAft>
                <a:spcPts val="0"/>
              </a:spcAft>
              <a:buClr>
                <a:schemeClr val="dk1"/>
              </a:buClr>
              <a:buSzPts val="2100"/>
              <a:buFont typeface="Roboto"/>
              <a:buNone/>
              <a:defRPr sz="2100" b="1" i="0" u="none" strike="noStrike" cap="none">
                <a:solidFill>
                  <a:schemeClr val="dk1"/>
                </a:solidFill>
                <a:latin typeface="Roboto"/>
                <a:ea typeface="Roboto"/>
                <a:cs typeface="Roboto"/>
                <a:sym typeface="Roboto"/>
              </a:defRPr>
            </a:lvl6pPr>
            <a:lvl7pPr marL="3200400" marR="0" lvl="6" indent="-317500" algn="ctr" rtl="0">
              <a:lnSpc>
                <a:spcPct val="100000"/>
              </a:lnSpc>
              <a:spcBef>
                <a:spcPts val="0"/>
              </a:spcBef>
              <a:spcAft>
                <a:spcPts val="0"/>
              </a:spcAft>
              <a:buClr>
                <a:schemeClr val="dk1"/>
              </a:buClr>
              <a:buSzPts val="2100"/>
              <a:buFont typeface="Roboto"/>
              <a:buNone/>
              <a:defRPr sz="2100" b="1" i="0" u="none" strike="noStrike" cap="none">
                <a:solidFill>
                  <a:schemeClr val="dk1"/>
                </a:solidFill>
                <a:latin typeface="Roboto"/>
                <a:ea typeface="Roboto"/>
                <a:cs typeface="Roboto"/>
                <a:sym typeface="Roboto"/>
              </a:defRPr>
            </a:lvl7pPr>
            <a:lvl8pPr marL="3657600" marR="0" lvl="7" indent="-317500" algn="ctr" rtl="0">
              <a:lnSpc>
                <a:spcPct val="100000"/>
              </a:lnSpc>
              <a:spcBef>
                <a:spcPts val="0"/>
              </a:spcBef>
              <a:spcAft>
                <a:spcPts val="0"/>
              </a:spcAft>
              <a:buClr>
                <a:schemeClr val="dk1"/>
              </a:buClr>
              <a:buSzPts val="2100"/>
              <a:buFont typeface="Roboto"/>
              <a:buNone/>
              <a:defRPr sz="2100" b="1" i="0" u="none" strike="noStrike" cap="none">
                <a:solidFill>
                  <a:schemeClr val="dk1"/>
                </a:solidFill>
                <a:latin typeface="Roboto"/>
                <a:ea typeface="Roboto"/>
                <a:cs typeface="Roboto"/>
                <a:sym typeface="Roboto"/>
              </a:defRPr>
            </a:lvl8pPr>
            <a:lvl9pPr marL="4114800" marR="0" lvl="8" indent="-317500" algn="ctr" rtl="0">
              <a:lnSpc>
                <a:spcPct val="100000"/>
              </a:lnSpc>
              <a:spcBef>
                <a:spcPts val="0"/>
              </a:spcBef>
              <a:spcAft>
                <a:spcPts val="0"/>
              </a:spcAft>
              <a:buClr>
                <a:schemeClr val="dk1"/>
              </a:buClr>
              <a:buSzPts val="2100"/>
              <a:buFont typeface="Roboto"/>
              <a:buNone/>
              <a:defRPr sz="2100" b="1" i="0" u="none" strike="noStrike" cap="none">
                <a:solidFill>
                  <a:schemeClr val="dk1"/>
                </a:solidFill>
                <a:latin typeface="Roboto"/>
                <a:ea typeface="Roboto"/>
                <a:cs typeface="Roboto"/>
                <a:sym typeface="Roboto"/>
              </a:defRPr>
            </a:lvl9pPr>
          </a:lstStyle>
          <a:p>
            <a:pPr marL="0" indent="0" algn="l"/>
            <a:r>
              <a:rPr lang="vi-VN"/>
              <a:t>Nhóm: 04</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40"/>
          <p:cNvSpPr txBox="1">
            <a:spLocks noGrp="1"/>
          </p:cNvSpPr>
          <p:nvPr>
            <p:ph type="title"/>
          </p:nvPr>
        </p:nvSpPr>
        <p:spPr>
          <a:xfrm>
            <a:off x="2632854" y="40746"/>
            <a:ext cx="4864500" cy="645000"/>
          </a:xfrm>
          <a:prstGeom prst="rect">
            <a:avLst/>
          </a:prstGeom>
        </p:spPr>
        <p:txBody>
          <a:bodyPr spcFirstLastPara="1" wrap="square" lIns="0" tIns="0" rIns="0" bIns="0" anchor="t" anchorCtr="0">
            <a:noAutofit/>
          </a:bodyPr>
          <a:lstStyle/>
          <a:p>
            <a:pPr marL="0" lvl="0" indent="0" algn="l" rtl="0">
              <a:spcBef>
                <a:spcPts val="0"/>
              </a:spcBef>
              <a:spcAft>
                <a:spcPts val="0"/>
              </a:spcAft>
              <a:buSzPts val="4700"/>
              <a:buNone/>
            </a:pPr>
            <a:r>
              <a:rPr lang="vi-VN" sz="2400"/>
              <a:t>Thêm các dữ liệu mẫu vào Database</a:t>
            </a:r>
            <a:endParaRPr sz="2400"/>
          </a:p>
        </p:txBody>
      </p:sp>
      <p:sp>
        <p:nvSpPr>
          <p:cNvPr id="335" name="Google Shape;335;p40"/>
          <p:cNvSpPr txBox="1">
            <a:spLocks noGrp="1"/>
          </p:cNvSpPr>
          <p:nvPr>
            <p:ph type="subTitle" idx="1"/>
          </p:nvPr>
        </p:nvSpPr>
        <p:spPr>
          <a:xfrm>
            <a:off x="1394522" y="533953"/>
            <a:ext cx="3920427" cy="151793"/>
          </a:xfrm>
          <a:prstGeom prst="rect">
            <a:avLst/>
          </a:prstGeom>
        </p:spPr>
        <p:txBody>
          <a:bodyPr spcFirstLastPara="1" wrap="square" lIns="0" tIns="0" rIns="0" bIns="0" anchor="t" anchorCtr="0">
            <a:noAutofit/>
          </a:bodyPr>
          <a:lstStyle/>
          <a:p>
            <a:pPr marL="285750" lvl="0" indent="-285750" algn="just" rtl="0">
              <a:spcBef>
                <a:spcPts val="0"/>
              </a:spcBef>
              <a:spcAft>
                <a:spcPts val="1200"/>
              </a:spcAft>
              <a:buFont typeface="Arial" panose="020B0604020202020204" pitchFamily="34" charset="0"/>
              <a:buChar char="•"/>
            </a:pPr>
            <a:r>
              <a:rPr lang="vi-VN" sz="1800"/>
              <a:t>Dữ liệu nội dung của các truyện </a:t>
            </a:r>
          </a:p>
        </p:txBody>
      </p:sp>
      <p:grpSp>
        <p:nvGrpSpPr>
          <p:cNvPr id="337" name="Google Shape;337;p40"/>
          <p:cNvGrpSpPr/>
          <p:nvPr/>
        </p:nvGrpSpPr>
        <p:grpSpPr>
          <a:xfrm>
            <a:off x="6651888" y="817103"/>
            <a:ext cx="462975" cy="462556"/>
            <a:chOff x="3481708" y="3386870"/>
            <a:chExt cx="462975" cy="462556"/>
          </a:xfrm>
        </p:grpSpPr>
        <p:sp>
          <p:nvSpPr>
            <p:cNvPr id="338" name="Google Shape;338;p40"/>
            <p:cNvSpPr/>
            <p:nvPr/>
          </p:nvSpPr>
          <p:spPr>
            <a:xfrm>
              <a:off x="3531908" y="3386870"/>
              <a:ext cx="132319" cy="126905"/>
            </a:xfrm>
            <a:custGeom>
              <a:avLst/>
              <a:gdLst/>
              <a:ahLst/>
              <a:cxnLst/>
              <a:rect l="l" t="t" r="r" b="b"/>
              <a:pathLst>
                <a:path w="1882" h="1805" extrusionOk="0">
                  <a:moveTo>
                    <a:pt x="465" y="0"/>
                  </a:moveTo>
                  <a:cubicBezTo>
                    <a:pt x="358" y="0"/>
                    <a:pt x="251" y="42"/>
                    <a:pt x="167" y="125"/>
                  </a:cubicBezTo>
                  <a:cubicBezTo>
                    <a:pt x="1" y="280"/>
                    <a:pt x="1" y="554"/>
                    <a:pt x="167" y="697"/>
                  </a:cubicBezTo>
                  <a:lnTo>
                    <a:pt x="1251" y="1768"/>
                  </a:lnTo>
                  <a:cubicBezTo>
                    <a:pt x="1275" y="1792"/>
                    <a:pt x="1301" y="1804"/>
                    <a:pt x="1325" y="1804"/>
                  </a:cubicBezTo>
                  <a:cubicBezTo>
                    <a:pt x="1349" y="1804"/>
                    <a:pt x="1370" y="1792"/>
                    <a:pt x="1382" y="1768"/>
                  </a:cubicBezTo>
                  <a:lnTo>
                    <a:pt x="1834" y="1328"/>
                  </a:lnTo>
                  <a:cubicBezTo>
                    <a:pt x="1882" y="1280"/>
                    <a:pt x="1882" y="1221"/>
                    <a:pt x="1834" y="1197"/>
                  </a:cubicBezTo>
                  <a:lnTo>
                    <a:pt x="763" y="125"/>
                  </a:lnTo>
                  <a:cubicBezTo>
                    <a:pt x="679" y="42"/>
                    <a:pt x="572" y="0"/>
                    <a:pt x="4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40"/>
            <p:cNvSpPr/>
            <p:nvPr/>
          </p:nvSpPr>
          <p:spPr>
            <a:xfrm>
              <a:off x="3536970" y="3608270"/>
              <a:ext cx="132319" cy="127749"/>
            </a:xfrm>
            <a:custGeom>
              <a:avLst/>
              <a:gdLst/>
              <a:ahLst/>
              <a:cxnLst/>
              <a:rect l="l" t="t" r="r" b="b"/>
              <a:pathLst>
                <a:path w="1882" h="1817" extrusionOk="0">
                  <a:moveTo>
                    <a:pt x="1317" y="0"/>
                  </a:moveTo>
                  <a:cubicBezTo>
                    <a:pt x="1292" y="0"/>
                    <a:pt x="1268" y="12"/>
                    <a:pt x="1250" y="36"/>
                  </a:cubicBezTo>
                  <a:lnTo>
                    <a:pt x="179" y="1108"/>
                  </a:lnTo>
                  <a:cubicBezTo>
                    <a:pt x="0" y="1263"/>
                    <a:pt x="0" y="1524"/>
                    <a:pt x="167" y="1691"/>
                  </a:cubicBezTo>
                  <a:cubicBezTo>
                    <a:pt x="250" y="1774"/>
                    <a:pt x="357" y="1816"/>
                    <a:pt x="464" y="1816"/>
                  </a:cubicBezTo>
                  <a:cubicBezTo>
                    <a:pt x="572" y="1816"/>
                    <a:pt x="679" y="1774"/>
                    <a:pt x="762" y="1691"/>
                  </a:cubicBezTo>
                  <a:lnTo>
                    <a:pt x="1834" y="620"/>
                  </a:lnTo>
                  <a:cubicBezTo>
                    <a:pt x="1881" y="572"/>
                    <a:pt x="1881" y="512"/>
                    <a:pt x="1834" y="489"/>
                  </a:cubicBezTo>
                  <a:lnTo>
                    <a:pt x="1393" y="36"/>
                  </a:lnTo>
                  <a:cubicBezTo>
                    <a:pt x="1369" y="12"/>
                    <a:pt x="1343" y="0"/>
                    <a:pt x="13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40"/>
            <p:cNvSpPr/>
            <p:nvPr/>
          </p:nvSpPr>
          <p:spPr>
            <a:xfrm>
              <a:off x="3760479" y="3386870"/>
              <a:ext cx="131475" cy="126905"/>
            </a:xfrm>
            <a:custGeom>
              <a:avLst/>
              <a:gdLst/>
              <a:ahLst/>
              <a:cxnLst/>
              <a:rect l="l" t="t" r="r" b="b"/>
              <a:pathLst>
                <a:path w="1870" h="1805" extrusionOk="0">
                  <a:moveTo>
                    <a:pt x="1409" y="0"/>
                  </a:moveTo>
                  <a:cubicBezTo>
                    <a:pt x="1301" y="0"/>
                    <a:pt x="1191" y="42"/>
                    <a:pt x="1107" y="125"/>
                  </a:cubicBezTo>
                  <a:lnTo>
                    <a:pt x="36" y="1197"/>
                  </a:lnTo>
                  <a:cubicBezTo>
                    <a:pt x="0" y="1233"/>
                    <a:pt x="0" y="1292"/>
                    <a:pt x="36" y="1328"/>
                  </a:cubicBezTo>
                  <a:lnTo>
                    <a:pt x="500" y="1768"/>
                  </a:lnTo>
                  <a:cubicBezTo>
                    <a:pt x="524" y="1792"/>
                    <a:pt x="551" y="1804"/>
                    <a:pt x="575" y="1804"/>
                  </a:cubicBezTo>
                  <a:cubicBezTo>
                    <a:pt x="598" y="1804"/>
                    <a:pt x="619" y="1792"/>
                    <a:pt x="631" y="1768"/>
                  </a:cubicBezTo>
                  <a:lnTo>
                    <a:pt x="1703" y="697"/>
                  </a:lnTo>
                  <a:cubicBezTo>
                    <a:pt x="1869" y="542"/>
                    <a:pt x="1869" y="268"/>
                    <a:pt x="1703" y="125"/>
                  </a:cubicBezTo>
                  <a:cubicBezTo>
                    <a:pt x="1625" y="42"/>
                    <a:pt x="1518" y="0"/>
                    <a:pt x="14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40"/>
            <p:cNvSpPr/>
            <p:nvPr/>
          </p:nvSpPr>
          <p:spPr>
            <a:xfrm>
              <a:off x="3757104" y="3608270"/>
              <a:ext cx="130631" cy="127749"/>
            </a:xfrm>
            <a:custGeom>
              <a:avLst/>
              <a:gdLst/>
              <a:ahLst/>
              <a:cxnLst/>
              <a:rect l="l" t="t" r="r" b="b"/>
              <a:pathLst>
                <a:path w="1858" h="1817" extrusionOk="0">
                  <a:moveTo>
                    <a:pt x="554" y="0"/>
                  </a:moveTo>
                  <a:cubicBezTo>
                    <a:pt x="530" y="0"/>
                    <a:pt x="506" y="12"/>
                    <a:pt x="489" y="36"/>
                  </a:cubicBezTo>
                  <a:lnTo>
                    <a:pt x="48" y="489"/>
                  </a:lnTo>
                  <a:cubicBezTo>
                    <a:pt x="0" y="524"/>
                    <a:pt x="0" y="584"/>
                    <a:pt x="48" y="620"/>
                  </a:cubicBezTo>
                  <a:lnTo>
                    <a:pt x="1120" y="1691"/>
                  </a:lnTo>
                  <a:cubicBezTo>
                    <a:pt x="1197" y="1774"/>
                    <a:pt x="1304" y="1816"/>
                    <a:pt x="1410" y="1816"/>
                  </a:cubicBezTo>
                  <a:cubicBezTo>
                    <a:pt x="1516" y="1816"/>
                    <a:pt x="1620" y="1774"/>
                    <a:pt x="1691" y="1691"/>
                  </a:cubicBezTo>
                  <a:cubicBezTo>
                    <a:pt x="1858" y="1524"/>
                    <a:pt x="1858" y="1263"/>
                    <a:pt x="1691" y="1108"/>
                  </a:cubicBezTo>
                  <a:lnTo>
                    <a:pt x="620" y="36"/>
                  </a:lnTo>
                  <a:cubicBezTo>
                    <a:pt x="602" y="12"/>
                    <a:pt x="578" y="0"/>
                    <a:pt x="5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40"/>
            <p:cNvSpPr/>
            <p:nvPr/>
          </p:nvSpPr>
          <p:spPr>
            <a:xfrm>
              <a:off x="3696006" y="3549492"/>
              <a:ext cx="34380" cy="31217"/>
            </a:xfrm>
            <a:custGeom>
              <a:avLst/>
              <a:gdLst/>
              <a:ahLst/>
              <a:cxnLst/>
              <a:rect l="l" t="t" r="r" b="b"/>
              <a:pathLst>
                <a:path w="489" h="444" extrusionOk="0">
                  <a:moveTo>
                    <a:pt x="244" y="1"/>
                  </a:moveTo>
                  <a:cubicBezTo>
                    <a:pt x="166" y="1"/>
                    <a:pt x="89" y="40"/>
                    <a:pt x="48" y="122"/>
                  </a:cubicBezTo>
                  <a:cubicBezTo>
                    <a:pt x="48" y="146"/>
                    <a:pt x="36" y="146"/>
                    <a:pt x="36" y="158"/>
                  </a:cubicBezTo>
                  <a:cubicBezTo>
                    <a:pt x="0" y="241"/>
                    <a:pt x="36" y="324"/>
                    <a:pt x="96" y="384"/>
                  </a:cubicBezTo>
                  <a:cubicBezTo>
                    <a:pt x="119" y="408"/>
                    <a:pt x="179" y="444"/>
                    <a:pt x="238" y="444"/>
                  </a:cubicBezTo>
                  <a:cubicBezTo>
                    <a:pt x="298" y="444"/>
                    <a:pt x="357" y="408"/>
                    <a:pt x="405" y="384"/>
                  </a:cubicBezTo>
                  <a:cubicBezTo>
                    <a:pt x="488" y="289"/>
                    <a:pt x="488" y="158"/>
                    <a:pt x="405" y="63"/>
                  </a:cubicBezTo>
                  <a:cubicBezTo>
                    <a:pt x="360" y="22"/>
                    <a:pt x="301" y="1"/>
                    <a:pt x="2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40"/>
            <p:cNvSpPr/>
            <p:nvPr/>
          </p:nvSpPr>
          <p:spPr>
            <a:xfrm>
              <a:off x="3674211" y="3466810"/>
              <a:ext cx="77901" cy="59480"/>
            </a:xfrm>
            <a:custGeom>
              <a:avLst/>
              <a:gdLst/>
              <a:ahLst/>
              <a:cxnLst/>
              <a:rect l="l" t="t" r="r" b="b"/>
              <a:pathLst>
                <a:path w="1108" h="846" extrusionOk="0">
                  <a:moveTo>
                    <a:pt x="548" y="0"/>
                  </a:moveTo>
                  <a:cubicBezTo>
                    <a:pt x="441" y="0"/>
                    <a:pt x="346" y="12"/>
                    <a:pt x="239" y="24"/>
                  </a:cubicBezTo>
                  <a:cubicBezTo>
                    <a:pt x="239" y="60"/>
                    <a:pt x="251" y="84"/>
                    <a:pt x="251" y="119"/>
                  </a:cubicBezTo>
                  <a:cubicBezTo>
                    <a:pt x="251" y="250"/>
                    <a:pt x="215" y="369"/>
                    <a:pt x="108" y="453"/>
                  </a:cubicBezTo>
                  <a:lnTo>
                    <a:pt x="1" y="560"/>
                  </a:lnTo>
                  <a:lnTo>
                    <a:pt x="286" y="846"/>
                  </a:lnTo>
                  <a:cubicBezTo>
                    <a:pt x="364" y="798"/>
                    <a:pt x="453" y="774"/>
                    <a:pt x="545" y="774"/>
                  </a:cubicBezTo>
                  <a:cubicBezTo>
                    <a:pt x="638" y="774"/>
                    <a:pt x="733" y="798"/>
                    <a:pt x="822" y="846"/>
                  </a:cubicBezTo>
                  <a:lnTo>
                    <a:pt x="1108" y="560"/>
                  </a:lnTo>
                  <a:lnTo>
                    <a:pt x="1001" y="453"/>
                  </a:lnTo>
                  <a:cubicBezTo>
                    <a:pt x="882" y="334"/>
                    <a:pt x="834" y="179"/>
                    <a:pt x="858" y="24"/>
                  </a:cubicBezTo>
                  <a:cubicBezTo>
                    <a:pt x="763" y="0"/>
                    <a:pt x="656" y="0"/>
                    <a:pt x="5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40"/>
            <p:cNvSpPr/>
            <p:nvPr/>
          </p:nvSpPr>
          <p:spPr>
            <a:xfrm>
              <a:off x="3752112" y="3526220"/>
              <a:ext cx="72839" cy="72065"/>
            </a:xfrm>
            <a:custGeom>
              <a:avLst/>
              <a:gdLst/>
              <a:ahLst/>
              <a:cxnLst/>
              <a:rect l="l" t="t" r="r" b="b"/>
              <a:pathLst>
                <a:path w="1036" h="1025" extrusionOk="0">
                  <a:moveTo>
                    <a:pt x="274" y="1"/>
                  </a:moveTo>
                  <a:lnTo>
                    <a:pt x="0" y="286"/>
                  </a:lnTo>
                  <a:cubicBezTo>
                    <a:pt x="83" y="441"/>
                    <a:pt x="83" y="655"/>
                    <a:pt x="0" y="822"/>
                  </a:cubicBezTo>
                  <a:lnTo>
                    <a:pt x="191" y="1025"/>
                  </a:lnTo>
                  <a:lnTo>
                    <a:pt x="298" y="917"/>
                  </a:lnTo>
                  <a:cubicBezTo>
                    <a:pt x="381" y="834"/>
                    <a:pt x="500" y="786"/>
                    <a:pt x="631" y="786"/>
                  </a:cubicBezTo>
                  <a:cubicBezTo>
                    <a:pt x="774" y="786"/>
                    <a:pt x="893" y="834"/>
                    <a:pt x="976" y="917"/>
                  </a:cubicBezTo>
                  <a:lnTo>
                    <a:pt x="1036" y="977"/>
                  </a:lnTo>
                  <a:lnTo>
                    <a:pt x="917" y="405"/>
                  </a:lnTo>
                  <a:cubicBezTo>
                    <a:pt x="905" y="322"/>
                    <a:pt x="869" y="251"/>
                    <a:pt x="857" y="179"/>
                  </a:cubicBezTo>
                  <a:cubicBezTo>
                    <a:pt x="798" y="191"/>
                    <a:pt x="750" y="203"/>
                    <a:pt x="691" y="203"/>
                  </a:cubicBezTo>
                  <a:cubicBezTo>
                    <a:pt x="560" y="203"/>
                    <a:pt x="441" y="167"/>
                    <a:pt x="357" y="72"/>
                  </a:cubicBezTo>
                  <a:lnTo>
                    <a:pt x="27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40"/>
            <p:cNvSpPr/>
            <p:nvPr/>
          </p:nvSpPr>
          <p:spPr>
            <a:xfrm>
              <a:off x="3601372" y="3526220"/>
              <a:ext cx="73753" cy="72065"/>
            </a:xfrm>
            <a:custGeom>
              <a:avLst/>
              <a:gdLst/>
              <a:ahLst/>
              <a:cxnLst/>
              <a:rect l="l" t="t" r="r" b="b"/>
              <a:pathLst>
                <a:path w="1049" h="1025" extrusionOk="0">
                  <a:moveTo>
                    <a:pt x="751" y="1"/>
                  </a:moveTo>
                  <a:lnTo>
                    <a:pt x="680" y="72"/>
                  </a:lnTo>
                  <a:cubicBezTo>
                    <a:pt x="596" y="167"/>
                    <a:pt x="477" y="203"/>
                    <a:pt x="334" y="203"/>
                  </a:cubicBezTo>
                  <a:cubicBezTo>
                    <a:pt x="275" y="203"/>
                    <a:pt x="215" y="191"/>
                    <a:pt x="179" y="179"/>
                  </a:cubicBezTo>
                  <a:cubicBezTo>
                    <a:pt x="144" y="251"/>
                    <a:pt x="132" y="322"/>
                    <a:pt x="120" y="394"/>
                  </a:cubicBezTo>
                  <a:lnTo>
                    <a:pt x="1" y="977"/>
                  </a:lnTo>
                  <a:lnTo>
                    <a:pt x="60" y="917"/>
                  </a:lnTo>
                  <a:cubicBezTo>
                    <a:pt x="144" y="834"/>
                    <a:pt x="263" y="786"/>
                    <a:pt x="394" y="786"/>
                  </a:cubicBezTo>
                  <a:cubicBezTo>
                    <a:pt x="537" y="786"/>
                    <a:pt x="656" y="834"/>
                    <a:pt x="739" y="917"/>
                  </a:cubicBezTo>
                  <a:lnTo>
                    <a:pt x="846" y="1025"/>
                  </a:lnTo>
                  <a:lnTo>
                    <a:pt x="1049" y="822"/>
                  </a:lnTo>
                  <a:cubicBezTo>
                    <a:pt x="1013" y="727"/>
                    <a:pt x="989" y="644"/>
                    <a:pt x="989" y="548"/>
                  </a:cubicBezTo>
                  <a:cubicBezTo>
                    <a:pt x="989" y="453"/>
                    <a:pt x="1013" y="358"/>
                    <a:pt x="1049" y="274"/>
                  </a:cubicBezTo>
                  <a:lnTo>
                    <a:pt x="75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40"/>
            <p:cNvSpPr/>
            <p:nvPr/>
          </p:nvSpPr>
          <p:spPr>
            <a:xfrm>
              <a:off x="3600528" y="3601590"/>
              <a:ext cx="224422" cy="150739"/>
            </a:xfrm>
            <a:custGeom>
              <a:avLst/>
              <a:gdLst/>
              <a:ahLst/>
              <a:cxnLst/>
              <a:rect l="l" t="t" r="r" b="b"/>
              <a:pathLst>
                <a:path w="3192" h="2144" extrusionOk="0">
                  <a:moveTo>
                    <a:pt x="1334" y="0"/>
                  </a:moveTo>
                  <a:lnTo>
                    <a:pt x="1120" y="203"/>
                  </a:lnTo>
                  <a:lnTo>
                    <a:pt x="1192" y="286"/>
                  </a:lnTo>
                  <a:cubicBezTo>
                    <a:pt x="1287" y="369"/>
                    <a:pt x="1346" y="488"/>
                    <a:pt x="1346" y="619"/>
                  </a:cubicBezTo>
                  <a:cubicBezTo>
                    <a:pt x="1346" y="762"/>
                    <a:pt x="1299" y="881"/>
                    <a:pt x="1192" y="965"/>
                  </a:cubicBezTo>
                  <a:lnTo>
                    <a:pt x="120" y="2036"/>
                  </a:lnTo>
                  <a:cubicBezTo>
                    <a:pt x="84" y="2084"/>
                    <a:pt x="49" y="2108"/>
                    <a:pt x="1" y="2143"/>
                  </a:cubicBezTo>
                  <a:lnTo>
                    <a:pt x="1049" y="2143"/>
                  </a:lnTo>
                  <a:cubicBezTo>
                    <a:pt x="1108" y="1917"/>
                    <a:pt x="1334" y="1750"/>
                    <a:pt x="1585" y="1750"/>
                  </a:cubicBezTo>
                  <a:lnTo>
                    <a:pt x="1596" y="1750"/>
                  </a:lnTo>
                  <a:cubicBezTo>
                    <a:pt x="1858" y="1750"/>
                    <a:pt x="2073" y="1917"/>
                    <a:pt x="2156" y="2143"/>
                  </a:cubicBezTo>
                  <a:lnTo>
                    <a:pt x="3192" y="2143"/>
                  </a:lnTo>
                  <a:cubicBezTo>
                    <a:pt x="3144" y="2108"/>
                    <a:pt x="3109" y="2084"/>
                    <a:pt x="3073" y="2036"/>
                  </a:cubicBezTo>
                  <a:lnTo>
                    <a:pt x="2001" y="965"/>
                  </a:lnTo>
                  <a:cubicBezTo>
                    <a:pt x="1918" y="881"/>
                    <a:pt x="1858" y="762"/>
                    <a:pt x="1858" y="619"/>
                  </a:cubicBezTo>
                  <a:cubicBezTo>
                    <a:pt x="1858" y="488"/>
                    <a:pt x="1894" y="369"/>
                    <a:pt x="2001" y="286"/>
                  </a:cubicBezTo>
                  <a:lnTo>
                    <a:pt x="2073" y="203"/>
                  </a:lnTo>
                  <a:lnTo>
                    <a:pt x="1870" y="0"/>
                  </a:lnTo>
                  <a:cubicBezTo>
                    <a:pt x="1775" y="48"/>
                    <a:pt x="1692" y="60"/>
                    <a:pt x="1596" y="60"/>
                  </a:cubicBezTo>
                  <a:cubicBezTo>
                    <a:pt x="1513" y="60"/>
                    <a:pt x="1406" y="48"/>
                    <a:pt x="13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40"/>
            <p:cNvSpPr/>
            <p:nvPr/>
          </p:nvSpPr>
          <p:spPr>
            <a:xfrm>
              <a:off x="3481708" y="3752260"/>
              <a:ext cx="462975" cy="97165"/>
            </a:xfrm>
            <a:custGeom>
              <a:avLst/>
              <a:gdLst/>
              <a:ahLst/>
              <a:cxnLst/>
              <a:rect l="l" t="t" r="r" b="b"/>
              <a:pathLst>
                <a:path w="6585" h="1382" extrusionOk="0">
                  <a:moveTo>
                    <a:pt x="3275" y="0"/>
                  </a:moveTo>
                  <a:cubicBezTo>
                    <a:pt x="3167" y="0"/>
                    <a:pt x="3084" y="84"/>
                    <a:pt x="3084" y="191"/>
                  </a:cubicBezTo>
                  <a:lnTo>
                    <a:pt x="3084" y="1000"/>
                  </a:lnTo>
                  <a:lnTo>
                    <a:pt x="2691" y="1000"/>
                  </a:lnTo>
                  <a:lnTo>
                    <a:pt x="2691" y="405"/>
                  </a:lnTo>
                  <a:lnTo>
                    <a:pt x="1084" y="405"/>
                  </a:lnTo>
                  <a:lnTo>
                    <a:pt x="941" y="1000"/>
                  </a:lnTo>
                  <a:lnTo>
                    <a:pt x="191" y="1000"/>
                  </a:lnTo>
                  <a:cubicBezTo>
                    <a:pt x="96" y="1000"/>
                    <a:pt x="0" y="1084"/>
                    <a:pt x="0" y="1191"/>
                  </a:cubicBezTo>
                  <a:cubicBezTo>
                    <a:pt x="0" y="1298"/>
                    <a:pt x="96" y="1381"/>
                    <a:pt x="191" y="1381"/>
                  </a:cubicBezTo>
                  <a:lnTo>
                    <a:pt x="6382" y="1381"/>
                  </a:lnTo>
                  <a:cubicBezTo>
                    <a:pt x="6489" y="1381"/>
                    <a:pt x="6584" y="1298"/>
                    <a:pt x="6584" y="1191"/>
                  </a:cubicBezTo>
                  <a:cubicBezTo>
                    <a:pt x="6561" y="1084"/>
                    <a:pt x="6489" y="1000"/>
                    <a:pt x="6370" y="1000"/>
                  </a:cubicBezTo>
                  <a:lnTo>
                    <a:pt x="5584" y="1000"/>
                  </a:lnTo>
                  <a:lnTo>
                    <a:pt x="5430" y="405"/>
                  </a:lnTo>
                  <a:lnTo>
                    <a:pt x="3858" y="405"/>
                  </a:lnTo>
                  <a:lnTo>
                    <a:pt x="3858" y="1000"/>
                  </a:lnTo>
                  <a:lnTo>
                    <a:pt x="3489" y="1000"/>
                  </a:lnTo>
                  <a:lnTo>
                    <a:pt x="3489" y="191"/>
                  </a:lnTo>
                  <a:cubicBezTo>
                    <a:pt x="3489" y="84"/>
                    <a:pt x="3394" y="0"/>
                    <a:pt x="32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Google Shape;1460;p74">
            <a:extLst>
              <a:ext uri="{FF2B5EF4-FFF2-40B4-BE49-F238E27FC236}">
                <a16:creationId xmlns:a16="http://schemas.microsoft.com/office/drawing/2014/main" id="{E06D66F6-623E-7896-D86C-7E3B918A78D5}"/>
              </a:ext>
            </a:extLst>
          </p:cNvPr>
          <p:cNvSpPr/>
          <p:nvPr/>
        </p:nvSpPr>
        <p:spPr>
          <a:xfrm>
            <a:off x="7233683" y="-199856"/>
            <a:ext cx="2320494" cy="2476717"/>
          </a:xfrm>
          <a:custGeom>
            <a:avLst/>
            <a:gdLst/>
            <a:ahLst/>
            <a:cxnLst/>
            <a:rect l="l" t="t" r="r" b="b"/>
            <a:pathLst>
              <a:path w="146265" h="156112" extrusionOk="0">
                <a:moveTo>
                  <a:pt x="5411" y="0"/>
                </a:moveTo>
                <a:cubicBezTo>
                  <a:pt x="5411" y="0"/>
                  <a:pt x="1" y="28329"/>
                  <a:pt x="20548" y="36870"/>
                </a:cubicBezTo>
                <a:cubicBezTo>
                  <a:pt x="24058" y="38329"/>
                  <a:pt x="27694" y="38893"/>
                  <a:pt x="31373" y="38893"/>
                </a:cubicBezTo>
                <a:cubicBezTo>
                  <a:pt x="43912" y="38893"/>
                  <a:pt x="56943" y="32338"/>
                  <a:pt x="67152" y="32338"/>
                </a:cubicBezTo>
                <a:cubicBezTo>
                  <a:pt x="71479" y="32338"/>
                  <a:pt x="75300" y="33516"/>
                  <a:pt x="78361" y="36870"/>
                </a:cubicBezTo>
                <a:cubicBezTo>
                  <a:pt x="90793" y="50426"/>
                  <a:pt x="72190" y="65958"/>
                  <a:pt x="96993" y="74500"/>
                </a:cubicBezTo>
                <a:cubicBezTo>
                  <a:pt x="105899" y="77600"/>
                  <a:pt x="114015" y="83740"/>
                  <a:pt x="115717" y="93497"/>
                </a:cubicBezTo>
                <a:cubicBezTo>
                  <a:pt x="117814" y="105503"/>
                  <a:pt x="109060" y="112403"/>
                  <a:pt x="105504" y="122646"/>
                </a:cubicBezTo>
                <a:cubicBezTo>
                  <a:pt x="103559" y="128148"/>
                  <a:pt x="104744" y="135078"/>
                  <a:pt x="107024" y="140245"/>
                </a:cubicBezTo>
                <a:cubicBezTo>
                  <a:pt x="109699" y="146294"/>
                  <a:pt x="114501" y="151218"/>
                  <a:pt x="120580" y="153832"/>
                </a:cubicBezTo>
                <a:cubicBezTo>
                  <a:pt x="124167" y="155413"/>
                  <a:pt x="128027" y="156081"/>
                  <a:pt x="131918" y="156112"/>
                </a:cubicBezTo>
                <a:cubicBezTo>
                  <a:pt x="133438" y="156112"/>
                  <a:pt x="146265" y="155200"/>
                  <a:pt x="146265" y="153650"/>
                </a:cubicBezTo>
                <a:lnTo>
                  <a:pt x="1462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Picture 1">
            <a:extLst>
              <a:ext uri="{FF2B5EF4-FFF2-40B4-BE49-F238E27FC236}">
                <a16:creationId xmlns:a16="http://schemas.microsoft.com/office/drawing/2014/main" id="{768C6DDA-77AF-4BC4-D22C-0EDFA6FAFDF3}"/>
              </a:ext>
            </a:extLst>
          </p:cNvPr>
          <p:cNvPicPr>
            <a:picLocks noChangeAspect="1"/>
          </p:cNvPicPr>
          <p:nvPr/>
        </p:nvPicPr>
        <p:blipFill>
          <a:blip r:embed="rId3"/>
          <a:stretch>
            <a:fillRect/>
          </a:stretch>
        </p:blipFill>
        <p:spPr>
          <a:xfrm>
            <a:off x="6414485" y="3293927"/>
            <a:ext cx="859812" cy="859812"/>
          </a:xfrm>
          <a:prstGeom prst="rect">
            <a:avLst/>
          </a:prstGeom>
        </p:spPr>
      </p:pic>
      <p:pic>
        <p:nvPicPr>
          <p:cNvPr id="5" name="Picture 4">
            <a:extLst>
              <a:ext uri="{FF2B5EF4-FFF2-40B4-BE49-F238E27FC236}">
                <a16:creationId xmlns:a16="http://schemas.microsoft.com/office/drawing/2014/main" id="{782AFDE3-039B-71E9-AEEF-D4AC2D5B7307}"/>
              </a:ext>
            </a:extLst>
          </p:cNvPr>
          <p:cNvPicPr>
            <a:picLocks noChangeAspect="1"/>
          </p:cNvPicPr>
          <p:nvPr/>
        </p:nvPicPr>
        <p:blipFill>
          <a:blip r:embed="rId4"/>
          <a:stretch>
            <a:fillRect/>
          </a:stretch>
        </p:blipFill>
        <p:spPr>
          <a:xfrm>
            <a:off x="1231143" y="823405"/>
            <a:ext cx="5603264" cy="3864004"/>
          </a:xfrm>
          <a:prstGeom prst="rect">
            <a:avLst/>
          </a:prstGeom>
        </p:spPr>
      </p:pic>
    </p:spTree>
    <p:extLst>
      <p:ext uri="{BB962C8B-B14F-4D97-AF65-F5344CB8AC3E}">
        <p14:creationId xmlns:p14="http://schemas.microsoft.com/office/powerpoint/2010/main" val="41426757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12" name="Google Shape;312;p39"/>
          <p:cNvSpPr/>
          <p:nvPr/>
        </p:nvSpPr>
        <p:spPr>
          <a:xfrm>
            <a:off x="534271" y="1848350"/>
            <a:ext cx="3642102" cy="5394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39"/>
          <p:cNvSpPr txBox="1">
            <a:spLocks noGrp="1"/>
          </p:cNvSpPr>
          <p:nvPr>
            <p:ph type="title"/>
          </p:nvPr>
        </p:nvSpPr>
        <p:spPr>
          <a:xfrm>
            <a:off x="813816" y="26684"/>
            <a:ext cx="7717500" cy="4539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vi-VN"/>
              <a:t>GROUP MEMBER</a:t>
            </a:r>
            <a:endParaRPr/>
          </a:p>
        </p:txBody>
      </p:sp>
      <p:sp>
        <p:nvSpPr>
          <p:cNvPr id="318" name="Google Shape;318;p39"/>
          <p:cNvSpPr txBox="1">
            <a:spLocks noGrp="1"/>
          </p:cNvSpPr>
          <p:nvPr>
            <p:ph type="title" idx="2"/>
          </p:nvPr>
        </p:nvSpPr>
        <p:spPr>
          <a:xfrm>
            <a:off x="217915" y="1872706"/>
            <a:ext cx="3958458" cy="539400"/>
          </a:xfrm>
          <a:prstGeom prst="rect">
            <a:avLst/>
          </a:prstGeom>
        </p:spPr>
        <p:txBody>
          <a:bodyPr spcFirstLastPara="1" wrap="square" lIns="0" tIns="0" rIns="0" bIns="0" anchor="ctr" anchorCtr="0">
            <a:noAutofit/>
          </a:bodyPr>
          <a:lstStyle/>
          <a:p>
            <a:pPr marL="457200" lvl="0" indent="0" algn="ctr" rtl="0">
              <a:spcBef>
                <a:spcPts val="0"/>
              </a:spcBef>
              <a:spcAft>
                <a:spcPts val="0"/>
              </a:spcAft>
              <a:buNone/>
            </a:pPr>
            <a:r>
              <a:rPr lang="vi-VN" sz="1600"/>
              <a:t>NGUYỄN ĐẶNG ĐỨC MINH</a:t>
            </a:r>
          </a:p>
        </p:txBody>
      </p:sp>
      <p:sp>
        <p:nvSpPr>
          <p:cNvPr id="320" name="Google Shape;320;p39"/>
          <p:cNvSpPr txBox="1">
            <a:spLocks noGrp="1"/>
          </p:cNvSpPr>
          <p:nvPr>
            <p:ph type="title" idx="3"/>
          </p:nvPr>
        </p:nvSpPr>
        <p:spPr>
          <a:xfrm>
            <a:off x="1569638" y="571450"/>
            <a:ext cx="678900" cy="6996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01</a:t>
            </a:r>
            <a:endParaRPr/>
          </a:p>
        </p:txBody>
      </p:sp>
      <p:sp>
        <p:nvSpPr>
          <p:cNvPr id="323" name="Google Shape;323;p39"/>
          <p:cNvSpPr txBox="1">
            <a:spLocks noGrp="1"/>
          </p:cNvSpPr>
          <p:nvPr>
            <p:ph type="title" idx="6"/>
          </p:nvPr>
        </p:nvSpPr>
        <p:spPr>
          <a:xfrm>
            <a:off x="813816" y="3172850"/>
            <a:ext cx="678900" cy="6996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02</a:t>
            </a:r>
            <a:endParaRPr/>
          </a:p>
        </p:txBody>
      </p:sp>
      <p:sp>
        <p:nvSpPr>
          <p:cNvPr id="8" name="Oval 7">
            <a:extLst>
              <a:ext uri="{FF2B5EF4-FFF2-40B4-BE49-F238E27FC236}">
                <a16:creationId xmlns:a16="http://schemas.microsoft.com/office/drawing/2014/main" id="{1CC70290-AFD1-53C7-BE8B-A196716BA358}"/>
              </a:ext>
            </a:extLst>
          </p:cNvPr>
          <p:cNvSpPr/>
          <p:nvPr/>
        </p:nvSpPr>
        <p:spPr>
          <a:xfrm>
            <a:off x="1895877" y="610382"/>
            <a:ext cx="1080027" cy="1080027"/>
          </a:xfrm>
          <a:prstGeom prst="ellipse">
            <a:avLst/>
          </a:prstGeom>
          <a:solidFill>
            <a:schemeClr val="accent4">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pic>
        <p:nvPicPr>
          <p:cNvPr id="19" name="Picture 18" descr="A group of cartoon faces of people&#10;&#10;Description automatically generated">
            <a:extLst>
              <a:ext uri="{FF2B5EF4-FFF2-40B4-BE49-F238E27FC236}">
                <a16:creationId xmlns:a16="http://schemas.microsoft.com/office/drawing/2014/main" id="{119CB4CC-8C3C-0541-B910-8E891251814F}"/>
              </a:ext>
            </a:extLst>
          </p:cNvPr>
          <p:cNvPicPr>
            <a:picLocks noChangeAspect="1"/>
          </p:cNvPicPr>
          <p:nvPr/>
        </p:nvPicPr>
        <p:blipFill rotWithShape="1">
          <a:blip r:embed="rId3"/>
          <a:srcRect l="79130" t="27297" r="3309" b="54871"/>
          <a:stretch/>
        </p:blipFill>
        <p:spPr>
          <a:xfrm>
            <a:off x="2068938" y="691805"/>
            <a:ext cx="780146" cy="917183"/>
          </a:xfrm>
          <a:prstGeom prst="rect">
            <a:avLst/>
          </a:prstGeom>
        </p:spPr>
      </p:pic>
      <p:sp>
        <p:nvSpPr>
          <p:cNvPr id="29" name="Google Shape;312;p39">
            <a:extLst>
              <a:ext uri="{FF2B5EF4-FFF2-40B4-BE49-F238E27FC236}">
                <a16:creationId xmlns:a16="http://schemas.microsoft.com/office/drawing/2014/main" id="{1B0D6263-9F0B-2BE5-90DE-8F14B7171DEF}"/>
              </a:ext>
            </a:extLst>
          </p:cNvPr>
          <p:cNvSpPr/>
          <p:nvPr/>
        </p:nvSpPr>
        <p:spPr>
          <a:xfrm>
            <a:off x="457349" y="3800294"/>
            <a:ext cx="3642102" cy="5394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18;p39">
            <a:extLst>
              <a:ext uri="{FF2B5EF4-FFF2-40B4-BE49-F238E27FC236}">
                <a16:creationId xmlns:a16="http://schemas.microsoft.com/office/drawing/2014/main" id="{0254D8F3-CE4D-433D-169F-A4E0A46D65E2}"/>
              </a:ext>
            </a:extLst>
          </p:cNvPr>
          <p:cNvSpPr txBox="1">
            <a:spLocks/>
          </p:cNvSpPr>
          <p:nvPr/>
        </p:nvSpPr>
        <p:spPr>
          <a:xfrm>
            <a:off x="140993" y="3824650"/>
            <a:ext cx="3958458" cy="5394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0" marR="0" lvl="0" indent="0" algn="ctr" rtl="0">
              <a:lnSpc>
                <a:spcPct val="80000"/>
              </a:lnSpc>
              <a:spcBef>
                <a:spcPts val="0"/>
              </a:spcBef>
              <a:spcAft>
                <a:spcPts val="0"/>
              </a:spcAft>
              <a:buClr>
                <a:schemeClr val="dk2"/>
              </a:buClr>
              <a:buSzPts val="2800"/>
              <a:buFont typeface="Barlow SemiBold"/>
              <a:buNone/>
              <a:defRPr sz="2000" b="1" i="0" u="none" strike="noStrike" cap="none">
                <a:solidFill>
                  <a:schemeClr val="lt2"/>
                </a:solidFill>
                <a:latin typeface="Syne"/>
                <a:ea typeface="Syne"/>
                <a:cs typeface="Syne"/>
                <a:sym typeface="Syne"/>
              </a:defRPr>
            </a:lvl1pPr>
            <a:lvl2pPr marR="0" lvl="1" algn="l" rtl="0">
              <a:lnSpc>
                <a:spcPct val="100000"/>
              </a:lnSpc>
              <a:spcBef>
                <a:spcPts val="0"/>
              </a:spcBef>
              <a:spcAft>
                <a:spcPts val="0"/>
              </a:spcAft>
              <a:buClr>
                <a:schemeClr val="dk2"/>
              </a:buClr>
              <a:buSzPts val="2800"/>
              <a:buFont typeface="Barlow SemiBold"/>
              <a:buNone/>
              <a:defRPr sz="2800" b="0" i="0" u="none" strike="noStrike" cap="none">
                <a:solidFill>
                  <a:schemeClr val="dk2"/>
                </a:solidFill>
                <a:latin typeface="Barlow SemiBold"/>
                <a:ea typeface="Barlow SemiBold"/>
                <a:cs typeface="Barlow SemiBold"/>
                <a:sym typeface="Barlow SemiBold"/>
              </a:defRPr>
            </a:lvl2pPr>
            <a:lvl3pPr marR="0" lvl="2" algn="l" rtl="0">
              <a:lnSpc>
                <a:spcPct val="100000"/>
              </a:lnSpc>
              <a:spcBef>
                <a:spcPts val="0"/>
              </a:spcBef>
              <a:spcAft>
                <a:spcPts val="0"/>
              </a:spcAft>
              <a:buClr>
                <a:schemeClr val="dk2"/>
              </a:buClr>
              <a:buSzPts val="2800"/>
              <a:buFont typeface="Barlow SemiBold"/>
              <a:buNone/>
              <a:defRPr sz="2800" b="0" i="0" u="none" strike="noStrike" cap="none">
                <a:solidFill>
                  <a:schemeClr val="dk2"/>
                </a:solidFill>
                <a:latin typeface="Barlow SemiBold"/>
                <a:ea typeface="Barlow SemiBold"/>
                <a:cs typeface="Barlow SemiBold"/>
                <a:sym typeface="Barlow SemiBold"/>
              </a:defRPr>
            </a:lvl3pPr>
            <a:lvl4pPr marR="0" lvl="3" algn="l" rtl="0">
              <a:lnSpc>
                <a:spcPct val="100000"/>
              </a:lnSpc>
              <a:spcBef>
                <a:spcPts val="0"/>
              </a:spcBef>
              <a:spcAft>
                <a:spcPts val="0"/>
              </a:spcAft>
              <a:buClr>
                <a:schemeClr val="dk2"/>
              </a:buClr>
              <a:buSzPts val="2800"/>
              <a:buFont typeface="Barlow SemiBold"/>
              <a:buNone/>
              <a:defRPr sz="2800" b="0" i="0" u="none" strike="noStrike" cap="none">
                <a:solidFill>
                  <a:schemeClr val="dk2"/>
                </a:solidFill>
                <a:latin typeface="Barlow SemiBold"/>
                <a:ea typeface="Barlow SemiBold"/>
                <a:cs typeface="Barlow SemiBold"/>
                <a:sym typeface="Barlow SemiBold"/>
              </a:defRPr>
            </a:lvl4pPr>
            <a:lvl5pPr marR="0" lvl="4" algn="l" rtl="0">
              <a:lnSpc>
                <a:spcPct val="100000"/>
              </a:lnSpc>
              <a:spcBef>
                <a:spcPts val="0"/>
              </a:spcBef>
              <a:spcAft>
                <a:spcPts val="0"/>
              </a:spcAft>
              <a:buClr>
                <a:schemeClr val="dk2"/>
              </a:buClr>
              <a:buSzPts val="2800"/>
              <a:buFont typeface="Barlow SemiBold"/>
              <a:buNone/>
              <a:defRPr sz="2800" b="0" i="0" u="none" strike="noStrike" cap="none">
                <a:solidFill>
                  <a:schemeClr val="dk2"/>
                </a:solidFill>
                <a:latin typeface="Barlow SemiBold"/>
                <a:ea typeface="Barlow SemiBold"/>
                <a:cs typeface="Barlow SemiBold"/>
                <a:sym typeface="Barlow SemiBold"/>
              </a:defRPr>
            </a:lvl5pPr>
            <a:lvl6pPr marR="0" lvl="5" algn="l" rtl="0">
              <a:lnSpc>
                <a:spcPct val="100000"/>
              </a:lnSpc>
              <a:spcBef>
                <a:spcPts val="0"/>
              </a:spcBef>
              <a:spcAft>
                <a:spcPts val="0"/>
              </a:spcAft>
              <a:buClr>
                <a:schemeClr val="dk2"/>
              </a:buClr>
              <a:buSzPts val="2800"/>
              <a:buFont typeface="Barlow SemiBold"/>
              <a:buNone/>
              <a:defRPr sz="2800" b="0" i="0" u="none" strike="noStrike" cap="none">
                <a:solidFill>
                  <a:schemeClr val="dk2"/>
                </a:solidFill>
                <a:latin typeface="Barlow SemiBold"/>
                <a:ea typeface="Barlow SemiBold"/>
                <a:cs typeface="Barlow SemiBold"/>
                <a:sym typeface="Barlow SemiBold"/>
              </a:defRPr>
            </a:lvl6pPr>
            <a:lvl7pPr marR="0" lvl="6" algn="l" rtl="0">
              <a:lnSpc>
                <a:spcPct val="100000"/>
              </a:lnSpc>
              <a:spcBef>
                <a:spcPts val="0"/>
              </a:spcBef>
              <a:spcAft>
                <a:spcPts val="0"/>
              </a:spcAft>
              <a:buClr>
                <a:schemeClr val="dk2"/>
              </a:buClr>
              <a:buSzPts val="2800"/>
              <a:buFont typeface="Barlow SemiBold"/>
              <a:buNone/>
              <a:defRPr sz="2800" b="0" i="0" u="none" strike="noStrike" cap="none">
                <a:solidFill>
                  <a:schemeClr val="dk2"/>
                </a:solidFill>
                <a:latin typeface="Barlow SemiBold"/>
                <a:ea typeface="Barlow SemiBold"/>
                <a:cs typeface="Barlow SemiBold"/>
                <a:sym typeface="Barlow SemiBold"/>
              </a:defRPr>
            </a:lvl7pPr>
            <a:lvl8pPr marR="0" lvl="7" algn="l" rtl="0">
              <a:lnSpc>
                <a:spcPct val="100000"/>
              </a:lnSpc>
              <a:spcBef>
                <a:spcPts val="0"/>
              </a:spcBef>
              <a:spcAft>
                <a:spcPts val="0"/>
              </a:spcAft>
              <a:buClr>
                <a:schemeClr val="dk2"/>
              </a:buClr>
              <a:buSzPts val="2800"/>
              <a:buFont typeface="Barlow SemiBold"/>
              <a:buNone/>
              <a:defRPr sz="2800" b="0" i="0" u="none" strike="noStrike" cap="none">
                <a:solidFill>
                  <a:schemeClr val="dk2"/>
                </a:solidFill>
                <a:latin typeface="Barlow SemiBold"/>
                <a:ea typeface="Barlow SemiBold"/>
                <a:cs typeface="Barlow SemiBold"/>
                <a:sym typeface="Barlow SemiBold"/>
              </a:defRPr>
            </a:lvl8pPr>
            <a:lvl9pPr marR="0" lvl="8" algn="l" rtl="0">
              <a:lnSpc>
                <a:spcPct val="100000"/>
              </a:lnSpc>
              <a:spcBef>
                <a:spcPts val="0"/>
              </a:spcBef>
              <a:spcAft>
                <a:spcPts val="0"/>
              </a:spcAft>
              <a:buClr>
                <a:schemeClr val="dk2"/>
              </a:buClr>
              <a:buSzPts val="2800"/>
              <a:buFont typeface="Barlow SemiBold"/>
              <a:buNone/>
              <a:defRPr sz="2800" b="0" i="0" u="none" strike="noStrike" cap="none">
                <a:solidFill>
                  <a:schemeClr val="dk2"/>
                </a:solidFill>
                <a:latin typeface="Barlow SemiBold"/>
                <a:ea typeface="Barlow SemiBold"/>
                <a:cs typeface="Barlow SemiBold"/>
                <a:sym typeface="Barlow SemiBold"/>
              </a:defRPr>
            </a:lvl9pPr>
          </a:lstStyle>
          <a:p>
            <a:pPr marL="457200"/>
            <a:r>
              <a:rPr lang="vi-VN" sz="1600"/>
              <a:t>NGUYỄN XUÂN YẾN</a:t>
            </a:r>
          </a:p>
        </p:txBody>
      </p:sp>
      <p:sp>
        <p:nvSpPr>
          <p:cNvPr id="31" name="Google Shape;320;p39">
            <a:extLst>
              <a:ext uri="{FF2B5EF4-FFF2-40B4-BE49-F238E27FC236}">
                <a16:creationId xmlns:a16="http://schemas.microsoft.com/office/drawing/2014/main" id="{6F3CE2A3-B131-20EA-5038-4B21CEBEA002}"/>
              </a:ext>
            </a:extLst>
          </p:cNvPr>
          <p:cNvSpPr txBox="1">
            <a:spLocks/>
          </p:cNvSpPr>
          <p:nvPr/>
        </p:nvSpPr>
        <p:spPr>
          <a:xfrm>
            <a:off x="1492716" y="2523394"/>
            <a:ext cx="678900" cy="6996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dk2"/>
              </a:buClr>
              <a:buSzPts val="4000"/>
              <a:buFont typeface="Barlow SemiBold"/>
              <a:buNone/>
              <a:defRPr sz="3000" b="0" i="0" u="none" strike="noStrike" cap="none">
                <a:solidFill>
                  <a:schemeClr val="lt1"/>
                </a:solidFill>
                <a:latin typeface="Commissioner ExtraBold"/>
                <a:ea typeface="Commissioner ExtraBold"/>
                <a:cs typeface="Commissioner ExtraBold"/>
                <a:sym typeface="Commissioner ExtraBold"/>
              </a:defRPr>
            </a:lvl1pPr>
            <a:lvl2pPr marR="0" lvl="1" algn="ctr" rtl="0">
              <a:lnSpc>
                <a:spcPct val="100000"/>
              </a:lnSpc>
              <a:spcBef>
                <a:spcPts val="0"/>
              </a:spcBef>
              <a:spcAft>
                <a:spcPts val="0"/>
              </a:spcAft>
              <a:buClr>
                <a:schemeClr val="dk2"/>
              </a:buClr>
              <a:buSzPts val="4000"/>
              <a:buFont typeface="Barlow SemiBold"/>
              <a:buNone/>
              <a:defRPr sz="4000" b="0" i="0" u="none" strike="noStrike" cap="none">
                <a:solidFill>
                  <a:schemeClr val="dk2"/>
                </a:solidFill>
                <a:latin typeface="Barlow SemiBold"/>
                <a:ea typeface="Barlow SemiBold"/>
                <a:cs typeface="Barlow SemiBold"/>
                <a:sym typeface="Barlow SemiBold"/>
              </a:defRPr>
            </a:lvl2pPr>
            <a:lvl3pPr marR="0" lvl="2" algn="ctr" rtl="0">
              <a:lnSpc>
                <a:spcPct val="100000"/>
              </a:lnSpc>
              <a:spcBef>
                <a:spcPts val="0"/>
              </a:spcBef>
              <a:spcAft>
                <a:spcPts val="0"/>
              </a:spcAft>
              <a:buClr>
                <a:schemeClr val="dk2"/>
              </a:buClr>
              <a:buSzPts val="4000"/>
              <a:buFont typeface="Barlow SemiBold"/>
              <a:buNone/>
              <a:defRPr sz="4000" b="0" i="0" u="none" strike="noStrike" cap="none">
                <a:solidFill>
                  <a:schemeClr val="dk2"/>
                </a:solidFill>
                <a:latin typeface="Barlow SemiBold"/>
                <a:ea typeface="Barlow SemiBold"/>
                <a:cs typeface="Barlow SemiBold"/>
                <a:sym typeface="Barlow SemiBold"/>
              </a:defRPr>
            </a:lvl3pPr>
            <a:lvl4pPr marR="0" lvl="3" algn="ctr" rtl="0">
              <a:lnSpc>
                <a:spcPct val="100000"/>
              </a:lnSpc>
              <a:spcBef>
                <a:spcPts val="0"/>
              </a:spcBef>
              <a:spcAft>
                <a:spcPts val="0"/>
              </a:spcAft>
              <a:buClr>
                <a:schemeClr val="dk2"/>
              </a:buClr>
              <a:buSzPts val="4000"/>
              <a:buFont typeface="Barlow SemiBold"/>
              <a:buNone/>
              <a:defRPr sz="4000" b="0" i="0" u="none" strike="noStrike" cap="none">
                <a:solidFill>
                  <a:schemeClr val="dk2"/>
                </a:solidFill>
                <a:latin typeface="Barlow SemiBold"/>
                <a:ea typeface="Barlow SemiBold"/>
                <a:cs typeface="Barlow SemiBold"/>
                <a:sym typeface="Barlow SemiBold"/>
              </a:defRPr>
            </a:lvl4pPr>
            <a:lvl5pPr marR="0" lvl="4" algn="ctr" rtl="0">
              <a:lnSpc>
                <a:spcPct val="100000"/>
              </a:lnSpc>
              <a:spcBef>
                <a:spcPts val="0"/>
              </a:spcBef>
              <a:spcAft>
                <a:spcPts val="0"/>
              </a:spcAft>
              <a:buClr>
                <a:schemeClr val="dk2"/>
              </a:buClr>
              <a:buSzPts val="4000"/>
              <a:buFont typeface="Barlow SemiBold"/>
              <a:buNone/>
              <a:defRPr sz="4000" b="0" i="0" u="none" strike="noStrike" cap="none">
                <a:solidFill>
                  <a:schemeClr val="dk2"/>
                </a:solidFill>
                <a:latin typeface="Barlow SemiBold"/>
                <a:ea typeface="Barlow SemiBold"/>
                <a:cs typeface="Barlow SemiBold"/>
                <a:sym typeface="Barlow SemiBold"/>
              </a:defRPr>
            </a:lvl5pPr>
            <a:lvl6pPr marR="0" lvl="5" algn="ctr" rtl="0">
              <a:lnSpc>
                <a:spcPct val="100000"/>
              </a:lnSpc>
              <a:spcBef>
                <a:spcPts val="0"/>
              </a:spcBef>
              <a:spcAft>
                <a:spcPts val="0"/>
              </a:spcAft>
              <a:buClr>
                <a:schemeClr val="dk2"/>
              </a:buClr>
              <a:buSzPts val="4000"/>
              <a:buFont typeface="Barlow SemiBold"/>
              <a:buNone/>
              <a:defRPr sz="4000" b="0" i="0" u="none" strike="noStrike" cap="none">
                <a:solidFill>
                  <a:schemeClr val="dk2"/>
                </a:solidFill>
                <a:latin typeface="Barlow SemiBold"/>
                <a:ea typeface="Barlow SemiBold"/>
                <a:cs typeface="Barlow SemiBold"/>
                <a:sym typeface="Barlow SemiBold"/>
              </a:defRPr>
            </a:lvl6pPr>
            <a:lvl7pPr marR="0" lvl="6" algn="ctr" rtl="0">
              <a:lnSpc>
                <a:spcPct val="100000"/>
              </a:lnSpc>
              <a:spcBef>
                <a:spcPts val="0"/>
              </a:spcBef>
              <a:spcAft>
                <a:spcPts val="0"/>
              </a:spcAft>
              <a:buClr>
                <a:schemeClr val="dk2"/>
              </a:buClr>
              <a:buSzPts val="4000"/>
              <a:buFont typeface="Barlow SemiBold"/>
              <a:buNone/>
              <a:defRPr sz="4000" b="0" i="0" u="none" strike="noStrike" cap="none">
                <a:solidFill>
                  <a:schemeClr val="dk2"/>
                </a:solidFill>
                <a:latin typeface="Barlow SemiBold"/>
                <a:ea typeface="Barlow SemiBold"/>
                <a:cs typeface="Barlow SemiBold"/>
                <a:sym typeface="Barlow SemiBold"/>
              </a:defRPr>
            </a:lvl7pPr>
            <a:lvl8pPr marR="0" lvl="7" algn="ctr" rtl="0">
              <a:lnSpc>
                <a:spcPct val="100000"/>
              </a:lnSpc>
              <a:spcBef>
                <a:spcPts val="0"/>
              </a:spcBef>
              <a:spcAft>
                <a:spcPts val="0"/>
              </a:spcAft>
              <a:buClr>
                <a:schemeClr val="dk2"/>
              </a:buClr>
              <a:buSzPts val="4000"/>
              <a:buFont typeface="Barlow SemiBold"/>
              <a:buNone/>
              <a:defRPr sz="4000" b="0" i="0" u="none" strike="noStrike" cap="none">
                <a:solidFill>
                  <a:schemeClr val="dk2"/>
                </a:solidFill>
                <a:latin typeface="Barlow SemiBold"/>
                <a:ea typeface="Barlow SemiBold"/>
                <a:cs typeface="Barlow SemiBold"/>
                <a:sym typeface="Barlow SemiBold"/>
              </a:defRPr>
            </a:lvl8pPr>
            <a:lvl9pPr marR="0" lvl="8" algn="ctr" rtl="0">
              <a:lnSpc>
                <a:spcPct val="100000"/>
              </a:lnSpc>
              <a:spcBef>
                <a:spcPts val="0"/>
              </a:spcBef>
              <a:spcAft>
                <a:spcPts val="0"/>
              </a:spcAft>
              <a:buClr>
                <a:schemeClr val="dk2"/>
              </a:buClr>
              <a:buSzPts val="4000"/>
              <a:buFont typeface="Barlow SemiBold"/>
              <a:buNone/>
              <a:defRPr sz="4000" b="0" i="0" u="none" strike="noStrike" cap="none">
                <a:solidFill>
                  <a:schemeClr val="dk2"/>
                </a:solidFill>
                <a:latin typeface="Barlow SemiBold"/>
                <a:ea typeface="Barlow SemiBold"/>
                <a:cs typeface="Barlow SemiBold"/>
                <a:sym typeface="Barlow SemiBold"/>
              </a:defRPr>
            </a:lvl9pPr>
          </a:lstStyle>
          <a:p>
            <a:r>
              <a:rPr lang="en"/>
              <a:t>01</a:t>
            </a:r>
          </a:p>
        </p:txBody>
      </p:sp>
      <p:sp>
        <p:nvSpPr>
          <p:cNvPr id="32" name="Oval 31">
            <a:extLst>
              <a:ext uri="{FF2B5EF4-FFF2-40B4-BE49-F238E27FC236}">
                <a16:creationId xmlns:a16="http://schemas.microsoft.com/office/drawing/2014/main" id="{2F37877F-4CC1-9538-9ACE-A088CB8303E6}"/>
              </a:ext>
            </a:extLst>
          </p:cNvPr>
          <p:cNvSpPr/>
          <p:nvPr/>
        </p:nvSpPr>
        <p:spPr>
          <a:xfrm>
            <a:off x="1818955" y="2562326"/>
            <a:ext cx="1080027" cy="1080027"/>
          </a:xfrm>
          <a:prstGeom prst="ellipse">
            <a:avLst/>
          </a:prstGeom>
          <a:solidFill>
            <a:schemeClr val="accent4">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34" name="Google Shape;312;p39">
            <a:extLst>
              <a:ext uri="{FF2B5EF4-FFF2-40B4-BE49-F238E27FC236}">
                <a16:creationId xmlns:a16="http://schemas.microsoft.com/office/drawing/2014/main" id="{80B4FD66-CB1E-FDB2-053A-FD0E29A5B436}"/>
              </a:ext>
            </a:extLst>
          </p:cNvPr>
          <p:cNvSpPr/>
          <p:nvPr/>
        </p:nvSpPr>
        <p:spPr>
          <a:xfrm>
            <a:off x="4854694" y="3769140"/>
            <a:ext cx="3642102" cy="5394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18;p39">
            <a:extLst>
              <a:ext uri="{FF2B5EF4-FFF2-40B4-BE49-F238E27FC236}">
                <a16:creationId xmlns:a16="http://schemas.microsoft.com/office/drawing/2014/main" id="{2A3CDA7F-5D73-B91B-6507-76151F314F5C}"/>
              </a:ext>
            </a:extLst>
          </p:cNvPr>
          <p:cNvSpPr txBox="1">
            <a:spLocks/>
          </p:cNvSpPr>
          <p:nvPr/>
        </p:nvSpPr>
        <p:spPr>
          <a:xfrm>
            <a:off x="4538338" y="3793496"/>
            <a:ext cx="3958458" cy="5394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0" marR="0" lvl="0" indent="0" algn="ctr" rtl="0">
              <a:lnSpc>
                <a:spcPct val="80000"/>
              </a:lnSpc>
              <a:spcBef>
                <a:spcPts val="0"/>
              </a:spcBef>
              <a:spcAft>
                <a:spcPts val="0"/>
              </a:spcAft>
              <a:buClr>
                <a:schemeClr val="dk2"/>
              </a:buClr>
              <a:buSzPts val="2800"/>
              <a:buFont typeface="Barlow SemiBold"/>
              <a:buNone/>
              <a:defRPr sz="2000" b="1" i="0" u="none" strike="noStrike" cap="none">
                <a:solidFill>
                  <a:schemeClr val="lt2"/>
                </a:solidFill>
                <a:latin typeface="Syne"/>
                <a:ea typeface="Syne"/>
                <a:cs typeface="Syne"/>
                <a:sym typeface="Syne"/>
              </a:defRPr>
            </a:lvl1pPr>
            <a:lvl2pPr marR="0" lvl="1" algn="l" rtl="0">
              <a:lnSpc>
                <a:spcPct val="100000"/>
              </a:lnSpc>
              <a:spcBef>
                <a:spcPts val="0"/>
              </a:spcBef>
              <a:spcAft>
                <a:spcPts val="0"/>
              </a:spcAft>
              <a:buClr>
                <a:schemeClr val="dk2"/>
              </a:buClr>
              <a:buSzPts val="2800"/>
              <a:buFont typeface="Barlow SemiBold"/>
              <a:buNone/>
              <a:defRPr sz="2800" b="0" i="0" u="none" strike="noStrike" cap="none">
                <a:solidFill>
                  <a:schemeClr val="dk2"/>
                </a:solidFill>
                <a:latin typeface="Barlow SemiBold"/>
                <a:ea typeface="Barlow SemiBold"/>
                <a:cs typeface="Barlow SemiBold"/>
                <a:sym typeface="Barlow SemiBold"/>
              </a:defRPr>
            </a:lvl2pPr>
            <a:lvl3pPr marR="0" lvl="2" algn="l" rtl="0">
              <a:lnSpc>
                <a:spcPct val="100000"/>
              </a:lnSpc>
              <a:spcBef>
                <a:spcPts val="0"/>
              </a:spcBef>
              <a:spcAft>
                <a:spcPts val="0"/>
              </a:spcAft>
              <a:buClr>
                <a:schemeClr val="dk2"/>
              </a:buClr>
              <a:buSzPts val="2800"/>
              <a:buFont typeface="Barlow SemiBold"/>
              <a:buNone/>
              <a:defRPr sz="2800" b="0" i="0" u="none" strike="noStrike" cap="none">
                <a:solidFill>
                  <a:schemeClr val="dk2"/>
                </a:solidFill>
                <a:latin typeface="Barlow SemiBold"/>
                <a:ea typeface="Barlow SemiBold"/>
                <a:cs typeface="Barlow SemiBold"/>
                <a:sym typeface="Barlow SemiBold"/>
              </a:defRPr>
            </a:lvl3pPr>
            <a:lvl4pPr marR="0" lvl="3" algn="l" rtl="0">
              <a:lnSpc>
                <a:spcPct val="100000"/>
              </a:lnSpc>
              <a:spcBef>
                <a:spcPts val="0"/>
              </a:spcBef>
              <a:spcAft>
                <a:spcPts val="0"/>
              </a:spcAft>
              <a:buClr>
                <a:schemeClr val="dk2"/>
              </a:buClr>
              <a:buSzPts val="2800"/>
              <a:buFont typeface="Barlow SemiBold"/>
              <a:buNone/>
              <a:defRPr sz="2800" b="0" i="0" u="none" strike="noStrike" cap="none">
                <a:solidFill>
                  <a:schemeClr val="dk2"/>
                </a:solidFill>
                <a:latin typeface="Barlow SemiBold"/>
                <a:ea typeface="Barlow SemiBold"/>
                <a:cs typeface="Barlow SemiBold"/>
                <a:sym typeface="Barlow SemiBold"/>
              </a:defRPr>
            </a:lvl4pPr>
            <a:lvl5pPr marR="0" lvl="4" algn="l" rtl="0">
              <a:lnSpc>
                <a:spcPct val="100000"/>
              </a:lnSpc>
              <a:spcBef>
                <a:spcPts val="0"/>
              </a:spcBef>
              <a:spcAft>
                <a:spcPts val="0"/>
              </a:spcAft>
              <a:buClr>
                <a:schemeClr val="dk2"/>
              </a:buClr>
              <a:buSzPts val="2800"/>
              <a:buFont typeface="Barlow SemiBold"/>
              <a:buNone/>
              <a:defRPr sz="2800" b="0" i="0" u="none" strike="noStrike" cap="none">
                <a:solidFill>
                  <a:schemeClr val="dk2"/>
                </a:solidFill>
                <a:latin typeface="Barlow SemiBold"/>
                <a:ea typeface="Barlow SemiBold"/>
                <a:cs typeface="Barlow SemiBold"/>
                <a:sym typeface="Barlow SemiBold"/>
              </a:defRPr>
            </a:lvl5pPr>
            <a:lvl6pPr marR="0" lvl="5" algn="l" rtl="0">
              <a:lnSpc>
                <a:spcPct val="100000"/>
              </a:lnSpc>
              <a:spcBef>
                <a:spcPts val="0"/>
              </a:spcBef>
              <a:spcAft>
                <a:spcPts val="0"/>
              </a:spcAft>
              <a:buClr>
                <a:schemeClr val="dk2"/>
              </a:buClr>
              <a:buSzPts val="2800"/>
              <a:buFont typeface="Barlow SemiBold"/>
              <a:buNone/>
              <a:defRPr sz="2800" b="0" i="0" u="none" strike="noStrike" cap="none">
                <a:solidFill>
                  <a:schemeClr val="dk2"/>
                </a:solidFill>
                <a:latin typeface="Barlow SemiBold"/>
                <a:ea typeface="Barlow SemiBold"/>
                <a:cs typeface="Barlow SemiBold"/>
                <a:sym typeface="Barlow SemiBold"/>
              </a:defRPr>
            </a:lvl6pPr>
            <a:lvl7pPr marR="0" lvl="6" algn="l" rtl="0">
              <a:lnSpc>
                <a:spcPct val="100000"/>
              </a:lnSpc>
              <a:spcBef>
                <a:spcPts val="0"/>
              </a:spcBef>
              <a:spcAft>
                <a:spcPts val="0"/>
              </a:spcAft>
              <a:buClr>
                <a:schemeClr val="dk2"/>
              </a:buClr>
              <a:buSzPts val="2800"/>
              <a:buFont typeface="Barlow SemiBold"/>
              <a:buNone/>
              <a:defRPr sz="2800" b="0" i="0" u="none" strike="noStrike" cap="none">
                <a:solidFill>
                  <a:schemeClr val="dk2"/>
                </a:solidFill>
                <a:latin typeface="Barlow SemiBold"/>
                <a:ea typeface="Barlow SemiBold"/>
                <a:cs typeface="Barlow SemiBold"/>
                <a:sym typeface="Barlow SemiBold"/>
              </a:defRPr>
            </a:lvl7pPr>
            <a:lvl8pPr marR="0" lvl="7" algn="l" rtl="0">
              <a:lnSpc>
                <a:spcPct val="100000"/>
              </a:lnSpc>
              <a:spcBef>
                <a:spcPts val="0"/>
              </a:spcBef>
              <a:spcAft>
                <a:spcPts val="0"/>
              </a:spcAft>
              <a:buClr>
                <a:schemeClr val="dk2"/>
              </a:buClr>
              <a:buSzPts val="2800"/>
              <a:buFont typeface="Barlow SemiBold"/>
              <a:buNone/>
              <a:defRPr sz="2800" b="0" i="0" u="none" strike="noStrike" cap="none">
                <a:solidFill>
                  <a:schemeClr val="dk2"/>
                </a:solidFill>
                <a:latin typeface="Barlow SemiBold"/>
                <a:ea typeface="Barlow SemiBold"/>
                <a:cs typeface="Barlow SemiBold"/>
                <a:sym typeface="Barlow SemiBold"/>
              </a:defRPr>
            </a:lvl8pPr>
            <a:lvl9pPr marR="0" lvl="8" algn="l" rtl="0">
              <a:lnSpc>
                <a:spcPct val="100000"/>
              </a:lnSpc>
              <a:spcBef>
                <a:spcPts val="0"/>
              </a:spcBef>
              <a:spcAft>
                <a:spcPts val="0"/>
              </a:spcAft>
              <a:buClr>
                <a:schemeClr val="dk2"/>
              </a:buClr>
              <a:buSzPts val="2800"/>
              <a:buFont typeface="Barlow SemiBold"/>
              <a:buNone/>
              <a:defRPr sz="2800" b="0" i="0" u="none" strike="noStrike" cap="none">
                <a:solidFill>
                  <a:schemeClr val="dk2"/>
                </a:solidFill>
                <a:latin typeface="Barlow SemiBold"/>
                <a:ea typeface="Barlow SemiBold"/>
                <a:cs typeface="Barlow SemiBold"/>
                <a:sym typeface="Barlow SemiBold"/>
              </a:defRPr>
            </a:lvl9pPr>
          </a:lstStyle>
          <a:p>
            <a:pPr marL="457200"/>
            <a:r>
              <a:rPr lang="vi-VN" sz="1600"/>
              <a:t>NGUYỄN VĂN ĐẠT</a:t>
            </a:r>
          </a:p>
        </p:txBody>
      </p:sp>
      <p:sp>
        <p:nvSpPr>
          <p:cNvPr id="36" name="Google Shape;320;p39">
            <a:extLst>
              <a:ext uri="{FF2B5EF4-FFF2-40B4-BE49-F238E27FC236}">
                <a16:creationId xmlns:a16="http://schemas.microsoft.com/office/drawing/2014/main" id="{553E971C-9C59-2742-94F4-4C045D249D1E}"/>
              </a:ext>
            </a:extLst>
          </p:cNvPr>
          <p:cNvSpPr txBox="1">
            <a:spLocks/>
          </p:cNvSpPr>
          <p:nvPr/>
        </p:nvSpPr>
        <p:spPr>
          <a:xfrm>
            <a:off x="5890061" y="2492240"/>
            <a:ext cx="678900" cy="6996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dk2"/>
              </a:buClr>
              <a:buSzPts val="4000"/>
              <a:buFont typeface="Barlow SemiBold"/>
              <a:buNone/>
              <a:defRPr sz="3000" b="0" i="0" u="none" strike="noStrike" cap="none">
                <a:solidFill>
                  <a:schemeClr val="lt1"/>
                </a:solidFill>
                <a:latin typeface="Commissioner ExtraBold"/>
                <a:ea typeface="Commissioner ExtraBold"/>
                <a:cs typeface="Commissioner ExtraBold"/>
                <a:sym typeface="Commissioner ExtraBold"/>
              </a:defRPr>
            </a:lvl1pPr>
            <a:lvl2pPr marR="0" lvl="1" algn="ctr" rtl="0">
              <a:lnSpc>
                <a:spcPct val="100000"/>
              </a:lnSpc>
              <a:spcBef>
                <a:spcPts val="0"/>
              </a:spcBef>
              <a:spcAft>
                <a:spcPts val="0"/>
              </a:spcAft>
              <a:buClr>
                <a:schemeClr val="dk2"/>
              </a:buClr>
              <a:buSzPts val="4000"/>
              <a:buFont typeface="Barlow SemiBold"/>
              <a:buNone/>
              <a:defRPr sz="4000" b="0" i="0" u="none" strike="noStrike" cap="none">
                <a:solidFill>
                  <a:schemeClr val="dk2"/>
                </a:solidFill>
                <a:latin typeface="Barlow SemiBold"/>
                <a:ea typeface="Barlow SemiBold"/>
                <a:cs typeface="Barlow SemiBold"/>
                <a:sym typeface="Barlow SemiBold"/>
              </a:defRPr>
            </a:lvl2pPr>
            <a:lvl3pPr marR="0" lvl="2" algn="ctr" rtl="0">
              <a:lnSpc>
                <a:spcPct val="100000"/>
              </a:lnSpc>
              <a:spcBef>
                <a:spcPts val="0"/>
              </a:spcBef>
              <a:spcAft>
                <a:spcPts val="0"/>
              </a:spcAft>
              <a:buClr>
                <a:schemeClr val="dk2"/>
              </a:buClr>
              <a:buSzPts val="4000"/>
              <a:buFont typeface="Barlow SemiBold"/>
              <a:buNone/>
              <a:defRPr sz="4000" b="0" i="0" u="none" strike="noStrike" cap="none">
                <a:solidFill>
                  <a:schemeClr val="dk2"/>
                </a:solidFill>
                <a:latin typeface="Barlow SemiBold"/>
                <a:ea typeface="Barlow SemiBold"/>
                <a:cs typeface="Barlow SemiBold"/>
                <a:sym typeface="Barlow SemiBold"/>
              </a:defRPr>
            </a:lvl3pPr>
            <a:lvl4pPr marR="0" lvl="3" algn="ctr" rtl="0">
              <a:lnSpc>
                <a:spcPct val="100000"/>
              </a:lnSpc>
              <a:spcBef>
                <a:spcPts val="0"/>
              </a:spcBef>
              <a:spcAft>
                <a:spcPts val="0"/>
              </a:spcAft>
              <a:buClr>
                <a:schemeClr val="dk2"/>
              </a:buClr>
              <a:buSzPts val="4000"/>
              <a:buFont typeface="Barlow SemiBold"/>
              <a:buNone/>
              <a:defRPr sz="4000" b="0" i="0" u="none" strike="noStrike" cap="none">
                <a:solidFill>
                  <a:schemeClr val="dk2"/>
                </a:solidFill>
                <a:latin typeface="Barlow SemiBold"/>
                <a:ea typeface="Barlow SemiBold"/>
                <a:cs typeface="Barlow SemiBold"/>
                <a:sym typeface="Barlow SemiBold"/>
              </a:defRPr>
            </a:lvl4pPr>
            <a:lvl5pPr marR="0" lvl="4" algn="ctr" rtl="0">
              <a:lnSpc>
                <a:spcPct val="100000"/>
              </a:lnSpc>
              <a:spcBef>
                <a:spcPts val="0"/>
              </a:spcBef>
              <a:spcAft>
                <a:spcPts val="0"/>
              </a:spcAft>
              <a:buClr>
                <a:schemeClr val="dk2"/>
              </a:buClr>
              <a:buSzPts val="4000"/>
              <a:buFont typeface="Barlow SemiBold"/>
              <a:buNone/>
              <a:defRPr sz="4000" b="0" i="0" u="none" strike="noStrike" cap="none">
                <a:solidFill>
                  <a:schemeClr val="dk2"/>
                </a:solidFill>
                <a:latin typeface="Barlow SemiBold"/>
                <a:ea typeface="Barlow SemiBold"/>
                <a:cs typeface="Barlow SemiBold"/>
                <a:sym typeface="Barlow SemiBold"/>
              </a:defRPr>
            </a:lvl5pPr>
            <a:lvl6pPr marR="0" lvl="5" algn="ctr" rtl="0">
              <a:lnSpc>
                <a:spcPct val="100000"/>
              </a:lnSpc>
              <a:spcBef>
                <a:spcPts val="0"/>
              </a:spcBef>
              <a:spcAft>
                <a:spcPts val="0"/>
              </a:spcAft>
              <a:buClr>
                <a:schemeClr val="dk2"/>
              </a:buClr>
              <a:buSzPts val="4000"/>
              <a:buFont typeface="Barlow SemiBold"/>
              <a:buNone/>
              <a:defRPr sz="4000" b="0" i="0" u="none" strike="noStrike" cap="none">
                <a:solidFill>
                  <a:schemeClr val="dk2"/>
                </a:solidFill>
                <a:latin typeface="Barlow SemiBold"/>
                <a:ea typeface="Barlow SemiBold"/>
                <a:cs typeface="Barlow SemiBold"/>
                <a:sym typeface="Barlow SemiBold"/>
              </a:defRPr>
            </a:lvl6pPr>
            <a:lvl7pPr marR="0" lvl="6" algn="ctr" rtl="0">
              <a:lnSpc>
                <a:spcPct val="100000"/>
              </a:lnSpc>
              <a:spcBef>
                <a:spcPts val="0"/>
              </a:spcBef>
              <a:spcAft>
                <a:spcPts val="0"/>
              </a:spcAft>
              <a:buClr>
                <a:schemeClr val="dk2"/>
              </a:buClr>
              <a:buSzPts val="4000"/>
              <a:buFont typeface="Barlow SemiBold"/>
              <a:buNone/>
              <a:defRPr sz="4000" b="0" i="0" u="none" strike="noStrike" cap="none">
                <a:solidFill>
                  <a:schemeClr val="dk2"/>
                </a:solidFill>
                <a:latin typeface="Barlow SemiBold"/>
                <a:ea typeface="Barlow SemiBold"/>
                <a:cs typeface="Barlow SemiBold"/>
                <a:sym typeface="Barlow SemiBold"/>
              </a:defRPr>
            </a:lvl7pPr>
            <a:lvl8pPr marR="0" lvl="7" algn="ctr" rtl="0">
              <a:lnSpc>
                <a:spcPct val="100000"/>
              </a:lnSpc>
              <a:spcBef>
                <a:spcPts val="0"/>
              </a:spcBef>
              <a:spcAft>
                <a:spcPts val="0"/>
              </a:spcAft>
              <a:buClr>
                <a:schemeClr val="dk2"/>
              </a:buClr>
              <a:buSzPts val="4000"/>
              <a:buFont typeface="Barlow SemiBold"/>
              <a:buNone/>
              <a:defRPr sz="4000" b="0" i="0" u="none" strike="noStrike" cap="none">
                <a:solidFill>
                  <a:schemeClr val="dk2"/>
                </a:solidFill>
                <a:latin typeface="Barlow SemiBold"/>
                <a:ea typeface="Barlow SemiBold"/>
                <a:cs typeface="Barlow SemiBold"/>
                <a:sym typeface="Barlow SemiBold"/>
              </a:defRPr>
            </a:lvl8pPr>
            <a:lvl9pPr marR="0" lvl="8" algn="ctr" rtl="0">
              <a:lnSpc>
                <a:spcPct val="100000"/>
              </a:lnSpc>
              <a:spcBef>
                <a:spcPts val="0"/>
              </a:spcBef>
              <a:spcAft>
                <a:spcPts val="0"/>
              </a:spcAft>
              <a:buClr>
                <a:schemeClr val="dk2"/>
              </a:buClr>
              <a:buSzPts val="4000"/>
              <a:buFont typeface="Barlow SemiBold"/>
              <a:buNone/>
              <a:defRPr sz="4000" b="0" i="0" u="none" strike="noStrike" cap="none">
                <a:solidFill>
                  <a:schemeClr val="dk2"/>
                </a:solidFill>
                <a:latin typeface="Barlow SemiBold"/>
                <a:ea typeface="Barlow SemiBold"/>
                <a:cs typeface="Barlow SemiBold"/>
                <a:sym typeface="Barlow SemiBold"/>
              </a:defRPr>
            </a:lvl9pPr>
          </a:lstStyle>
          <a:p>
            <a:r>
              <a:rPr lang="en"/>
              <a:t>01</a:t>
            </a:r>
          </a:p>
        </p:txBody>
      </p:sp>
      <p:sp>
        <p:nvSpPr>
          <p:cNvPr id="37" name="Oval 36">
            <a:extLst>
              <a:ext uri="{FF2B5EF4-FFF2-40B4-BE49-F238E27FC236}">
                <a16:creationId xmlns:a16="http://schemas.microsoft.com/office/drawing/2014/main" id="{3A4CF60F-5351-8C1E-D79B-695D6754D104}"/>
              </a:ext>
            </a:extLst>
          </p:cNvPr>
          <p:cNvSpPr/>
          <p:nvPr/>
        </p:nvSpPr>
        <p:spPr>
          <a:xfrm>
            <a:off x="6216300" y="2531172"/>
            <a:ext cx="1080027" cy="1080027"/>
          </a:xfrm>
          <a:prstGeom prst="ellipse">
            <a:avLst/>
          </a:prstGeom>
          <a:solidFill>
            <a:schemeClr val="accent4">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39" name="Google Shape;312;p39">
            <a:extLst>
              <a:ext uri="{FF2B5EF4-FFF2-40B4-BE49-F238E27FC236}">
                <a16:creationId xmlns:a16="http://schemas.microsoft.com/office/drawing/2014/main" id="{E0DB4F5B-09AA-A596-3C48-2009343CA8A5}"/>
              </a:ext>
            </a:extLst>
          </p:cNvPr>
          <p:cNvSpPr/>
          <p:nvPr/>
        </p:nvSpPr>
        <p:spPr>
          <a:xfrm>
            <a:off x="5283983" y="1806245"/>
            <a:ext cx="3642102" cy="5394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318;p39">
            <a:extLst>
              <a:ext uri="{FF2B5EF4-FFF2-40B4-BE49-F238E27FC236}">
                <a16:creationId xmlns:a16="http://schemas.microsoft.com/office/drawing/2014/main" id="{CB4BF082-2A41-A175-3C96-F4CAFE2DB38F}"/>
              </a:ext>
            </a:extLst>
          </p:cNvPr>
          <p:cNvSpPr txBox="1">
            <a:spLocks/>
          </p:cNvSpPr>
          <p:nvPr/>
        </p:nvSpPr>
        <p:spPr>
          <a:xfrm>
            <a:off x="4905248" y="1790066"/>
            <a:ext cx="3958458" cy="5394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0" marR="0" lvl="0" indent="0" algn="ctr" rtl="0">
              <a:lnSpc>
                <a:spcPct val="80000"/>
              </a:lnSpc>
              <a:spcBef>
                <a:spcPts val="0"/>
              </a:spcBef>
              <a:spcAft>
                <a:spcPts val="0"/>
              </a:spcAft>
              <a:buClr>
                <a:schemeClr val="dk2"/>
              </a:buClr>
              <a:buSzPts val="2800"/>
              <a:buFont typeface="Barlow SemiBold"/>
              <a:buNone/>
              <a:defRPr sz="2000" b="1" i="0" u="none" strike="noStrike" cap="none">
                <a:solidFill>
                  <a:schemeClr val="lt2"/>
                </a:solidFill>
                <a:latin typeface="Syne"/>
                <a:ea typeface="Syne"/>
                <a:cs typeface="Syne"/>
                <a:sym typeface="Syne"/>
              </a:defRPr>
            </a:lvl1pPr>
            <a:lvl2pPr marR="0" lvl="1" algn="l" rtl="0">
              <a:lnSpc>
                <a:spcPct val="100000"/>
              </a:lnSpc>
              <a:spcBef>
                <a:spcPts val="0"/>
              </a:spcBef>
              <a:spcAft>
                <a:spcPts val="0"/>
              </a:spcAft>
              <a:buClr>
                <a:schemeClr val="dk2"/>
              </a:buClr>
              <a:buSzPts val="2800"/>
              <a:buFont typeface="Barlow SemiBold"/>
              <a:buNone/>
              <a:defRPr sz="2800" b="0" i="0" u="none" strike="noStrike" cap="none">
                <a:solidFill>
                  <a:schemeClr val="dk2"/>
                </a:solidFill>
                <a:latin typeface="Barlow SemiBold"/>
                <a:ea typeface="Barlow SemiBold"/>
                <a:cs typeface="Barlow SemiBold"/>
                <a:sym typeface="Barlow SemiBold"/>
              </a:defRPr>
            </a:lvl2pPr>
            <a:lvl3pPr marR="0" lvl="2" algn="l" rtl="0">
              <a:lnSpc>
                <a:spcPct val="100000"/>
              </a:lnSpc>
              <a:spcBef>
                <a:spcPts val="0"/>
              </a:spcBef>
              <a:spcAft>
                <a:spcPts val="0"/>
              </a:spcAft>
              <a:buClr>
                <a:schemeClr val="dk2"/>
              </a:buClr>
              <a:buSzPts val="2800"/>
              <a:buFont typeface="Barlow SemiBold"/>
              <a:buNone/>
              <a:defRPr sz="2800" b="0" i="0" u="none" strike="noStrike" cap="none">
                <a:solidFill>
                  <a:schemeClr val="dk2"/>
                </a:solidFill>
                <a:latin typeface="Barlow SemiBold"/>
                <a:ea typeface="Barlow SemiBold"/>
                <a:cs typeface="Barlow SemiBold"/>
                <a:sym typeface="Barlow SemiBold"/>
              </a:defRPr>
            </a:lvl3pPr>
            <a:lvl4pPr marR="0" lvl="3" algn="l" rtl="0">
              <a:lnSpc>
                <a:spcPct val="100000"/>
              </a:lnSpc>
              <a:spcBef>
                <a:spcPts val="0"/>
              </a:spcBef>
              <a:spcAft>
                <a:spcPts val="0"/>
              </a:spcAft>
              <a:buClr>
                <a:schemeClr val="dk2"/>
              </a:buClr>
              <a:buSzPts val="2800"/>
              <a:buFont typeface="Barlow SemiBold"/>
              <a:buNone/>
              <a:defRPr sz="2800" b="0" i="0" u="none" strike="noStrike" cap="none">
                <a:solidFill>
                  <a:schemeClr val="dk2"/>
                </a:solidFill>
                <a:latin typeface="Barlow SemiBold"/>
                <a:ea typeface="Barlow SemiBold"/>
                <a:cs typeface="Barlow SemiBold"/>
                <a:sym typeface="Barlow SemiBold"/>
              </a:defRPr>
            </a:lvl4pPr>
            <a:lvl5pPr marR="0" lvl="4" algn="l" rtl="0">
              <a:lnSpc>
                <a:spcPct val="100000"/>
              </a:lnSpc>
              <a:spcBef>
                <a:spcPts val="0"/>
              </a:spcBef>
              <a:spcAft>
                <a:spcPts val="0"/>
              </a:spcAft>
              <a:buClr>
                <a:schemeClr val="dk2"/>
              </a:buClr>
              <a:buSzPts val="2800"/>
              <a:buFont typeface="Barlow SemiBold"/>
              <a:buNone/>
              <a:defRPr sz="2800" b="0" i="0" u="none" strike="noStrike" cap="none">
                <a:solidFill>
                  <a:schemeClr val="dk2"/>
                </a:solidFill>
                <a:latin typeface="Barlow SemiBold"/>
                <a:ea typeface="Barlow SemiBold"/>
                <a:cs typeface="Barlow SemiBold"/>
                <a:sym typeface="Barlow SemiBold"/>
              </a:defRPr>
            </a:lvl5pPr>
            <a:lvl6pPr marR="0" lvl="5" algn="l" rtl="0">
              <a:lnSpc>
                <a:spcPct val="100000"/>
              </a:lnSpc>
              <a:spcBef>
                <a:spcPts val="0"/>
              </a:spcBef>
              <a:spcAft>
                <a:spcPts val="0"/>
              </a:spcAft>
              <a:buClr>
                <a:schemeClr val="dk2"/>
              </a:buClr>
              <a:buSzPts val="2800"/>
              <a:buFont typeface="Barlow SemiBold"/>
              <a:buNone/>
              <a:defRPr sz="2800" b="0" i="0" u="none" strike="noStrike" cap="none">
                <a:solidFill>
                  <a:schemeClr val="dk2"/>
                </a:solidFill>
                <a:latin typeface="Barlow SemiBold"/>
                <a:ea typeface="Barlow SemiBold"/>
                <a:cs typeface="Barlow SemiBold"/>
                <a:sym typeface="Barlow SemiBold"/>
              </a:defRPr>
            </a:lvl6pPr>
            <a:lvl7pPr marR="0" lvl="6" algn="l" rtl="0">
              <a:lnSpc>
                <a:spcPct val="100000"/>
              </a:lnSpc>
              <a:spcBef>
                <a:spcPts val="0"/>
              </a:spcBef>
              <a:spcAft>
                <a:spcPts val="0"/>
              </a:spcAft>
              <a:buClr>
                <a:schemeClr val="dk2"/>
              </a:buClr>
              <a:buSzPts val="2800"/>
              <a:buFont typeface="Barlow SemiBold"/>
              <a:buNone/>
              <a:defRPr sz="2800" b="0" i="0" u="none" strike="noStrike" cap="none">
                <a:solidFill>
                  <a:schemeClr val="dk2"/>
                </a:solidFill>
                <a:latin typeface="Barlow SemiBold"/>
                <a:ea typeface="Barlow SemiBold"/>
                <a:cs typeface="Barlow SemiBold"/>
                <a:sym typeface="Barlow SemiBold"/>
              </a:defRPr>
            </a:lvl7pPr>
            <a:lvl8pPr marR="0" lvl="7" algn="l" rtl="0">
              <a:lnSpc>
                <a:spcPct val="100000"/>
              </a:lnSpc>
              <a:spcBef>
                <a:spcPts val="0"/>
              </a:spcBef>
              <a:spcAft>
                <a:spcPts val="0"/>
              </a:spcAft>
              <a:buClr>
                <a:schemeClr val="dk2"/>
              </a:buClr>
              <a:buSzPts val="2800"/>
              <a:buFont typeface="Barlow SemiBold"/>
              <a:buNone/>
              <a:defRPr sz="2800" b="0" i="0" u="none" strike="noStrike" cap="none">
                <a:solidFill>
                  <a:schemeClr val="dk2"/>
                </a:solidFill>
                <a:latin typeface="Barlow SemiBold"/>
                <a:ea typeface="Barlow SemiBold"/>
                <a:cs typeface="Barlow SemiBold"/>
                <a:sym typeface="Barlow SemiBold"/>
              </a:defRPr>
            </a:lvl8pPr>
            <a:lvl9pPr marR="0" lvl="8" algn="l" rtl="0">
              <a:lnSpc>
                <a:spcPct val="100000"/>
              </a:lnSpc>
              <a:spcBef>
                <a:spcPts val="0"/>
              </a:spcBef>
              <a:spcAft>
                <a:spcPts val="0"/>
              </a:spcAft>
              <a:buClr>
                <a:schemeClr val="dk2"/>
              </a:buClr>
              <a:buSzPts val="2800"/>
              <a:buFont typeface="Barlow SemiBold"/>
              <a:buNone/>
              <a:defRPr sz="2800" b="0" i="0" u="none" strike="noStrike" cap="none">
                <a:solidFill>
                  <a:schemeClr val="dk2"/>
                </a:solidFill>
                <a:latin typeface="Barlow SemiBold"/>
                <a:ea typeface="Barlow SemiBold"/>
                <a:cs typeface="Barlow SemiBold"/>
                <a:sym typeface="Barlow SemiBold"/>
              </a:defRPr>
            </a:lvl9pPr>
          </a:lstStyle>
          <a:p>
            <a:pPr marL="457200"/>
            <a:r>
              <a:rPr lang="vi-VN" sz="1600"/>
              <a:t>ĐỖ ĐÌNH ĐĂNG KHOA</a:t>
            </a:r>
          </a:p>
        </p:txBody>
      </p:sp>
      <p:sp>
        <p:nvSpPr>
          <p:cNvPr id="41" name="Google Shape;320;p39">
            <a:extLst>
              <a:ext uri="{FF2B5EF4-FFF2-40B4-BE49-F238E27FC236}">
                <a16:creationId xmlns:a16="http://schemas.microsoft.com/office/drawing/2014/main" id="{DCBED2FD-9A09-E342-4A66-6DD8CE927EE0}"/>
              </a:ext>
            </a:extLst>
          </p:cNvPr>
          <p:cNvSpPr txBox="1">
            <a:spLocks/>
          </p:cNvSpPr>
          <p:nvPr/>
        </p:nvSpPr>
        <p:spPr>
          <a:xfrm>
            <a:off x="4967629" y="2032350"/>
            <a:ext cx="678900" cy="6996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dk2"/>
              </a:buClr>
              <a:buSzPts val="4000"/>
              <a:buFont typeface="Barlow SemiBold"/>
              <a:buNone/>
              <a:defRPr sz="3000" b="0" i="0" u="none" strike="noStrike" cap="none">
                <a:solidFill>
                  <a:schemeClr val="lt1"/>
                </a:solidFill>
                <a:latin typeface="Commissioner ExtraBold"/>
                <a:ea typeface="Commissioner ExtraBold"/>
                <a:cs typeface="Commissioner ExtraBold"/>
                <a:sym typeface="Commissioner ExtraBold"/>
              </a:defRPr>
            </a:lvl1pPr>
            <a:lvl2pPr marR="0" lvl="1" algn="ctr" rtl="0">
              <a:lnSpc>
                <a:spcPct val="100000"/>
              </a:lnSpc>
              <a:spcBef>
                <a:spcPts val="0"/>
              </a:spcBef>
              <a:spcAft>
                <a:spcPts val="0"/>
              </a:spcAft>
              <a:buClr>
                <a:schemeClr val="dk2"/>
              </a:buClr>
              <a:buSzPts val="4000"/>
              <a:buFont typeface="Barlow SemiBold"/>
              <a:buNone/>
              <a:defRPr sz="4000" b="0" i="0" u="none" strike="noStrike" cap="none">
                <a:solidFill>
                  <a:schemeClr val="dk2"/>
                </a:solidFill>
                <a:latin typeface="Barlow SemiBold"/>
                <a:ea typeface="Barlow SemiBold"/>
                <a:cs typeface="Barlow SemiBold"/>
                <a:sym typeface="Barlow SemiBold"/>
              </a:defRPr>
            </a:lvl2pPr>
            <a:lvl3pPr marR="0" lvl="2" algn="ctr" rtl="0">
              <a:lnSpc>
                <a:spcPct val="100000"/>
              </a:lnSpc>
              <a:spcBef>
                <a:spcPts val="0"/>
              </a:spcBef>
              <a:spcAft>
                <a:spcPts val="0"/>
              </a:spcAft>
              <a:buClr>
                <a:schemeClr val="dk2"/>
              </a:buClr>
              <a:buSzPts val="4000"/>
              <a:buFont typeface="Barlow SemiBold"/>
              <a:buNone/>
              <a:defRPr sz="4000" b="0" i="0" u="none" strike="noStrike" cap="none">
                <a:solidFill>
                  <a:schemeClr val="dk2"/>
                </a:solidFill>
                <a:latin typeface="Barlow SemiBold"/>
                <a:ea typeface="Barlow SemiBold"/>
                <a:cs typeface="Barlow SemiBold"/>
                <a:sym typeface="Barlow SemiBold"/>
              </a:defRPr>
            </a:lvl3pPr>
            <a:lvl4pPr marR="0" lvl="3" algn="ctr" rtl="0">
              <a:lnSpc>
                <a:spcPct val="100000"/>
              </a:lnSpc>
              <a:spcBef>
                <a:spcPts val="0"/>
              </a:spcBef>
              <a:spcAft>
                <a:spcPts val="0"/>
              </a:spcAft>
              <a:buClr>
                <a:schemeClr val="dk2"/>
              </a:buClr>
              <a:buSzPts val="4000"/>
              <a:buFont typeface="Barlow SemiBold"/>
              <a:buNone/>
              <a:defRPr sz="4000" b="0" i="0" u="none" strike="noStrike" cap="none">
                <a:solidFill>
                  <a:schemeClr val="dk2"/>
                </a:solidFill>
                <a:latin typeface="Barlow SemiBold"/>
                <a:ea typeface="Barlow SemiBold"/>
                <a:cs typeface="Barlow SemiBold"/>
                <a:sym typeface="Barlow SemiBold"/>
              </a:defRPr>
            </a:lvl4pPr>
            <a:lvl5pPr marR="0" lvl="4" algn="ctr" rtl="0">
              <a:lnSpc>
                <a:spcPct val="100000"/>
              </a:lnSpc>
              <a:spcBef>
                <a:spcPts val="0"/>
              </a:spcBef>
              <a:spcAft>
                <a:spcPts val="0"/>
              </a:spcAft>
              <a:buClr>
                <a:schemeClr val="dk2"/>
              </a:buClr>
              <a:buSzPts val="4000"/>
              <a:buFont typeface="Barlow SemiBold"/>
              <a:buNone/>
              <a:defRPr sz="4000" b="0" i="0" u="none" strike="noStrike" cap="none">
                <a:solidFill>
                  <a:schemeClr val="dk2"/>
                </a:solidFill>
                <a:latin typeface="Barlow SemiBold"/>
                <a:ea typeface="Barlow SemiBold"/>
                <a:cs typeface="Barlow SemiBold"/>
                <a:sym typeface="Barlow SemiBold"/>
              </a:defRPr>
            </a:lvl5pPr>
            <a:lvl6pPr marR="0" lvl="5" algn="ctr" rtl="0">
              <a:lnSpc>
                <a:spcPct val="100000"/>
              </a:lnSpc>
              <a:spcBef>
                <a:spcPts val="0"/>
              </a:spcBef>
              <a:spcAft>
                <a:spcPts val="0"/>
              </a:spcAft>
              <a:buClr>
                <a:schemeClr val="dk2"/>
              </a:buClr>
              <a:buSzPts val="4000"/>
              <a:buFont typeface="Barlow SemiBold"/>
              <a:buNone/>
              <a:defRPr sz="4000" b="0" i="0" u="none" strike="noStrike" cap="none">
                <a:solidFill>
                  <a:schemeClr val="dk2"/>
                </a:solidFill>
                <a:latin typeface="Barlow SemiBold"/>
                <a:ea typeface="Barlow SemiBold"/>
                <a:cs typeface="Barlow SemiBold"/>
                <a:sym typeface="Barlow SemiBold"/>
              </a:defRPr>
            </a:lvl6pPr>
            <a:lvl7pPr marR="0" lvl="6" algn="ctr" rtl="0">
              <a:lnSpc>
                <a:spcPct val="100000"/>
              </a:lnSpc>
              <a:spcBef>
                <a:spcPts val="0"/>
              </a:spcBef>
              <a:spcAft>
                <a:spcPts val="0"/>
              </a:spcAft>
              <a:buClr>
                <a:schemeClr val="dk2"/>
              </a:buClr>
              <a:buSzPts val="4000"/>
              <a:buFont typeface="Barlow SemiBold"/>
              <a:buNone/>
              <a:defRPr sz="4000" b="0" i="0" u="none" strike="noStrike" cap="none">
                <a:solidFill>
                  <a:schemeClr val="dk2"/>
                </a:solidFill>
                <a:latin typeface="Barlow SemiBold"/>
                <a:ea typeface="Barlow SemiBold"/>
                <a:cs typeface="Barlow SemiBold"/>
                <a:sym typeface="Barlow SemiBold"/>
              </a:defRPr>
            </a:lvl7pPr>
            <a:lvl8pPr marR="0" lvl="7" algn="ctr" rtl="0">
              <a:lnSpc>
                <a:spcPct val="100000"/>
              </a:lnSpc>
              <a:spcBef>
                <a:spcPts val="0"/>
              </a:spcBef>
              <a:spcAft>
                <a:spcPts val="0"/>
              </a:spcAft>
              <a:buClr>
                <a:schemeClr val="dk2"/>
              </a:buClr>
              <a:buSzPts val="4000"/>
              <a:buFont typeface="Barlow SemiBold"/>
              <a:buNone/>
              <a:defRPr sz="4000" b="0" i="0" u="none" strike="noStrike" cap="none">
                <a:solidFill>
                  <a:schemeClr val="dk2"/>
                </a:solidFill>
                <a:latin typeface="Barlow SemiBold"/>
                <a:ea typeface="Barlow SemiBold"/>
                <a:cs typeface="Barlow SemiBold"/>
                <a:sym typeface="Barlow SemiBold"/>
              </a:defRPr>
            </a:lvl8pPr>
            <a:lvl9pPr marR="0" lvl="8" algn="ctr" rtl="0">
              <a:lnSpc>
                <a:spcPct val="100000"/>
              </a:lnSpc>
              <a:spcBef>
                <a:spcPts val="0"/>
              </a:spcBef>
              <a:spcAft>
                <a:spcPts val="0"/>
              </a:spcAft>
              <a:buClr>
                <a:schemeClr val="dk2"/>
              </a:buClr>
              <a:buSzPts val="4000"/>
              <a:buFont typeface="Barlow SemiBold"/>
              <a:buNone/>
              <a:defRPr sz="4000" b="0" i="0" u="none" strike="noStrike" cap="none">
                <a:solidFill>
                  <a:schemeClr val="dk2"/>
                </a:solidFill>
                <a:latin typeface="Barlow SemiBold"/>
                <a:ea typeface="Barlow SemiBold"/>
                <a:cs typeface="Barlow SemiBold"/>
                <a:sym typeface="Barlow SemiBold"/>
              </a:defRPr>
            </a:lvl9pPr>
          </a:lstStyle>
          <a:p>
            <a:r>
              <a:rPr lang="en"/>
              <a:t>01</a:t>
            </a:r>
          </a:p>
        </p:txBody>
      </p:sp>
      <p:sp>
        <p:nvSpPr>
          <p:cNvPr id="42" name="Oval 41">
            <a:extLst>
              <a:ext uri="{FF2B5EF4-FFF2-40B4-BE49-F238E27FC236}">
                <a16:creationId xmlns:a16="http://schemas.microsoft.com/office/drawing/2014/main" id="{7B3EDBA9-2DE2-9A5D-D8D8-5DC37005B033}"/>
              </a:ext>
            </a:extLst>
          </p:cNvPr>
          <p:cNvSpPr/>
          <p:nvPr/>
        </p:nvSpPr>
        <p:spPr>
          <a:xfrm>
            <a:off x="6665400" y="548121"/>
            <a:ext cx="1080027" cy="1080027"/>
          </a:xfrm>
          <a:prstGeom prst="ellipse">
            <a:avLst/>
          </a:prstGeom>
          <a:solidFill>
            <a:schemeClr val="accent4">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pic>
        <p:nvPicPr>
          <p:cNvPr id="49" name="Picture 48" descr="A group of cartoon faces of people&#10;&#10;Description automatically generated">
            <a:extLst>
              <a:ext uri="{FF2B5EF4-FFF2-40B4-BE49-F238E27FC236}">
                <a16:creationId xmlns:a16="http://schemas.microsoft.com/office/drawing/2014/main" id="{16FC6A79-D778-6E55-FA36-85B163CE5BC1}"/>
              </a:ext>
            </a:extLst>
          </p:cNvPr>
          <p:cNvPicPr>
            <a:picLocks noChangeAspect="1"/>
          </p:cNvPicPr>
          <p:nvPr/>
        </p:nvPicPr>
        <p:blipFill rotWithShape="1">
          <a:blip r:embed="rId3"/>
          <a:srcRect l="56362" t="26720" r="25814" b="53578"/>
          <a:stretch/>
        </p:blipFill>
        <p:spPr>
          <a:xfrm>
            <a:off x="6809495" y="591855"/>
            <a:ext cx="791835" cy="1013390"/>
          </a:xfrm>
          <a:prstGeom prst="rect">
            <a:avLst/>
          </a:prstGeom>
        </p:spPr>
      </p:pic>
      <p:pic>
        <p:nvPicPr>
          <p:cNvPr id="51" name="Picture 50" descr="A group of cartoon faces of people&#10;&#10;Description automatically generated">
            <a:extLst>
              <a:ext uri="{FF2B5EF4-FFF2-40B4-BE49-F238E27FC236}">
                <a16:creationId xmlns:a16="http://schemas.microsoft.com/office/drawing/2014/main" id="{6BF706FE-FB5E-F141-E7FA-F0DF937195CC}"/>
              </a:ext>
            </a:extLst>
          </p:cNvPr>
          <p:cNvPicPr>
            <a:picLocks noChangeAspect="1"/>
          </p:cNvPicPr>
          <p:nvPr/>
        </p:nvPicPr>
        <p:blipFill rotWithShape="1">
          <a:blip r:embed="rId3"/>
          <a:srcRect l="55059" t="79247" r="25812" b="3126"/>
          <a:stretch/>
        </p:blipFill>
        <p:spPr>
          <a:xfrm>
            <a:off x="6331410" y="2629457"/>
            <a:ext cx="849805" cy="906651"/>
          </a:xfrm>
          <a:prstGeom prst="rect">
            <a:avLst/>
          </a:prstGeom>
        </p:spPr>
      </p:pic>
      <p:pic>
        <p:nvPicPr>
          <p:cNvPr id="53" name="Picture 52" descr="A group of cartoon faces of people&#10;&#10;Description automatically generated">
            <a:extLst>
              <a:ext uri="{FF2B5EF4-FFF2-40B4-BE49-F238E27FC236}">
                <a16:creationId xmlns:a16="http://schemas.microsoft.com/office/drawing/2014/main" id="{7C34FD9B-8EFB-560F-2822-89ECBEDBE03E}"/>
              </a:ext>
            </a:extLst>
          </p:cNvPr>
          <p:cNvPicPr>
            <a:picLocks noChangeAspect="1"/>
          </p:cNvPicPr>
          <p:nvPr/>
        </p:nvPicPr>
        <p:blipFill rotWithShape="1">
          <a:blip r:embed="rId3"/>
          <a:srcRect l="56363" t="51401" r="25813" b="27602"/>
          <a:stretch/>
        </p:blipFill>
        <p:spPr>
          <a:xfrm>
            <a:off x="1985952" y="2574504"/>
            <a:ext cx="791835" cy="1080027"/>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40"/>
          <p:cNvSpPr txBox="1">
            <a:spLocks noGrp="1"/>
          </p:cNvSpPr>
          <p:nvPr>
            <p:ph type="title"/>
          </p:nvPr>
        </p:nvSpPr>
        <p:spPr>
          <a:xfrm>
            <a:off x="2632854" y="40746"/>
            <a:ext cx="4864500" cy="645000"/>
          </a:xfrm>
          <a:prstGeom prst="rect">
            <a:avLst/>
          </a:prstGeom>
        </p:spPr>
        <p:txBody>
          <a:bodyPr spcFirstLastPara="1" wrap="square" lIns="0" tIns="0" rIns="0" bIns="0" anchor="t" anchorCtr="0">
            <a:noAutofit/>
          </a:bodyPr>
          <a:lstStyle/>
          <a:p>
            <a:pPr marL="0" lvl="0" indent="0" algn="l" rtl="0">
              <a:spcBef>
                <a:spcPts val="0"/>
              </a:spcBef>
              <a:spcAft>
                <a:spcPts val="0"/>
              </a:spcAft>
              <a:buSzPts val="4700"/>
              <a:buNone/>
            </a:pPr>
            <a:r>
              <a:rPr lang="vi-VN" sz="2400"/>
              <a:t>Thêm các dữ liệu mẫu vào Database</a:t>
            </a:r>
            <a:endParaRPr sz="2400"/>
          </a:p>
        </p:txBody>
      </p:sp>
      <p:sp>
        <p:nvSpPr>
          <p:cNvPr id="335" name="Google Shape;335;p40"/>
          <p:cNvSpPr txBox="1">
            <a:spLocks noGrp="1"/>
          </p:cNvSpPr>
          <p:nvPr>
            <p:ph type="subTitle" idx="1"/>
          </p:nvPr>
        </p:nvSpPr>
        <p:spPr>
          <a:xfrm>
            <a:off x="1394522" y="533953"/>
            <a:ext cx="3920427" cy="151793"/>
          </a:xfrm>
          <a:prstGeom prst="rect">
            <a:avLst/>
          </a:prstGeom>
        </p:spPr>
        <p:txBody>
          <a:bodyPr spcFirstLastPara="1" wrap="square" lIns="0" tIns="0" rIns="0" bIns="0" anchor="t" anchorCtr="0">
            <a:noAutofit/>
          </a:bodyPr>
          <a:lstStyle/>
          <a:p>
            <a:pPr marL="285750" lvl="0" indent="-285750" algn="just" rtl="0">
              <a:spcBef>
                <a:spcPts val="0"/>
              </a:spcBef>
              <a:spcAft>
                <a:spcPts val="1200"/>
              </a:spcAft>
              <a:buFont typeface="Arial" panose="020B0604020202020204" pitchFamily="34" charset="0"/>
              <a:buChar char="•"/>
            </a:pPr>
            <a:r>
              <a:rPr lang="vi-VN" sz="1800"/>
              <a:t>Dữ liệu nội dung của các truyện </a:t>
            </a:r>
          </a:p>
        </p:txBody>
      </p:sp>
      <p:grpSp>
        <p:nvGrpSpPr>
          <p:cNvPr id="337" name="Google Shape;337;p40"/>
          <p:cNvGrpSpPr/>
          <p:nvPr/>
        </p:nvGrpSpPr>
        <p:grpSpPr>
          <a:xfrm>
            <a:off x="6651888" y="817103"/>
            <a:ext cx="462975" cy="462556"/>
            <a:chOff x="3481708" y="3386870"/>
            <a:chExt cx="462975" cy="462556"/>
          </a:xfrm>
        </p:grpSpPr>
        <p:sp>
          <p:nvSpPr>
            <p:cNvPr id="338" name="Google Shape;338;p40"/>
            <p:cNvSpPr/>
            <p:nvPr/>
          </p:nvSpPr>
          <p:spPr>
            <a:xfrm>
              <a:off x="3531908" y="3386870"/>
              <a:ext cx="132319" cy="126905"/>
            </a:xfrm>
            <a:custGeom>
              <a:avLst/>
              <a:gdLst/>
              <a:ahLst/>
              <a:cxnLst/>
              <a:rect l="l" t="t" r="r" b="b"/>
              <a:pathLst>
                <a:path w="1882" h="1805" extrusionOk="0">
                  <a:moveTo>
                    <a:pt x="465" y="0"/>
                  </a:moveTo>
                  <a:cubicBezTo>
                    <a:pt x="358" y="0"/>
                    <a:pt x="251" y="42"/>
                    <a:pt x="167" y="125"/>
                  </a:cubicBezTo>
                  <a:cubicBezTo>
                    <a:pt x="1" y="280"/>
                    <a:pt x="1" y="554"/>
                    <a:pt x="167" y="697"/>
                  </a:cubicBezTo>
                  <a:lnTo>
                    <a:pt x="1251" y="1768"/>
                  </a:lnTo>
                  <a:cubicBezTo>
                    <a:pt x="1275" y="1792"/>
                    <a:pt x="1301" y="1804"/>
                    <a:pt x="1325" y="1804"/>
                  </a:cubicBezTo>
                  <a:cubicBezTo>
                    <a:pt x="1349" y="1804"/>
                    <a:pt x="1370" y="1792"/>
                    <a:pt x="1382" y="1768"/>
                  </a:cubicBezTo>
                  <a:lnTo>
                    <a:pt x="1834" y="1328"/>
                  </a:lnTo>
                  <a:cubicBezTo>
                    <a:pt x="1882" y="1280"/>
                    <a:pt x="1882" y="1221"/>
                    <a:pt x="1834" y="1197"/>
                  </a:cubicBezTo>
                  <a:lnTo>
                    <a:pt x="763" y="125"/>
                  </a:lnTo>
                  <a:cubicBezTo>
                    <a:pt x="679" y="42"/>
                    <a:pt x="572" y="0"/>
                    <a:pt x="4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40"/>
            <p:cNvSpPr/>
            <p:nvPr/>
          </p:nvSpPr>
          <p:spPr>
            <a:xfrm>
              <a:off x="3536970" y="3608270"/>
              <a:ext cx="132319" cy="127749"/>
            </a:xfrm>
            <a:custGeom>
              <a:avLst/>
              <a:gdLst/>
              <a:ahLst/>
              <a:cxnLst/>
              <a:rect l="l" t="t" r="r" b="b"/>
              <a:pathLst>
                <a:path w="1882" h="1817" extrusionOk="0">
                  <a:moveTo>
                    <a:pt x="1317" y="0"/>
                  </a:moveTo>
                  <a:cubicBezTo>
                    <a:pt x="1292" y="0"/>
                    <a:pt x="1268" y="12"/>
                    <a:pt x="1250" y="36"/>
                  </a:cubicBezTo>
                  <a:lnTo>
                    <a:pt x="179" y="1108"/>
                  </a:lnTo>
                  <a:cubicBezTo>
                    <a:pt x="0" y="1263"/>
                    <a:pt x="0" y="1524"/>
                    <a:pt x="167" y="1691"/>
                  </a:cubicBezTo>
                  <a:cubicBezTo>
                    <a:pt x="250" y="1774"/>
                    <a:pt x="357" y="1816"/>
                    <a:pt x="464" y="1816"/>
                  </a:cubicBezTo>
                  <a:cubicBezTo>
                    <a:pt x="572" y="1816"/>
                    <a:pt x="679" y="1774"/>
                    <a:pt x="762" y="1691"/>
                  </a:cubicBezTo>
                  <a:lnTo>
                    <a:pt x="1834" y="620"/>
                  </a:lnTo>
                  <a:cubicBezTo>
                    <a:pt x="1881" y="572"/>
                    <a:pt x="1881" y="512"/>
                    <a:pt x="1834" y="489"/>
                  </a:cubicBezTo>
                  <a:lnTo>
                    <a:pt x="1393" y="36"/>
                  </a:lnTo>
                  <a:cubicBezTo>
                    <a:pt x="1369" y="12"/>
                    <a:pt x="1343" y="0"/>
                    <a:pt x="13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40"/>
            <p:cNvSpPr/>
            <p:nvPr/>
          </p:nvSpPr>
          <p:spPr>
            <a:xfrm>
              <a:off x="3760479" y="3386870"/>
              <a:ext cx="131475" cy="126905"/>
            </a:xfrm>
            <a:custGeom>
              <a:avLst/>
              <a:gdLst/>
              <a:ahLst/>
              <a:cxnLst/>
              <a:rect l="l" t="t" r="r" b="b"/>
              <a:pathLst>
                <a:path w="1870" h="1805" extrusionOk="0">
                  <a:moveTo>
                    <a:pt x="1409" y="0"/>
                  </a:moveTo>
                  <a:cubicBezTo>
                    <a:pt x="1301" y="0"/>
                    <a:pt x="1191" y="42"/>
                    <a:pt x="1107" y="125"/>
                  </a:cubicBezTo>
                  <a:lnTo>
                    <a:pt x="36" y="1197"/>
                  </a:lnTo>
                  <a:cubicBezTo>
                    <a:pt x="0" y="1233"/>
                    <a:pt x="0" y="1292"/>
                    <a:pt x="36" y="1328"/>
                  </a:cubicBezTo>
                  <a:lnTo>
                    <a:pt x="500" y="1768"/>
                  </a:lnTo>
                  <a:cubicBezTo>
                    <a:pt x="524" y="1792"/>
                    <a:pt x="551" y="1804"/>
                    <a:pt x="575" y="1804"/>
                  </a:cubicBezTo>
                  <a:cubicBezTo>
                    <a:pt x="598" y="1804"/>
                    <a:pt x="619" y="1792"/>
                    <a:pt x="631" y="1768"/>
                  </a:cubicBezTo>
                  <a:lnTo>
                    <a:pt x="1703" y="697"/>
                  </a:lnTo>
                  <a:cubicBezTo>
                    <a:pt x="1869" y="542"/>
                    <a:pt x="1869" y="268"/>
                    <a:pt x="1703" y="125"/>
                  </a:cubicBezTo>
                  <a:cubicBezTo>
                    <a:pt x="1625" y="42"/>
                    <a:pt x="1518" y="0"/>
                    <a:pt x="14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40"/>
            <p:cNvSpPr/>
            <p:nvPr/>
          </p:nvSpPr>
          <p:spPr>
            <a:xfrm>
              <a:off x="3757104" y="3608270"/>
              <a:ext cx="130631" cy="127749"/>
            </a:xfrm>
            <a:custGeom>
              <a:avLst/>
              <a:gdLst/>
              <a:ahLst/>
              <a:cxnLst/>
              <a:rect l="l" t="t" r="r" b="b"/>
              <a:pathLst>
                <a:path w="1858" h="1817" extrusionOk="0">
                  <a:moveTo>
                    <a:pt x="554" y="0"/>
                  </a:moveTo>
                  <a:cubicBezTo>
                    <a:pt x="530" y="0"/>
                    <a:pt x="506" y="12"/>
                    <a:pt x="489" y="36"/>
                  </a:cubicBezTo>
                  <a:lnTo>
                    <a:pt x="48" y="489"/>
                  </a:lnTo>
                  <a:cubicBezTo>
                    <a:pt x="0" y="524"/>
                    <a:pt x="0" y="584"/>
                    <a:pt x="48" y="620"/>
                  </a:cubicBezTo>
                  <a:lnTo>
                    <a:pt x="1120" y="1691"/>
                  </a:lnTo>
                  <a:cubicBezTo>
                    <a:pt x="1197" y="1774"/>
                    <a:pt x="1304" y="1816"/>
                    <a:pt x="1410" y="1816"/>
                  </a:cubicBezTo>
                  <a:cubicBezTo>
                    <a:pt x="1516" y="1816"/>
                    <a:pt x="1620" y="1774"/>
                    <a:pt x="1691" y="1691"/>
                  </a:cubicBezTo>
                  <a:cubicBezTo>
                    <a:pt x="1858" y="1524"/>
                    <a:pt x="1858" y="1263"/>
                    <a:pt x="1691" y="1108"/>
                  </a:cubicBezTo>
                  <a:lnTo>
                    <a:pt x="620" y="36"/>
                  </a:lnTo>
                  <a:cubicBezTo>
                    <a:pt x="602" y="12"/>
                    <a:pt x="578" y="0"/>
                    <a:pt x="5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40"/>
            <p:cNvSpPr/>
            <p:nvPr/>
          </p:nvSpPr>
          <p:spPr>
            <a:xfrm>
              <a:off x="3696006" y="3549492"/>
              <a:ext cx="34380" cy="31217"/>
            </a:xfrm>
            <a:custGeom>
              <a:avLst/>
              <a:gdLst/>
              <a:ahLst/>
              <a:cxnLst/>
              <a:rect l="l" t="t" r="r" b="b"/>
              <a:pathLst>
                <a:path w="489" h="444" extrusionOk="0">
                  <a:moveTo>
                    <a:pt x="244" y="1"/>
                  </a:moveTo>
                  <a:cubicBezTo>
                    <a:pt x="166" y="1"/>
                    <a:pt x="89" y="40"/>
                    <a:pt x="48" y="122"/>
                  </a:cubicBezTo>
                  <a:cubicBezTo>
                    <a:pt x="48" y="146"/>
                    <a:pt x="36" y="146"/>
                    <a:pt x="36" y="158"/>
                  </a:cubicBezTo>
                  <a:cubicBezTo>
                    <a:pt x="0" y="241"/>
                    <a:pt x="36" y="324"/>
                    <a:pt x="96" y="384"/>
                  </a:cubicBezTo>
                  <a:cubicBezTo>
                    <a:pt x="119" y="408"/>
                    <a:pt x="179" y="444"/>
                    <a:pt x="238" y="444"/>
                  </a:cubicBezTo>
                  <a:cubicBezTo>
                    <a:pt x="298" y="444"/>
                    <a:pt x="357" y="408"/>
                    <a:pt x="405" y="384"/>
                  </a:cubicBezTo>
                  <a:cubicBezTo>
                    <a:pt x="488" y="289"/>
                    <a:pt x="488" y="158"/>
                    <a:pt x="405" y="63"/>
                  </a:cubicBezTo>
                  <a:cubicBezTo>
                    <a:pt x="360" y="22"/>
                    <a:pt x="301" y="1"/>
                    <a:pt x="2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40"/>
            <p:cNvSpPr/>
            <p:nvPr/>
          </p:nvSpPr>
          <p:spPr>
            <a:xfrm>
              <a:off x="3674211" y="3466810"/>
              <a:ext cx="77901" cy="59480"/>
            </a:xfrm>
            <a:custGeom>
              <a:avLst/>
              <a:gdLst/>
              <a:ahLst/>
              <a:cxnLst/>
              <a:rect l="l" t="t" r="r" b="b"/>
              <a:pathLst>
                <a:path w="1108" h="846" extrusionOk="0">
                  <a:moveTo>
                    <a:pt x="548" y="0"/>
                  </a:moveTo>
                  <a:cubicBezTo>
                    <a:pt x="441" y="0"/>
                    <a:pt x="346" y="12"/>
                    <a:pt x="239" y="24"/>
                  </a:cubicBezTo>
                  <a:cubicBezTo>
                    <a:pt x="239" y="60"/>
                    <a:pt x="251" y="84"/>
                    <a:pt x="251" y="119"/>
                  </a:cubicBezTo>
                  <a:cubicBezTo>
                    <a:pt x="251" y="250"/>
                    <a:pt x="215" y="369"/>
                    <a:pt x="108" y="453"/>
                  </a:cubicBezTo>
                  <a:lnTo>
                    <a:pt x="1" y="560"/>
                  </a:lnTo>
                  <a:lnTo>
                    <a:pt x="286" y="846"/>
                  </a:lnTo>
                  <a:cubicBezTo>
                    <a:pt x="364" y="798"/>
                    <a:pt x="453" y="774"/>
                    <a:pt x="545" y="774"/>
                  </a:cubicBezTo>
                  <a:cubicBezTo>
                    <a:pt x="638" y="774"/>
                    <a:pt x="733" y="798"/>
                    <a:pt x="822" y="846"/>
                  </a:cubicBezTo>
                  <a:lnTo>
                    <a:pt x="1108" y="560"/>
                  </a:lnTo>
                  <a:lnTo>
                    <a:pt x="1001" y="453"/>
                  </a:lnTo>
                  <a:cubicBezTo>
                    <a:pt x="882" y="334"/>
                    <a:pt x="834" y="179"/>
                    <a:pt x="858" y="24"/>
                  </a:cubicBezTo>
                  <a:cubicBezTo>
                    <a:pt x="763" y="0"/>
                    <a:pt x="656" y="0"/>
                    <a:pt x="5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40"/>
            <p:cNvSpPr/>
            <p:nvPr/>
          </p:nvSpPr>
          <p:spPr>
            <a:xfrm>
              <a:off x="3752112" y="3526220"/>
              <a:ext cx="72839" cy="72065"/>
            </a:xfrm>
            <a:custGeom>
              <a:avLst/>
              <a:gdLst/>
              <a:ahLst/>
              <a:cxnLst/>
              <a:rect l="l" t="t" r="r" b="b"/>
              <a:pathLst>
                <a:path w="1036" h="1025" extrusionOk="0">
                  <a:moveTo>
                    <a:pt x="274" y="1"/>
                  </a:moveTo>
                  <a:lnTo>
                    <a:pt x="0" y="286"/>
                  </a:lnTo>
                  <a:cubicBezTo>
                    <a:pt x="83" y="441"/>
                    <a:pt x="83" y="655"/>
                    <a:pt x="0" y="822"/>
                  </a:cubicBezTo>
                  <a:lnTo>
                    <a:pt x="191" y="1025"/>
                  </a:lnTo>
                  <a:lnTo>
                    <a:pt x="298" y="917"/>
                  </a:lnTo>
                  <a:cubicBezTo>
                    <a:pt x="381" y="834"/>
                    <a:pt x="500" y="786"/>
                    <a:pt x="631" y="786"/>
                  </a:cubicBezTo>
                  <a:cubicBezTo>
                    <a:pt x="774" y="786"/>
                    <a:pt x="893" y="834"/>
                    <a:pt x="976" y="917"/>
                  </a:cubicBezTo>
                  <a:lnTo>
                    <a:pt x="1036" y="977"/>
                  </a:lnTo>
                  <a:lnTo>
                    <a:pt x="917" y="405"/>
                  </a:lnTo>
                  <a:cubicBezTo>
                    <a:pt x="905" y="322"/>
                    <a:pt x="869" y="251"/>
                    <a:pt x="857" y="179"/>
                  </a:cubicBezTo>
                  <a:cubicBezTo>
                    <a:pt x="798" y="191"/>
                    <a:pt x="750" y="203"/>
                    <a:pt x="691" y="203"/>
                  </a:cubicBezTo>
                  <a:cubicBezTo>
                    <a:pt x="560" y="203"/>
                    <a:pt x="441" y="167"/>
                    <a:pt x="357" y="72"/>
                  </a:cubicBezTo>
                  <a:lnTo>
                    <a:pt x="27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40"/>
            <p:cNvSpPr/>
            <p:nvPr/>
          </p:nvSpPr>
          <p:spPr>
            <a:xfrm>
              <a:off x="3601372" y="3526220"/>
              <a:ext cx="73753" cy="72065"/>
            </a:xfrm>
            <a:custGeom>
              <a:avLst/>
              <a:gdLst/>
              <a:ahLst/>
              <a:cxnLst/>
              <a:rect l="l" t="t" r="r" b="b"/>
              <a:pathLst>
                <a:path w="1049" h="1025" extrusionOk="0">
                  <a:moveTo>
                    <a:pt x="751" y="1"/>
                  </a:moveTo>
                  <a:lnTo>
                    <a:pt x="680" y="72"/>
                  </a:lnTo>
                  <a:cubicBezTo>
                    <a:pt x="596" y="167"/>
                    <a:pt x="477" y="203"/>
                    <a:pt x="334" y="203"/>
                  </a:cubicBezTo>
                  <a:cubicBezTo>
                    <a:pt x="275" y="203"/>
                    <a:pt x="215" y="191"/>
                    <a:pt x="179" y="179"/>
                  </a:cubicBezTo>
                  <a:cubicBezTo>
                    <a:pt x="144" y="251"/>
                    <a:pt x="132" y="322"/>
                    <a:pt x="120" y="394"/>
                  </a:cubicBezTo>
                  <a:lnTo>
                    <a:pt x="1" y="977"/>
                  </a:lnTo>
                  <a:lnTo>
                    <a:pt x="60" y="917"/>
                  </a:lnTo>
                  <a:cubicBezTo>
                    <a:pt x="144" y="834"/>
                    <a:pt x="263" y="786"/>
                    <a:pt x="394" y="786"/>
                  </a:cubicBezTo>
                  <a:cubicBezTo>
                    <a:pt x="537" y="786"/>
                    <a:pt x="656" y="834"/>
                    <a:pt x="739" y="917"/>
                  </a:cubicBezTo>
                  <a:lnTo>
                    <a:pt x="846" y="1025"/>
                  </a:lnTo>
                  <a:lnTo>
                    <a:pt x="1049" y="822"/>
                  </a:lnTo>
                  <a:cubicBezTo>
                    <a:pt x="1013" y="727"/>
                    <a:pt x="989" y="644"/>
                    <a:pt x="989" y="548"/>
                  </a:cubicBezTo>
                  <a:cubicBezTo>
                    <a:pt x="989" y="453"/>
                    <a:pt x="1013" y="358"/>
                    <a:pt x="1049" y="274"/>
                  </a:cubicBezTo>
                  <a:lnTo>
                    <a:pt x="75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40"/>
            <p:cNvSpPr/>
            <p:nvPr/>
          </p:nvSpPr>
          <p:spPr>
            <a:xfrm>
              <a:off x="3600528" y="3601590"/>
              <a:ext cx="224422" cy="150739"/>
            </a:xfrm>
            <a:custGeom>
              <a:avLst/>
              <a:gdLst/>
              <a:ahLst/>
              <a:cxnLst/>
              <a:rect l="l" t="t" r="r" b="b"/>
              <a:pathLst>
                <a:path w="3192" h="2144" extrusionOk="0">
                  <a:moveTo>
                    <a:pt x="1334" y="0"/>
                  </a:moveTo>
                  <a:lnTo>
                    <a:pt x="1120" y="203"/>
                  </a:lnTo>
                  <a:lnTo>
                    <a:pt x="1192" y="286"/>
                  </a:lnTo>
                  <a:cubicBezTo>
                    <a:pt x="1287" y="369"/>
                    <a:pt x="1346" y="488"/>
                    <a:pt x="1346" y="619"/>
                  </a:cubicBezTo>
                  <a:cubicBezTo>
                    <a:pt x="1346" y="762"/>
                    <a:pt x="1299" y="881"/>
                    <a:pt x="1192" y="965"/>
                  </a:cubicBezTo>
                  <a:lnTo>
                    <a:pt x="120" y="2036"/>
                  </a:lnTo>
                  <a:cubicBezTo>
                    <a:pt x="84" y="2084"/>
                    <a:pt x="49" y="2108"/>
                    <a:pt x="1" y="2143"/>
                  </a:cubicBezTo>
                  <a:lnTo>
                    <a:pt x="1049" y="2143"/>
                  </a:lnTo>
                  <a:cubicBezTo>
                    <a:pt x="1108" y="1917"/>
                    <a:pt x="1334" y="1750"/>
                    <a:pt x="1585" y="1750"/>
                  </a:cubicBezTo>
                  <a:lnTo>
                    <a:pt x="1596" y="1750"/>
                  </a:lnTo>
                  <a:cubicBezTo>
                    <a:pt x="1858" y="1750"/>
                    <a:pt x="2073" y="1917"/>
                    <a:pt x="2156" y="2143"/>
                  </a:cubicBezTo>
                  <a:lnTo>
                    <a:pt x="3192" y="2143"/>
                  </a:lnTo>
                  <a:cubicBezTo>
                    <a:pt x="3144" y="2108"/>
                    <a:pt x="3109" y="2084"/>
                    <a:pt x="3073" y="2036"/>
                  </a:cubicBezTo>
                  <a:lnTo>
                    <a:pt x="2001" y="965"/>
                  </a:lnTo>
                  <a:cubicBezTo>
                    <a:pt x="1918" y="881"/>
                    <a:pt x="1858" y="762"/>
                    <a:pt x="1858" y="619"/>
                  </a:cubicBezTo>
                  <a:cubicBezTo>
                    <a:pt x="1858" y="488"/>
                    <a:pt x="1894" y="369"/>
                    <a:pt x="2001" y="286"/>
                  </a:cubicBezTo>
                  <a:lnTo>
                    <a:pt x="2073" y="203"/>
                  </a:lnTo>
                  <a:lnTo>
                    <a:pt x="1870" y="0"/>
                  </a:lnTo>
                  <a:cubicBezTo>
                    <a:pt x="1775" y="48"/>
                    <a:pt x="1692" y="60"/>
                    <a:pt x="1596" y="60"/>
                  </a:cubicBezTo>
                  <a:cubicBezTo>
                    <a:pt x="1513" y="60"/>
                    <a:pt x="1406" y="48"/>
                    <a:pt x="13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40"/>
            <p:cNvSpPr/>
            <p:nvPr/>
          </p:nvSpPr>
          <p:spPr>
            <a:xfrm>
              <a:off x="3481708" y="3752260"/>
              <a:ext cx="462975" cy="97165"/>
            </a:xfrm>
            <a:custGeom>
              <a:avLst/>
              <a:gdLst/>
              <a:ahLst/>
              <a:cxnLst/>
              <a:rect l="l" t="t" r="r" b="b"/>
              <a:pathLst>
                <a:path w="6585" h="1382" extrusionOk="0">
                  <a:moveTo>
                    <a:pt x="3275" y="0"/>
                  </a:moveTo>
                  <a:cubicBezTo>
                    <a:pt x="3167" y="0"/>
                    <a:pt x="3084" y="84"/>
                    <a:pt x="3084" y="191"/>
                  </a:cubicBezTo>
                  <a:lnTo>
                    <a:pt x="3084" y="1000"/>
                  </a:lnTo>
                  <a:lnTo>
                    <a:pt x="2691" y="1000"/>
                  </a:lnTo>
                  <a:lnTo>
                    <a:pt x="2691" y="405"/>
                  </a:lnTo>
                  <a:lnTo>
                    <a:pt x="1084" y="405"/>
                  </a:lnTo>
                  <a:lnTo>
                    <a:pt x="941" y="1000"/>
                  </a:lnTo>
                  <a:lnTo>
                    <a:pt x="191" y="1000"/>
                  </a:lnTo>
                  <a:cubicBezTo>
                    <a:pt x="96" y="1000"/>
                    <a:pt x="0" y="1084"/>
                    <a:pt x="0" y="1191"/>
                  </a:cubicBezTo>
                  <a:cubicBezTo>
                    <a:pt x="0" y="1298"/>
                    <a:pt x="96" y="1381"/>
                    <a:pt x="191" y="1381"/>
                  </a:cubicBezTo>
                  <a:lnTo>
                    <a:pt x="6382" y="1381"/>
                  </a:lnTo>
                  <a:cubicBezTo>
                    <a:pt x="6489" y="1381"/>
                    <a:pt x="6584" y="1298"/>
                    <a:pt x="6584" y="1191"/>
                  </a:cubicBezTo>
                  <a:cubicBezTo>
                    <a:pt x="6561" y="1084"/>
                    <a:pt x="6489" y="1000"/>
                    <a:pt x="6370" y="1000"/>
                  </a:cubicBezTo>
                  <a:lnTo>
                    <a:pt x="5584" y="1000"/>
                  </a:lnTo>
                  <a:lnTo>
                    <a:pt x="5430" y="405"/>
                  </a:lnTo>
                  <a:lnTo>
                    <a:pt x="3858" y="405"/>
                  </a:lnTo>
                  <a:lnTo>
                    <a:pt x="3858" y="1000"/>
                  </a:lnTo>
                  <a:lnTo>
                    <a:pt x="3489" y="1000"/>
                  </a:lnTo>
                  <a:lnTo>
                    <a:pt x="3489" y="191"/>
                  </a:lnTo>
                  <a:cubicBezTo>
                    <a:pt x="3489" y="84"/>
                    <a:pt x="3394" y="0"/>
                    <a:pt x="32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Google Shape;1460;p74">
            <a:extLst>
              <a:ext uri="{FF2B5EF4-FFF2-40B4-BE49-F238E27FC236}">
                <a16:creationId xmlns:a16="http://schemas.microsoft.com/office/drawing/2014/main" id="{E06D66F6-623E-7896-D86C-7E3B918A78D5}"/>
              </a:ext>
            </a:extLst>
          </p:cNvPr>
          <p:cNvSpPr/>
          <p:nvPr/>
        </p:nvSpPr>
        <p:spPr>
          <a:xfrm>
            <a:off x="7233683" y="-199856"/>
            <a:ext cx="2320494" cy="2476717"/>
          </a:xfrm>
          <a:custGeom>
            <a:avLst/>
            <a:gdLst/>
            <a:ahLst/>
            <a:cxnLst/>
            <a:rect l="l" t="t" r="r" b="b"/>
            <a:pathLst>
              <a:path w="146265" h="156112" extrusionOk="0">
                <a:moveTo>
                  <a:pt x="5411" y="0"/>
                </a:moveTo>
                <a:cubicBezTo>
                  <a:pt x="5411" y="0"/>
                  <a:pt x="1" y="28329"/>
                  <a:pt x="20548" y="36870"/>
                </a:cubicBezTo>
                <a:cubicBezTo>
                  <a:pt x="24058" y="38329"/>
                  <a:pt x="27694" y="38893"/>
                  <a:pt x="31373" y="38893"/>
                </a:cubicBezTo>
                <a:cubicBezTo>
                  <a:pt x="43912" y="38893"/>
                  <a:pt x="56943" y="32338"/>
                  <a:pt x="67152" y="32338"/>
                </a:cubicBezTo>
                <a:cubicBezTo>
                  <a:pt x="71479" y="32338"/>
                  <a:pt x="75300" y="33516"/>
                  <a:pt x="78361" y="36870"/>
                </a:cubicBezTo>
                <a:cubicBezTo>
                  <a:pt x="90793" y="50426"/>
                  <a:pt x="72190" y="65958"/>
                  <a:pt x="96993" y="74500"/>
                </a:cubicBezTo>
                <a:cubicBezTo>
                  <a:pt x="105899" y="77600"/>
                  <a:pt x="114015" y="83740"/>
                  <a:pt x="115717" y="93497"/>
                </a:cubicBezTo>
                <a:cubicBezTo>
                  <a:pt x="117814" y="105503"/>
                  <a:pt x="109060" y="112403"/>
                  <a:pt x="105504" y="122646"/>
                </a:cubicBezTo>
                <a:cubicBezTo>
                  <a:pt x="103559" y="128148"/>
                  <a:pt x="104744" y="135078"/>
                  <a:pt x="107024" y="140245"/>
                </a:cubicBezTo>
                <a:cubicBezTo>
                  <a:pt x="109699" y="146294"/>
                  <a:pt x="114501" y="151218"/>
                  <a:pt x="120580" y="153832"/>
                </a:cubicBezTo>
                <a:cubicBezTo>
                  <a:pt x="124167" y="155413"/>
                  <a:pt x="128027" y="156081"/>
                  <a:pt x="131918" y="156112"/>
                </a:cubicBezTo>
                <a:cubicBezTo>
                  <a:pt x="133438" y="156112"/>
                  <a:pt x="146265" y="155200"/>
                  <a:pt x="146265" y="153650"/>
                </a:cubicBezTo>
                <a:lnTo>
                  <a:pt x="1462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 name="Picture 4">
            <a:extLst>
              <a:ext uri="{FF2B5EF4-FFF2-40B4-BE49-F238E27FC236}">
                <a16:creationId xmlns:a16="http://schemas.microsoft.com/office/drawing/2014/main" id="{782AFDE3-039B-71E9-AEEF-D4AC2D5B7307}"/>
              </a:ext>
            </a:extLst>
          </p:cNvPr>
          <p:cNvPicPr>
            <a:picLocks noChangeAspect="1"/>
          </p:cNvPicPr>
          <p:nvPr/>
        </p:nvPicPr>
        <p:blipFill>
          <a:blip r:embed="rId3"/>
          <a:stretch>
            <a:fillRect/>
          </a:stretch>
        </p:blipFill>
        <p:spPr>
          <a:xfrm>
            <a:off x="1231143" y="823405"/>
            <a:ext cx="5603264" cy="3864004"/>
          </a:xfrm>
          <a:prstGeom prst="rect">
            <a:avLst/>
          </a:prstGeom>
        </p:spPr>
      </p:pic>
    </p:spTree>
    <p:extLst>
      <p:ext uri="{BB962C8B-B14F-4D97-AF65-F5344CB8AC3E}">
        <p14:creationId xmlns:p14="http://schemas.microsoft.com/office/powerpoint/2010/main" val="32429640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40"/>
          <p:cNvSpPr txBox="1">
            <a:spLocks noGrp="1"/>
          </p:cNvSpPr>
          <p:nvPr>
            <p:ph type="title"/>
          </p:nvPr>
        </p:nvSpPr>
        <p:spPr>
          <a:xfrm>
            <a:off x="2632854" y="40746"/>
            <a:ext cx="4864500" cy="645000"/>
          </a:xfrm>
          <a:prstGeom prst="rect">
            <a:avLst/>
          </a:prstGeom>
        </p:spPr>
        <p:txBody>
          <a:bodyPr spcFirstLastPara="1" wrap="square" lIns="0" tIns="0" rIns="0" bIns="0" anchor="t" anchorCtr="0">
            <a:noAutofit/>
          </a:bodyPr>
          <a:lstStyle/>
          <a:p>
            <a:pPr marL="0" lvl="0" indent="0" algn="l" rtl="0">
              <a:spcBef>
                <a:spcPts val="0"/>
              </a:spcBef>
              <a:spcAft>
                <a:spcPts val="0"/>
              </a:spcAft>
              <a:buSzPts val="4700"/>
              <a:buNone/>
            </a:pPr>
            <a:r>
              <a:rPr lang="vi-VN" sz="2400"/>
              <a:t>Thêm các dữ liệu mẫu vào Database</a:t>
            </a:r>
            <a:endParaRPr sz="2400"/>
          </a:p>
        </p:txBody>
      </p:sp>
      <p:sp>
        <p:nvSpPr>
          <p:cNvPr id="335" name="Google Shape;335;p40"/>
          <p:cNvSpPr txBox="1">
            <a:spLocks noGrp="1"/>
          </p:cNvSpPr>
          <p:nvPr>
            <p:ph type="subTitle" idx="1"/>
          </p:nvPr>
        </p:nvSpPr>
        <p:spPr>
          <a:xfrm>
            <a:off x="1394522" y="533953"/>
            <a:ext cx="3920427" cy="151793"/>
          </a:xfrm>
          <a:prstGeom prst="rect">
            <a:avLst/>
          </a:prstGeom>
        </p:spPr>
        <p:txBody>
          <a:bodyPr spcFirstLastPara="1" wrap="square" lIns="0" tIns="0" rIns="0" bIns="0" anchor="t" anchorCtr="0">
            <a:noAutofit/>
          </a:bodyPr>
          <a:lstStyle/>
          <a:p>
            <a:pPr marL="285750" lvl="0" indent="-285750" algn="just" rtl="0">
              <a:spcBef>
                <a:spcPts val="0"/>
              </a:spcBef>
              <a:spcAft>
                <a:spcPts val="1200"/>
              </a:spcAft>
              <a:buFont typeface="Arial" panose="020B0604020202020204" pitchFamily="34" charset="0"/>
              <a:buChar char="•"/>
            </a:pPr>
            <a:r>
              <a:rPr lang="vi-VN" sz="1800"/>
              <a:t>Dữ liệu nội dung của các truyện </a:t>
            </a:r>
          </a:p>
        </p:txBody>
      </p:sp>
      <p:grpSp>
        <p:nvGrpSpPr>
          <p:cNvPr id="337" name="Google Shape;337;p40"/>
          <p:cNvGrpSpPr/>
          <p:nvPr/>
        </p:nvGrpSpPr>
        <p:grpSpPr>
          <a:xfrm>
            <a:off x="6651888" y="817103"/>
            <a:ext cx="462975" cy="462556"/>
            <a:chOff x="3481708" y="3386870"/>
            <a:chExt cx="462975" cy="462556"/>
          </a:xfrm>
        </p:grpSpPr>
        <p:sp>
          <p:nvSpPr>
            <p:cNvPr id="338" name="Google Shape;338;p40"/>
            <p:cNvSpPr/>
            <p:nvPr/>
          </p:nvSpPr>
          <p:spPr>
            <a:xfrm>
              <a:off x="3531908" y="3386870"/>
              <a:ext cx="132319" cy="126905"/>
            </a:xfrm>
            <a:custGeom>
              <a:avLst/>
              <a:gdLst/>
              <a:ahLst/>
              <a:cxnLst/>
              <a:rect l="l" t="t" r="r" b="b"/>
              <a:pathLst>
                <a:path w="1882" h="1805" extrusionOk="0">
                  <a:moveTo>
                    <a:pt x="465" y="0"/>
                  </a:moveTo>
                  <a:cubicBezTo>
                    <a:pt x="358" y="0"/>
                    <a:pt x="251" y="42"/>
                    <a:pt x="167" y="125"/>
                  </a:cubicBezTo>
                  <a:cubicBezTo>
                    <a:pt x="1" y="280"/>
                    <a:pt x="1" y="554"/>
                    <a:pt x="167" y="697"/>
                  </a:cubicBezTo>
                  <a:lnTo>
                    <a:pt x="1251" y="1768"/>
                  </a:lnTo>
                  <a:cubicBezTo>
                    <a:pt x="1275" y="1792"/>
                    <a:pt x="1301" y="1804"/>
                    <a:pt x="1325" y="1804"/>
                  </a:cubicBezTo>
                  <a:cubicBezTo>
                    <a:pt x="1349" y="1804"/>
                    <a:pt x="1370" y="1792"/>
                    <a:pt x="1382" y="1768"/>
                  </a:cubicBezTo>
                  <a:lnTo>
                    <a:pt x="1834" y="1328"/>
                  </a:lnTo>
                  <a:cubicBezTo>
                    <a:pt x="1882" y="1280"/>
                    <a:pt x="1882" y="1221"/>
                    <a:pt x="1834" y="1197"/>
                  </a:cubicBezTo>
                  <a:lnTo>
                    <a:pt x="763" y="125"/>
                  </a:lnTo>
                  <a:cubicBezTo>
                    <a:pt x="679" y="42"/>
                    <a:pt x="572" y="0"/>
                    <a:pt x="4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40"/>
            <p:cNvSpPr/>
            <p:nvPr/>
          </p:nvSpPr>
          <p:spPr>
            <a:xfrm>
              <a:off x="3536970" y="3608270"/>
              <a:ext cx="132319" cy="127749"/>
            </a:xfrm>
            <a:custGeom>
              <a:avLst/>
              <a:gdLst/>
              <a:ahLst/>
              <a:cxnLst/>
              <a:rect l="l" t="t" r="r" b="b"/>
              <a:pathLst>
                <a:path w="1882" h="1817" extrusionOk="0">
                  <a:moveTo>
                    <a:pt x="1317" y="0"/>
                  </a:moveTo>
                  <a:cubicBezTo>
                    <a:pt x="1292" y="0"/>
                    <a:pt x="1268" y="12"/>
                    <a:pt x="1250" y="36"/>
                  </a:cubicBezTo>
                  <a:lnTo>
                    <a:pt x="179" y="1108"/>
                  </a:lnTo>
                  <a:cubicBezTo>
                    <a:pt x="0" y="1263"/>
                    <a:pt x="0" y="1524"/>
                    <a:pt x="167" y="1691"/>
                  </a:cubicBezTo>
                  <a:cubicBezTo>
                    <a:pt x="250" y="1774"/>
                    <a:pt x="357" y="1816"/>
                    <a:pt x="464" y="1816"/>
                  </a:cubicBezTo>
                  <a:cubicBezTo>
                    <a:pt x="572" y="1816"/>
                    <a:pt x="679" y="1774"/>
                    <a:pt x="762" y="1691"/>
                  </a:cubicBezTo>
                  <a:lnTo>
                    <a:pt x="1834" y="620"/>
                  </a:lnTo>
                  <a:cubicBezTo>
                    <a:pt x="1881" y="572"/>
                    <a:pt x="1881" y="512"/>
                    <a:pt x="1834" y="489"/>
                  </a:cubicBezTo>
                  <a:lnTo>
                    <a:pt x="1393" y="36"/>
                  </a:lnTo>
                  <a:cubicBezTo>
                    <a:pt x="1369" y="12"/>
                    <a:pt x="1343" y="0"/>
                    <a:pt x="13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40"/>
            <p:cNvSpPr/>
            <p:nvPr/>
          </p:nvSpPr>
          <p:spPr>
            <a:xfrm>
              <a:off x="3760479" y="3386870"/>
              <a:ext cx="131475" cy="126905"/>
            </a:xfrm>
            <a:custGeom>
              <a:avLst/>
              <a:gdLst/>
              <a:ahLst/>
              <a:cxnLst/>
              <a:rect l="l" t="t" r="r" b="b"/>
              <a:pathLst>
                <a:path w="1870" h="1805" extrusionOk="0">
                  <a:moveTo>
                    <a:pt x="1409" y="0"/>
                  </a:moveTo>
                  <a:cubicBezTo>
                    <a:pt x="1301" y="0"/>
                    <a:pt x="1191" y="42"/>
                    <a:pt x="1107" y="125"/>
                  </a:cubicBezTo>
                  <a:lnTo>
                    <a:pt x="36" y="1197"/>
                  </a:lnTo>
                  <a:cubicBezTo>
                    <a:pt x="0" y="1233"/>
                    <a:pt x="0" y="1292"/>
                    <a:pt x="36" y="1328"/>
                  </a:cubicBezTo>
                  <a:lnTo>
                    <a:pt x="500" y="1768"/>
                  </a:lnTo>
                  <a:cubicBezTo>
                    <a:pt x="524" y="1792"/>
                    <a:pt x="551" y="1804"/>
                    <a:pt x="575" y="1804"/>
                  </a:cubicBezTo>
                  <a:cubicBezTo>
                    <a:pt x="598" y="1804"/>
                    <a:pt x="619" y="1792"/>
                    <a:pt x="631" y="1768"/>
                  </a:cubicBezTo>
                  <a:lnTo>
                    <a:pt x="1703" y="697"/>
                  </a:lnTo>
                  <a:cubicBezTo>
                    <a:pt x="1869" y="542"/>
                    <a:pt x="1869" y="268"/>
                    <a:pt x="1703" y="125"/>
                  </a:cubicBezTo>
                  <a:cubicBezTo>
                    <a:pt x="1625" y="42"/>
                    <a:pt x="1518" y="0"/>
                    <a:pt x="14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40"/>
            <p:cNvSpPr/>
            <p:nvPr/>
          </p:nvSpPr>
          <p:spPr>
            <a:xfrm>
              <a:off x="3757104" y="3608270"/>
              <a:ext cx="130631" cy="127749"/>
            </a:xfrm>
            <a:custGeom>
              <a:avLst/>
              <a:gdLst/>
              <a:ahLst/>
              <a:cxnLst/>
              <a:rect l="l" t="t" r="r" b="b"/>
              <a:pathLst>
                <a:path w="1858" h="1817" extrusionOk="0">
                  <a:moveTo>
                    <a:pt x="554" y="0"/>
                  </a:moveTo>
                  <a:cubicBezTo>
                    <a:pt x="530" y="0"/>
                    <a:pt x="506" y="12"/>
                    <a:pt x="489" y="36"/>
                  </a:cubicBezTo>
                  <a:lnTo>
                    <a:pt x="48" y="489"/>
                  </a:lnTo>
                  <a:cubicBezTo>
                    <a:pt x="0" y="524"/>
                    <a:pt x="0" y="584"/>
                    <a:pt x="48" y="620"/>
                  </a:cubicBezTo>
                  <a:lnTo>
                    <a:pt x="1120" y="1691"/>
                  </a:lnTo>
                  <a:cubicBezTo>
                    <a:pt x="1197" y="1774"/>
                    <a:pt x="1304" y="1816"/>
                    <a:pt x="1410" y="1816"/>
                  </a:cubicBezTo>
                  <a:cubicBezTo>
                    <a:pt x="1516" y="1816"/>
                    <a:pt x="1620" y="1774"/>
                    <a:pt x="1691" y="1691"/>
                  </a:cubicBezTo>
                  <a:cubicBezTo>
                    <a:pt x="1858" y="1524"/>
                    <a:pt x="1858" y="1263"/>
                    <a:pt x="1691" y="1108"/>
                  </a:cubicBezTo>
                  <a:lnTo>
                    <a:pt x="620" y="36"/>
                  </a:lnTo>
                  <a:cubicBezTo>
                    <a:pt x="602" y="12"/>
                    <a:pt x="578" y="0"/>
                    <a:pt x="5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40"/>
            <p:cNvSpPr/>
            <p:nvPr/>
          </p:nvSpPr>
          <p:spPr>
            <a:xfrm>
              <a:off x="3696006" y="3549492"/>
              <a:ext cx="34380" cy="31217"/>
            </a:xfrm>
            <a:custGeom>
              <a:avLst/>
              <a:gdLst/>
              <a:ahLst/>
              <a:cxnLst/>
              <a:rect l="l" t="t" r="r" b="b"/>
              <a:pathLst>
                <a:path w="489" h="444" extrusionOk="0">
                  <a:moveTo>
                    <a:pt x="244" y="1"/>
                  </a:moveTo>
                  <a:cubicBezTo>
                    <a:pt x="166" y="1"/>
                    <a:pt x="89" y="40"/>
                    <a:pt x="48" y="122"/>
                  </a:cubicBezTo>
                  <a:cubicBezTo>
                    <a:pt x="48" y="146"/>
                    <a:pt x="36" y="146"/>
                    <a:pt x="36" y="158"/>
                  </a:cubicBezTo>
                  <a:cubicBezTo>
                    <a:pt x="0" y="241"/>
                    <a:pt x="36" y="324"/>
                    <a:pt x="96" y="384"/>
                  </a:cubicBezTo>
                  <a:cubicBezTo>
                    <a:pt x="119" y="408"/>
                    <a:pt x="179" y="444"/>
                    <a:pt x="238" y="444"/>
                  </a:cubicBezTo>
                  <a:cubicBezTo>
                    <a:pt x="298" y="444"/>
                    <a:pt x="357" y="408"/>
                    <a:pt x="405" y="384"/>
                  </a:cubicBezTo>
                  <a:cubicBezTo>
                    <a:pt x="488" y="289"/>
                    <a:pt x="488" y="158"/>
                    <a:pt x="405" y="63"/>
                  </a:cubicBezTo>
                  <a:cubicBezTo>
                    <a:pt x="360" y="22"/>
                    <a:pt x="301" y="1"/>
                    <a:pt x="2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40"/>
            <p:cNvSpPr/>
            <p:nvPr/>
          </p:nvSpPr>
          <p:spPr>
            <a:xfrm>
              <a:off x="3674211" y="3466810"/>
              <a:ext cx="77901" cy="59480"/>
            </a:xfrm>
            <a:custGeom>
              <a:avLst/>
              <a:gdLst/>
              <a:ahLst/>
              <a:cxnLst/>
              <a:rect l="l" t="t" r="r" b="b"/>
              <a:pathLst>
                <a:path w="1108" h="846" extrusionOk="0">
                  <a:moveTo>
                    <a:pt x="548" y="0"/>
                  </a:moveTo>
                  <a:cubicBezTo>
                    <a:pt x="441" y="0"/>
                    <a:pt x="346" y="12"/>
                    <a:pt x="239" y="24"/>
                  </a:cubicBezTo>
                  <a:cubicBezTo>
                    <a:pt x="239" y="60"/>
                    <a:pt x="251" y="84"/>
                    <a:pt x="251" y="119"/>
                  </a:cubicBezTo>
                  <a:cubicBezTo>
                    <a:pt x="251" y="250"/>
                    <a:pt x="215" y="369"/>
                    <a:pt x="108" y="453"/>
                  </a:cubicBezTo>
                  <a:lnTo>
                    <a:pt x="1" y="560"/>
                  </a:lnTo>
                  <a:lnTo>
                    <a:pt x="286" y="846"/>
                  </a:lnTo>
                  <a:cubicBezTo>
                    <a:pt x="364" y="798"/>
                    <a:pt x="453" y="774"/>
                    <a:pt x="545" y="774"/>
                  </a:cubicBezTo>
                  <a:cubicBezTo>
                    <a:pt x="638" y="774"/>
                    <a:pt x="733" y="798"/>
                    <a:pt x="822" y="846"/>
                  </a:cubicBezTo>
                  <a:lnTo>
                    <a:pt x="1108" y="560"/>
                  </a:lnTo>
                  <a:lnTo>
                    <a:pt x="1001" y="453"/>
                  </a:lnTo>
                  <a:cubicBezTo>
                    <a:pt x="882" y="334"/>
                    <a:pt x="834" y="179"/>
                    <a:pt x="858" y="24"/>
                  </a:cubicBezTo>
                  <a:cubicBezTo>
                    <a:pt x="763" y="0"/>
                    <a:pt x="656" y="0"/>
                    <a:pt x="5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40"/>
            <p:cNvSpPr/>
            <p:nvPr/>
          </p:nvSpPr>
          <p:spPr>
            <a:xfrm>
              <a:off x="3752112" y="3526220"/>
              <a:ext cx="72839" cy="72065"/>
            </a:xfrm>
            <a:custGeom>
              <a:avLst/>
              <a:gdLst/>
              <a:ahLst/>
              <a:cxnLst/>
              <a:rect l="l" t="t" r="r" b="b"/>
              <a:pathLst>
                <a:path w="1036" h="1025" extrusionOk="0">
                  <a:moveTo>
                    <a:pt x="274" y="1"/>
                  </a:moveTo>
                  <a:lnTo>
                    <a:pt x="0" y="286"/>
                  </a:lnTo>
                  <a:cubicBezTo>
                    <a:pt x="83" y="441"/>
                    <a:pt x="83" y="655"/>
                    <a:pt x="0" y="822"/>
                  </a:cubicBezTo>
                  <a:lnTo>
                    <a:pt x="191" y="1025"/>
                  </a:lnTo>
                  <a:lnTo>
                    <a:pt x="298" y="917"/>
                  </a:lnTo>
                  <a:cubicBezTo>
                    <a:pt x="381" y="834"/>
                    <a:pt x="500" y="786"/>
                    <a:pt x="631" y="786"/>
                  </a:cubicBezTo>
                  <a:cubicBezTo>
                    <a:pt x="774" y="786"/>
                    <a:pt x="893" y="834"/>
                    <a:pt x="976" y="917"/>
                  </a:cubicBezTo>
                  <a:lnTo>
                    <a:pt x="1036" y="977"/>
                  </a:lnTo>
                  <a:lnTo>
                    <a:pt x="917" y="405"/>
                  </a:lnTo>
                  <a:cubicBezTo>
                    <a:pt x="905" y="322"/>
                    <a:pt x="869" y="251"/>
                    <a:pt x="857" y="179"/>
                  </a:cubicBezTo>
                  <a:cubicBezTo>
                    <a:pt x="798" y="191"/>
                    <a:pt x="750" y="203"/>
                    <a:pt x="691" y="203"/>
                  </a:cubicBezTo>
                  <a:cubicBezTo>
                    <a:pt x="560" y="203"/>
                    <a:pt x="441" y="167"/>
                    <a:pt x="357" y="72"/>
                  </a:cubicBezTo>
                  <a:lnTo>
                    <a:pt x="27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40"/>
            <p:cNvSpPr/>
            <p:nvPr/>
          </p:nvSpPr>
          <p:spPr>
            <a:xfrm>
              <a:off x="3601372" y="3526220"/>
              <a:ext cx="73753" cy="72065"/>
            </a:xfrm>
            <a:custGeom>
              <a:avLst/>
              <a:gdLst/>
              <a:ahLst/>
              <a:cxnLst/>
              <a:rect l="l" t="t" r="r" b="b"/>
              <a:pathLst>
                <a:path w="1049" h="1025" extrusionOk="0">
                  <a:moveTo>
                    <a:pt x="751" y="1"/>
                  </a:moveTo>
                  <a:lnTo>
                    <a:pt x="680" y="72"/>
                  </a:lnTo>
                  <a:cubicBezTo>
                    <a:pt x="596" y="167"/>
                    <a:pt x="477" y="203"/>
                    <a:pt x="334" y="203"/>
                  </a:cubicBezTo>
                  <a:cubicBezTo>
                    <a:pt x="275" y="203"/>
                    <a:pt x="215" y="191"/>
                    <a:pt x="179" y="179"/>
                  </a:cubicBezTo>
                  <a:cubicBezTo>
                    <a:pt x="144" y="251"/>
                    <a:pt x="132" y="322"/>
                    <a:pt x="120" y="394"/>
                  </a:cubicBezTo>
                  <a:lnTo>
                    <a:pt x="1" y="977"/>
                  </a:lnTo>
                  <a:lnTo>
                    <a:pt x="60" y="917"/>
                  </a:lnTo>
                  <a:cubicBezTo>
                    <a:pt x="144" y="834"/>
                    <a:pt x="263" y="786"/>
                    <a:pt x="394" y="786"/>
                  </a:cubicBezTo>
                  <a:cubicBezTo>
                    <a:pt x="537" y="786"/>
                    <a:pt x="656" y="834"/>
                    <a:pt x="739" y="917"/>
                  </a:cubicBezTo>
                  <a:lnTo>
                    <a:pt x="846" y="1025"/>
                  </a:lnTo>
                  <a:lnTo>
                    <a:pt x="1049" y="822"/>
                  </a:lnTo>
                  <a:cubicBezTo>
                    <a:pt x="1013" y="727"/>
                    <a:pt x="989" y="644"/>
                    <a:pt x="989" y="548"/>
                  </a:cubicBezTo>
                  <a:cubicBezTo>
                    <a:pt x="989" y="453"/>
                    <a:pt x="1013" y="358"/>
                    <a:pt x="1049" y="274"/>
                  </a:cubicBezTo>
                  <a:lnTo>
                    <a:pt x="75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40"/>
            <p:cNvSpPr/>
            <p:nvPr/>
          </p:nvSpPr>
          <p:spPr>
            <a:xfrm>
              <a:off x="3600528" y="3601590"/>
              <a:ext cx="224422" cy="150739"/>
            </a:xfrm>
            <a:custGeom>
              <a:avLst/>
              <a:gdLst/>
              <a:ahLst/>
              <a:cxnLst/>
              <a:rect l="l" t="t" r="r" b="b"/>
              <a:pathLst>
                <a:path w="3192" h="2144" extrusionOk="0">
                  <a:moveTo>
                    <a:pt x="1334" y="0"/>
                  </a:moveTo>
                  <a:lnTo>
                    <a:pt x="1120" y="203"/>
                  </a:lnTo>
                  <a:lnTo>
                    <a:pt x="1192" y="286"/>
                  </a:lnTo>
                  <a:cubicBezTo>
                    <a:pt x="1287" y="369"/>
                    <a:pt x="1346" y="488"/>
                    <a:pt x="1346" y="619"/>
                  </a:cubicBezTo>
                  <a:cubicBezTo>
                    <a:pt x="1346" y="762"/>
                    <a:pt x="1299" y="881"/>
                    <a:pt x="1192" y="965"/>
                  </a:cubicBezTo>
                  <a:lnTo>
                    <a:pt x="120" y="2036"/>
                  </a:lnTo>
                  <a:cubicBezTo>
                    <a:pt x="84" y="2084"/>
                    <a:pt x="49" y="2108"/>
                    <a:pt x="1" y="2143"/>
                  </a:cubicBezTo>
                  <a:lnTo>
                    <a:pt x="1049" y="2143"/>
                  </a:lnTo>
                  <a:cubicBezTo>
                    <a:pt x="1108" y="1917"/>
                    <a:pt x="1334" y="1750"/>
                    <a:pt x="1585" y="1750"/>
                  </a:cubicBezTo>
                  <a:lnTo>
                    <a:pt x="1596" y="1750"/>
                  </a:lnTo>
                  <a:cubicBezTo>
                    <a:pt x="1858" y="1750"/>
                    <a:pt x="2073" y="1917"/>
                    <a:pt x="2156" y="2143"/>
                  </a:cubicBezTo>
                  <a:lnTo>
                    <a:pt x="3192" y="2143"/>
                  </a:lnTo>
                  <a:cubicBezTo>
                    <a:pt x="3144" y="2108"/>
                    <a:pt x="3109" y="2084"/>
                    <a:pt x="3073" y="2036"/>
                  </a:cubicBezTo>
                  <a:lnTo>
                    <a:pt x="2001" y="965"/>
                  </a:lnTo>
                  <a:cubicBezTo>
                    <a:pt x="1918" y="881"/>
                    <a:pt x="1858" y="762"/>
                    <a:pt x="1858" y="619"/>
                  </a:cubicBezTo>
                  <a:cubicBezTo>
                    <a:pt x="1858" y="488"/>
                    <a:pt x="1894" y="369"/>
                    <a:pt x="2001" y="286"/>
                  </a:cubicBezTo>
                  <a:lnTo>
                    <a:pt x="2073" y="203"/>
                  </a:lnTo>
                  <a:lnTo>
                    <a:pt x="1870" y="0"/>
                  </a:lnTo>
                  <a:cubicBezTo>
                    <a:pt x="1775" y="48"/>
                    <a:pt x="1692" y="60"/>
                    <a:pt x="1596" y="60"/>
                  </a:cubicBezTo>
                  <a:cubicBezTo>
                    <a:pt x="1513" y="60"/>
                    <a:pt x="1406" y="48"/>
                    <a:pt x="13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40"/>
            <p:cNvSpPr/>
            <p:nvPr/>
          </p:nvSpPr>
          <p:spPr>
            <a:xfrm>
              <a:off x="3481708" y="3752260"/>
              <a:ext cx="462975" cy="97165"/>
            </a:xfrm>
            <a:custGeom>
              <a:avLst/>
              <a:gdLst/>
              <a:ahLst/>
              <a:cxnLst/>
              <a:rect l="l" t="t" r="r" b="b"/>
              <a:pathLst>
                <a:path w="6585" h="1382" extrusionOk="0">
                  <a:moveTo>
                    <a:pt x="3275" y="0"/>
                  </a:moveTo>
                  <a:cubicBezTo>
                    <a:pt x="3167" y="0"/>
                    <a:pt x="3084" y="84"/>
                    <a:pt x="3084" y="191"/>
                  </a:cubicBezTo>
                  <a:lnTo>
                    <a:pt x="3084" y="1000"/>
                  </a:lnTo>
                  <a:lnTo>
                    <a:pt x="2691" y="1000"/>
                  </a:lnTo>
                  <a:lnTo>
                    <a:pt x="2691" y="405"/>
                  </a:lnTo>
                  <a:lnTo>
                    <a:pt x="1084" y="405"/>
                  </a:lnTo>
                  <a:lnTo>
                    <a:pt x="941" y="1000"/>
                  </a:lnTo>
                  <a:lnTo>
                    <a:pt x="191" y="1000"/>
                  </a:lnTo>
                  <a:cubicBezTo>
                    <a:pt x="96" y="1000"/>
                    <a:pt x="0" y="1084"/>
                    <a:pt x="0" y="1191"/>
                  </a:cubicBezTo>
                  <a:cubicBezTo>
                    <a:pt x="0" y="1298"/>
                    <a:pt x="96" y="1381"/>
                    <a:pt x="191" y="1381"/>
                  </a:cubicBezTo>
                  <a:lnTo>
                    <a:pt x="6382" y="1381"/>
                  </a:lnTo>
                  <a:cubicBezTo>
                    <a:pt x="6489" y="1381"/>
                    <a:pt x="6584" y="1298"/>
                    <a:pt x="6584" y="1191"/>
                  </a:cubicBezTo>
                  <a:cubicBezTo>
                    <a:pt x="6561" y="1084"/>
                    <a:pt x="6489" y="1000"/>
                    <a:pt x="6370" y="1000"/>
                  </a:cubicBezTo>
                  <a:lnTo>
                    <a:pt x="5584" y="1000"/>
                  </a:lnTo>
                  <a:lnTo>
                    <a:pt x="5430" y="405"/>
                  </a:lnTo>
                  <a:lnTo>
                    <a:pt x="3858" y="405"/>
                  </a:lnTo>
                  <a:lnTo>
                    <a:pt x="3858" y="1000"/>
                  </a:lnTo>
                  <a:lnTo>
                    <a:pt x="3489" y="1000"/>
                  </a:lnTo>
                  <a:lnTo>
                    <a:pt x="3489" y="191"/>
                  </a:lnTo>
                  <a:cubicBezTo>
                    <a:pt x="3489" y="84"/>
                    <a:pt x="3394" y="0"/>
                    <a:pt x="32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Google Shape;1460;p74">
            <a:extLst>
              <a:ext uri="{FF2B5EF4-FFF2-40B4-BE49-F238E27FC236}">
                <a16:creationId xmlns:a16="http://schemas.microsoft.com/office/drawing/2014/main" id="{E06D66F6-623E-7896-D86C-7E3B918A78D5}"/>
              </a:ext>
            </a:extLst>
          </p:cNvPr>
          <p:cNvSpPr/>
          <p:nvPr/>
        </p:nvSpPr>
        <p:spPr>
          <a:xfrm>
            <a:off x="7233683" y="-199856"/>
            <a:ext cx="2320494" cy="2476717"/>
          </a:xfrm>
          <a:custGeom>
            <a:avLst/>
            <a:gdLst/>
            <a:ahLst/>
            <a:cxnLst/>
            <a:rect l="l" t="t" r="r" b="b"/>
            <a:pathLst>
              <a:path w="146265" h="156112" extrusionOk="0">
                <a:moveTo>
                  <a:pt x="5411" y="0"/>
                </a:moveTo>
                <a:cubicBezTo>
                  <a:pt x="5411" y="0"/>
                  <a:pt x="1" y="28329"/>
                  <a:pt x="20548" y="36870"/>
                </a:cubicBezTo>
                <a:cubicBezTo>
                  <a:pt x="24058" y="38329"/>
                  <a:pt x="27694" y="38893"/>
                  <a:pt x="31373" y="38893"/>
                </a:cubicBezTo>
                <a:cubicBezTo>
                  <a:pt x="43912" y="38893"/>
                  <a:pt x="56943" y="32338"/>
                  <a:pt x="67152" y="32338"/>
                </a:cubicBezTo>
                <a:cubicBezTo>
                  <a:pt x="71479" y="32338"/>
                  <a:pt x="75300" y="33516"/>
                  <a:pt x="78361" y="36870"/>
                </a:cubicBezTo>
                <a:cubicBezTo>
                  <a:pt x="90793" y="50426"/>
                  <a:pt x="72190" y="65958"/>
                  <a:pt x="96993" y="74500"/>
                </a:cubicBezTo>
                <a:cubicBezTo>
                  <a:pt x="105899" y="77600"/>
                  <a:pt x="114015" y="83740"/>
                  <a:pt x="115717" y="93497"/>
                </a:cubicBezTo>
                <a:cubicBezTo>
                  <a:pt x="117814" y="105503"/>
                  <a:pt x="109060" y="112403"/>
                  <a:pt x="105504" y="122646"/>
                </a:cubicBezTo>
                <a:cubicBezTo>
                  <a:pt x="103559" y="128148"/>
                  <a:pt x="104744" y="135078"/>
                  <a:pt x="107024" y="140245"/>
                </a:cubicBezTo>
                <a:cubicBezTo>
                  <a:pt x="109699" y="146294"/>
                  <a:pt x="114501" y="151218"/>
                  <a:pt x="120580" y="153832"/>
                </a:cubicBezTo>
                <a:cubicBezTo>
                  <a:pt x="124167" y="155413"/>
                  <a:pt x="128027" y="156081"/>
                  <a:pt x="131918" y="156112"/>
                </a:cubicBezTo>
                <a:cubicBezTo>
                  <a:pt x="133438" y="156112"/>
                  <a:pt x="146265" y="155200"/>
                  <a:pt x="146265" y="153650"/>
                </a:cubicBezTo>
                <a:lnTo>
                  <a:pt x="1462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Picture 1">
            <a:extLst>
              <a:ext uri="{FF2B5EF4-FFF2-40B4-BE49-F238E27FC236}">
                <a16:creationId xmlns:a16="http://schemas.microsoft.com/office/drawing/2014/main" id="{768C6DDA-77AF-4BC4-D22C-0EDFA6FAFDF3}"/>
              </a:ext>
            </a:extLst>
          </p:cNvPr>
          <p:cNvPicPr>
            <a:picLocks noChangeAspect="1"/>
          </p:cNvPicPr>
          <p:nvPr/>
        </p:nvPicPr>
        <p:blipFill>
          <a:blip r:embed="rId3"/>
          <a:stretch>
            <a:fillRect/>
          </a:stretch>
        </p:blipFill>
        <p:spPr>
          <a:xfrm>
            <a:off x="6414485" y="3293927"/>
            <a:ext cx="859812" cy="859812"/>
          </a:xfrm>
          <a:prstGeom prst="rect">
            <a:avLst/>
          </a:prstGeom>
        </p:spPr>
      </p:pic>
      <p:pic>
        <p:nvPicPr>
          <p:cNvPr id="6" name="Picture 5">
            <a:extLst>
              <a:ext uri="{FF2B5EF4-FFF2-40B4-BE49-F238E27FC236}">
                <a16:creationId xmlns:a16="http://schemas.microsoft.com/office/drawing/2014/main" id="{D16D408B-93CC-0BB9-9FA4-556CFFB929F3}"/>
              </a:ext>
            </a:extLst>
          </p:cNvPr>
          <p:cNvPicPr>
            <a:picLocks noChangeAspect="1"/>
          </p:cNvPicPr>
          <p:nvPr/>
        </p:nvPicPr>
        <p:blipFill>
          <a:blip r:embed="rId4"/>
          <a:stretch>
            <a:fillRect/>
          </a:stretch>
        </p:blipFill>
        <p:spPr>
          <a:xfrm>
            <a:off x="290374" y="1012736"/>
            <a:ext cx="8213545" cy="2697287"/>
          </a:xfrm>
          <a:prstGeom prst="rect">
            <a:avLst/>
          </a:prstGeom>
        </p:spPr>
      </p:pic>
    </p:spTree>
    <p:extLst>
      <p:ext uri="{BB962C8B-B14F-4D97-AF65-F5344CB8AC3E}">
        <p14:creationId xmlns:p14="http://schemas.microsoft.com/office/powerpoint/2010/main" val="31083227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Google Shape;352;p41"/>
          <p:cNvSpPr/>
          <p:nvPr/>
        </p:nvSpPr>
        <p:spPr>
          <a:xfrm>
            <a:off x="719012" y="1120139"/>
            <a:ext cx="7705975" cy="720143"/>
          </a:xfrm>
          <a:prstGeom prst="roundRect">
            <a:avLst>
              <a:gd name="adj" fmla="val 50000"/>
            </a:avLst>
          </a:prstGeom>
          <a:solidFill>
            <a:schemeClr val="accent2">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41"/>
          <p:cNvSpPr txBox="1">
            <a:spLocks noGrp="1"/>
          </p:cNvSpPr>
          <p:nvPr>
            <p:ph type="title"/>
          </p:nvPr>
        </p:nvSpPr>
        <p:spPr>
          <a:xfrm>
            <a:off x="-387625" y="668389"/>
            <a:ext cx="10257182" cy="1714925"/>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vi-VN" sz="3200"/>
              <a:t>Phần 2: </a:t>
            </a:r>
            <a:r>
              <a:rPr lang="vi-VN" sz="3200" b="0"/>
              <a:t>Các Model</a:t>
            </a:r>
            <a:endParaRPr lang="en-US" sz="3200" b="0"/>
          </a:p>
        </p:txBody>
      </p:sp>
      <p:sp>
        <p:nvSpPr>
          <p:cNvPr id="3" name="Subtitle 2">
            <a:extLst>
              <a:ext uri="{FF2B5EF4-FFF2-40B4-BE49-F238E27FC236}">
                <a16:creationId xmlns:a16="http://schemas.microsoft.com/office/drawing/2014/main" id="{FC609038-A586-7D9A-7486-EC9C41E965EF}"/>
              </a:ext>
            </a:extLst>
          </p:cNvPr>
          <p:cNvSpPr>
            <a:spLocks noGrp="1"/>
          </p:cNvSpPr>
          <p:nvPr>
            <p:ph type="subTitle" idx="1"/>
          </p:nvPr>
        </p:nvSpPr>
        <p:spPr/>
        <p:txBody>
          <a:bodyPr/>
          <a:lstStyle/>
          <a:p>
            <a:endParaRPr lang="en-US"/>
          </a:p>
        </p:txBody>
      </p:sp>
      <p:pic>
        <p:nvPicPr>
          <p:cNvPr id="2052" name="Picture 4" descr="Modeling - Free computer icons">
            <a:extLst>
              <a:ext uri="{FF2B5EF4-FFF2-40B4-BE49-F238E27FC236}">
                <a16:creationId xmlns:a16="http://schemas.microsoft.com/office/drawing/2014/main" id="{28CC288F-664D-ED36-E4F8-A055E36DE5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78841" y="1735400"/>
            <a:ext cx="3524250" cy="3524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59192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40"/>
          <p:cNvSpPr txBox="1">
            <a:spLocks noGrp="1"/>
          </p:cNvSpPr>
          <p:nvPr>
            <p:ph type="title"/>
          </p:nvPr>
        </p:nvSpPr>
        <p:spPr>
          <a:xfrm>
            <a:off x="3210750" y="315394"/>
            <a:ext cx="4864500" cy="645000"/>
          </a:xfrm>
          <a:prstGeom prst="rect">
            <a:avLst/>
          </a:prstGeom>
        </p:spPr>
        <p:txBody>
          <a:bodyPr spcFirstLastPara="1" wrap="square" lIns="0" tIns="0" rIns="0" bIns="0" anchor="t" anchorCtr="0">
            <a:noAutofit/>
          </a:bodyPr>
          <a:lstStyle/>
          <a:p>
            <a:pPr marL="0" lvl="0" indent="0" algn="l" rtl="0">
              <a:spcBef>
                <a:spcPts val="0"/>
              </a:spcBef>
              <a:spcAft>
                <a:spcPts val="0"/>
              </a:spcAft>
              <a:buSzPts val="4700"/>
              <a:buNone/>
            </a:pPr>
            <a:r>
              <a:rPr lang="vi-VN" sz="2400"/>
              <a:t>Model: </a:t>
            </a:r>
            <a:r>
              <a:rPr lang="vi-VN" sz="2400" u="sng"/>
              <a:t>Order</a:t>
            </a:r>
            <a:endParaRPr sz="2400" u="sng"/>
          </a:p>
        </p:txBody>
      </p:sp>
      <p:sp>
        <p:nvSpPr>
          <p:cNvPr id="335" name="Google Shape;335;p40"/>
          <p:cNvSpPr txBox="1">
            <a:spLocks noGrp="1"/>
          </p:cNvSpPr>
          <p:nvPr>
            <p:ph type="subTitle" idx="1"/>
          </p:nvPr>
        </p:nvSpPr>
        <p:spPr>
          <a:xfrm>
            <a:off x="974840" y="1228175"/>
            <a:ext cx="3470547" cy="2097372"/>
          </a:xfrm>
          <a:prstGeom prst="rect">
            <a:avLst/>
          </a:prstGeom>
        </p:spPr>
        <p:txBody>
          <a:bodyPr spcFirstLastPara="1" wrap="square" lIns="0" tIns="0" rIns="0" bIns="0" anchor="t" anchorCtr="0">
            <a:noAutofit/>
          </a:bodyPr>
          <a:lstStyle/>
          <a:p>
            <a:pPr marL="285750" lvl="0" indent="-285750" algn="l" rtl="0">
              <a:spcBef>
                <a:spcPts val="0"/>
              </a:spcBef>
              <a:spcAft>
                <a:spcPts val="1200"/>
              </a:spcAft>
              <a:buFont typeface="Arial" panose="020B0604020202020204" pitchFamily="34" charset="0"/>
              <a:buChar char="•"/>
            </a:pPr>
            <a:r>
              <a:rPr lang="vi-VN" sz="1800"/>
              <a:t>Gồm các thuộc tính dữ liệu: orderID, userID, orderDate, status, productName, productImageName.</a:t>
            </a:r>
          </a:p>
        </p:txBody>
      </p:sp>
      <p:grpSp>
        <p:nvGrpSpPr>
          <p:cNvPr id="337" name="Google Shape;337;p40"/>
          <p:cNvGrpSpPr/>
          <p:nvPr/>
        </p:nvGrpSpPr>
        <p:grpSpPr>
          <a:xfrm>
            <a:off x="6651888" y="817103"/>
            <a:ext cx="462975" cy="462556"/>
            <a:chOff x="3481708" y="3386870"/>
            <a:chExt cx="462975" cy="462556"/>
          </a:xfrm>
        </p:grpSpPr>
        <p:sp>
          <p:nvSpPr>
            <p:cNvPr id="338" name="Google Shape;338;p40"/>
            <p:cNvSpPr/>
            <p:nvPr/>
          </p:nvSpPr>
          <p:spPr>
            <a:xfrm>
              <a:off x="3531908" y="3386870"/>
              <a:ext cx="132319" cy="126905"/>
            </a:xfrm>
            <a:custGeom>
              <a:avLst/>
              <a:gdLst/>
              <a:ahLst/>
              <a:cxnLst/>
              <a:rect l="l" t="t" r="r" b="b"/>
              <a:pathLst>
                <a:path w="1882" h="1805" extrusionOk="0">
                  <a:moveTo>
                    <a:pt x="465" y="0"/>
                  </a:moveTo>
                  <a:cubicBezTo>
                    <a:pt x="358" y="0"/>
                    <a:pt x="251" y="42"/>
                    <a:pt x="167" y="125"/>
                  </a:cubicBezTo>
                  <a:cubicBezTo>
                    <a:pt x="1" y="280"/>
                    <a:pt x="1" y="554"/>
                    <a:pt x="167" y="697"/>
                  </a:cubicBezTo>
                  <a:lnTo>
                    <a:pt x="1251" y="1768"/>
                  </a:lnTo>
                  <a:cubicBezTo>
                    <a:pt x="1275" y="1792"/>
                    <a:pt x="1301" y="1804"/>
                    <a:pt x="1325" y="1804"/>
                  </a:cubicBezTo>
                  <a:cubicBezTo>
                    <a:pt x="1349" y="1804"/>
                    <a:pt x="1370" y="1792"/>
                    <a:pt x="1382" y="1768"/>
                  </a:cubicBezTo>
                  <a:lnTo>
                    <a:pt x="1834" y="1328"/>
                  </a:lnTo>
                  <a:cubicBezTo>
                    <a:pt x="1882" y="1280"/>
                    <a:pt x="1882" y="1221"/>
                    <a:pt x="1834" y="1197"/>
                  </a:cubicBezTo>
                  <a:lnTo>
                    <a:pt x="763" y="125"/>
                  </a:lnTo>
                  <a:cubicBezTo>
                    <a:pt x="679" y="42"/>
                    <a:pt x="572" y="0"/>
                    <a:pt x="4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40"/>
            <p:cNvSpPr/>
            <p:nvPr/>
          </p:nvSpPr>
          <p:spPr>
            <a:xfrm>
              <a:off x="3536970" y="3608270"/>
              <a:ext cx="132319" cy="127749"/>
            </a:xfrm>
            <a:custGeom>
              <a:avLst/>
              <a:gdLst/>
              <a:ahLst/>
              <a:cxnLst/>
              <a:rect l="l" t="t" r="r" b="b"/>
              <a:pathLst>
                <a:path w="1882" h="1817" extrusionOk="0">
                  <a:moveTo>
                    <a:pt x="1317" y="0"/>
                  </a:moveTo>
                  <a:cubicBezTo>
                    <a:pt x="1292" y="0"/>
                    <a:pt x="1268" y="12"/>
                    <a:pt x="1250" y="36"/>
                  </a:cubicBezTo>
                  <a:lnTo>
                    <a:pt x="179" y="1108"/>
                  </a:lnTo>
                  <a:cubicBezTo>
                    <a:pt x="0" y="1263"/>
                    <a:pt x="0" y="1524"/>
                    <a:pt x="167" y="1691"/>
                  </a:cubicBezTo>
                  <a:cubicBezTo>
                    <a:pt x="250" y="1774"/>
                    <a:pt x="357" y="1816"/>
                    <a:pt x="464" y="1816"/>
                  </a:cubicBezTo>
                  <a:cubicBezTo>
                    <a:pt x="572" y="1816"/>
                    <a:pt x="679" y="1774"/>
                    <a:pt x="762" y="1691"/>
                  </a:cubicBezTo>
                  <a:lnTo>
                    <a:pt x="1834" y="620"/>
                  </a:lnTo>
                  <a:cubicBezTo>
                    <a:pt x="1881" y="572"/>
                    <a:pt x="1881" y="512"/>
                    <a:pt x="1834" y="489"/>
                  </a:cubicBezTo>
                  <a:lnTo>
                    <a:pt x="1393" y="36"/>
                  </a:lnTo>
                  <a:cubicBezTo>
                    <a:pt x="1369" y="12"/>
                    <a:pt x="1343" y="0"/>
                    <a:pt x="13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40"/>
            <p:cNvSpPr/>
            <p:nvPr/>
          </p:nvSpPr>
          <p:spPr>
            <a:xfrm>
              <a:off x="3760479" y="3386870"/>
              <a:ext cx="131475" cy="126905"/>
            </a:xfrm>
            <a:custGeom>
              <a:avLst/>
              <a:gdLst/>
              <a:ahLst/>
              <a:cxnLst/>
              <a:rect l="l" t="t" r="r" b="b"/>
              <a:pathLst>
                <a:path w="1870" h="1805" extrusionOk="0">
                  <a:moveTo>
                    <a:pt x="1409" y="0"/>
                  </a:moveTo>
                  <a:cubicBezTo>
                    <a:pt x="1301" y="0"/>
                    <a:pt x="1191" y="42"/>
                    <a:pt x="1107" y="125"/>
                  </a:cubicBezTo>
                  <a:lnTo>
                    <a:pt x="36" y="1197"/>
                  </a:lnTo>
                  <a:cubicBezTo>
                    <a:pt x="0" y="1233"/>
                    <a:pt x="0" y="1292"/>
                    <a:pt x="36" y="1328"/>
                  </a:cubicBezTo>
                  <a:lnTo>
                    <a:pt x="500" y="1768"/>
                  </a:lnTo>
                  <a:cubicBezTo>
                    <a:pt x="524" y="1792"/>
                    <a:pt x="551" y="1804"/>
                    <a:pt x="575" y="1804"/>
                  </a:cubicBezTo>
                  <a:cubicBezTo>
                    <a:pt x="598" y="1804"/>
                    <a:pt x="619" y="1792"/>
                    <a:pt x="631" y="1768"/>
                  </a:cubicBezTo>
                  <a:lnTo>
                    <a:pt x="1703" y="697"/>
                  </a:lnTo>
                  <a:cubicBezTo>
                    <a:pt x="1869" y="542"/>
                    <a:pt x="1869" y="268"/>
                    <a:pt x="1703" y="125"/>
                  </a:cubicBezTo>
                  <a:cubicBezTo>
                    <a:pt x="1625" y="42"/>
                    <a:pt x="1518" y="0"/>
                    <a:pt x="14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40"/>
            <p:cNvSpPr/>
            <p:nvPr/>
          </p:nvSpPr>
          <p:spPr>
            <a:xfrm>
              <a:off x="3757104" y="3608270"/>
              <a:ext cx="130631" cy="127749"/>
            </a:xfrm>
            <a:custGeom>
              <a:avLst/>
              <a:gdLst/>
              <a:ahLst/>
              <a:cxnLst/>
              <a:rect l="l" t="t" r="r" b="b"/>
              <a:pathLst>
                <a:path w="1858" h="1817" extrusionOk="0">
                  <a:moveTo>
                    <a:pt x="554" y="0"/>
                  </a:moveTo>
                  <a:cubicBezTo>
                    <a:pt x="530" y="0"/>
                    <a:pt x="506" y="12"/>
                    <a:pt x="489" y="36"/>
                  </a:cubicBezTo>
                  <a:lnTo>
                    <a:pt x="48" y="489"/>
                  </a:lnTo>
                  <a:cubicBezTo>
                    <a:pt x="0" y="524"/>
                    <a:pt x="0" y="584"/>
                    <a:pt x="48" y="620"/>
                  </a:cubicBezTo>
                  <a:lnTo>
                    <a:pt x="1120" y="1691"/>
                  </a:lnTo>
                  <a:cubicBezTo>
                    <a:pt x="1197" y="1774"/>
                    <a:pt x="1304" y="1816"/>
                    <a:pt x="1410" y="1816"/>
                  </a:cubicBezTo>
                  <a:cubicBezTo>
                    <a:pt x="1516" y="1816"/>
                    <a:pt x="1620" y="1774"/>
                    <a:pt x="1691" y="1691"/>
                  </a:cubicBezTo>
                  <a:cubicBezTo>
                    <a:pt x="1858" y="1524"/>
                    <a:pt x="1858" y="1263"/>
                    <a:pt x="1691" y="1108"/>
                  </a:cubicBezTo>
                  <a:lnTo>
                    <a:pt x="620" y="36"/>
                  </a:lnTo>
                  <a:cubicBezTo>
                    <a:pt x="602" y="12"/>
                    <a:pt x="578" y="0"/>
                    <a:pt x="5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40"/>
            <p:cNvSpPr/>
            <p:nvPr/>
          </p:nvSpPr>
          <p:spPr>
            <a:xfrm>
              <a:off x="3696006" y="3549492"/>
              <a:ext cx="34380" cy="31217"/>
            </a:xfrm>
            <a:custGeom>
              <a:avLst/>
              <a:gdLst/>
              <a:ahLst/>
              <a:cxnLst/>
              <a:rect l="l" t="t" r="r" b="b"/>
              <a:pathLst>
                <a:path w="489" h="444" extrusionOk="0">
                  <a:moveTo>
                    <a:pt x="244" y="1"/>
                  </a:moveTo>
                  <a:cubicBezTo>
                    <a:pt x="166" y="1"/>
                    <a:pt x="89" y="40"/>
                    <a:pt x="48" y="122"/>
                  </a:cubicBezTo>
                  <a:cubicBezTo>
                    <a:pt x="48" y="146"/>
                    <a:pt x="36" y="146"/>
                    <a:pt x="36" y="158"/>
                  </a:cubicBezTo>
                  <a:cubicBezTo>
                    <a:pt x="0" y="241"/>
                    <a:pt x="36" y="324"/>
                    <a:pt x="96" y="384"/>
                  </a:cubicBezTo>
                  <a:cubicBezTo>
                    <a:pt x="119" y="408"/>
                    <a:pt x="179" y="444"/>
                    <a:pt x="238" y="444"/>
                  </a:cubicBezTo>
                  <a:cubicBezTo>
                    <a:pt x="298" y="444"/>
                    <a:pt x="357" y="408"/>
                    <a:pt x="405" y="384"/>
                  </a:cubicBezTo>
                  <a:cubicBezTo>
                    <a:pt x="488" y="289"/>
                    <a:pt x="488" y="158"/>
                    <a:pt x="405" y="63"/>
                  </a:cubicBezTo>
                  <a:cubicBezTo>
                    <a:pt x="360" y="22"/>
                    <a:pt x="301" y="1"/>
                    <a:pt x="2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40"/>
            <p:cNvSpPr/>
            <p:nvPr/>
          </p:nvSpPr>
          <p:spPr>
            <a:xfrm>
              <a:off x="3674211" y="3466810"/>
              <a:ext cx="77901" cy="59480"/>
            </a:xfrm>
            <a:custGeom>
              <a:avLst/>
              <a:gdLst/>
              <a:ahLst/>
              <a:cxnLst/>
              <a:rect l="l" t="t" r="r" b="b"/>
              <a:pathLst>
                <a:path w="1108" h="846" extrusionOk="0">
                  <a:moveTo>
                    <a:pt x="548" y="0"/>
                  </a:moveTo>
                  <a:cubicBezTo>
                    <a:pt x="441" y="0"/>
                    <a:pt x="346" y="12"/>
                    <a:pt x="239" y="24"/>
                  </a:cubicBezTo>
                  <a:cubicBezTo>
                    <a:pt x="239" y="60"/>
                    <a:pt x="251" y="84"/>
                    <a:pt x="251" y="119"/>
                  </a:cubicBezTo>
                  <a:cubicBezTo>
                    <a:pt x="251" y="250"/>
                    <a:pt x="215" y="369"/>
                    <a:pt x="108" y="453"/>
                  </a:cubicBezTo>
                  <a:lnTo>
                    <a:pt x="1" y="560"/>
                  </a:lnTo>
                  <a:lnTo>
                    <a:pt x="286" y="846"/>
                  </a:lnTo>
                  <a:cubicBezTo>
                    <a:pt x="364" y="798"/>
                    <a:pt x="453" y="774"/>
                    <a:pt x="545" y="774"/>
                  </a:cubicBezTo>
                  <a:cubicBezTo>
                    <a:pt x="638" y="774"/>
                    <a:pt x="733" y="798"/>
                    <a:pt x="822" y="846"/>
                  </a:cubicBezTo>
                  <a:lnTo>
                    <a:pt x="1108" y="560"/>
                  </a:lnTo>
                  <a:lnTo>
                    <a:pt x="1001" y="453"/>
                  </a:lnTo>
                  <a:cubicBezTo>
                    <a:pt x="882" y="334"/>
                    <a:pt x="834" y="179"/>
                    <a:pt x="858" y="24"/>
                  </a:cubicBezTo>
                  <a:cubicBezTo>
                    <a:pt x="763" y="0"/>
                    <a:pt x="656" y="0"/>
                    <a:pt x="5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40"/>
            <p:cNvSpPr/>
            <p:nvPr/>
          </p:nvSpPr>
          <p:spPr>
            <a:xfrm>
              <a:off x="3752112" y="3526220"/>
              <a:ext cx="72839" cy="72065"/>
            </a:xfrm>
            <a:custGeom>
              <a:avLst/>
              <a:gdLst/>
              <a:ahLst/>
              <a:cxnLst/>
              <a:rect l="l" t="t" r="r" b="b"/>
              <a:pathLst>
                <a:path w="1036" h="1025" extrusionOk="0">
                  <a:moveTo>
                    <a:pt x="274" y="1"/>
                  </a:moveTo>
                  <a:lnTo>
                    <a:pt x="0" y="286"/>
                  </a:lnTo>
                  <a:cubicBezTo>
                    <a:pt x="83" y="441"/>
                    <a:pt x="83" y="655"/>
                    <a:pt x="0" y="822"/>
                  </a:cubicBezTo>
                  <a:lnTo>
                    <a:pt x="191" y="1025"/>
                  </a:lnTo>
                  <a:lnTo>
                    <a:pt x="298" y="917"/>
                  </a:lnTo>
                  <a:cubicBezTo>
                    <a:pt x="381" y="834"/>
                    <a:pt x="500" y="786"/>
                    <a:pt x="631" y="786"/>
                  </a:cubicBezTo>
                  <a:cubicBezTo>
                    <a:pt x="774" y="786"/>
                    <a:pt x="893" y="834"/>
                    <a:pt x="976" y="917"/>
                  </a:cubicBezTo>
                  <a:lnTo>
                    <a:pt x="1036" y="977"/>
                  </a:lnTo>
                  <a:lnTo>
                    <a:pt x="917" y="405"/>
                  </a:lnTo>
                  <a:cubicBezTo>
                    <a:pt x="905" y="322"/>
                    <a:pt x="869" y="251"/>
                    <a:pt x="857" y="179"/>
                  </a:cubicBezTo>
                  <a:cubicBezTo>
                    <a:pt x="798" y="191"/>
                    <a:pt x="750" y="203"/>
                    <a:pt x="691" y="203"/>
                  </a:cubicBezTo>
                  <a:cubicBezTo>
                    <a:pt x="560" y="203"/>
                    <a:pt x="441" y="167"/>
                    <a:pt x="357" y="72"/>
                  </a:cubicBezTo>
                  <a:lnTo>
                    <a:pt x="27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40"/>
            <p:cNvSpPr/>
            <p:nvPr/>
          </p:nvSpPr>
          <p:spPr>
            <a:xfrm>
              <a:off x="3601372" y="3526220"/>
              <a:ext cx="73753" cy="72065"/>
            </a:xfrm>
            <a:custGeom>
              <a:avLst/>
              <a:gdLst/>
              <a:ahLst/>
              <a:cxnLst/>
              <a:rect l="l" t="t" r="r" b="b"/>
              <a:pathLst>
                <a:path w="1049" h="1025" extrusionOk="0">
                  <a:moveTo>
                    <a:pt x="751" y="1"/>
                  </a:moveTo>
                  <a:lnTo>
                    <a:pt x="680" y="72"/>
                  </a:lnTo>
                  <a:cubicBezTo>
                    <a:pt x="596" y="167"/>
                    <a:pt x="477" y="203"/>
                    <a:pt x="334" y="203"/>
                  </a:cubicBezTo>
                  <a:cubicBezTo>
                    <a:pt x="275" y="203"/>
                    <a:pt x="215" y="191"/>
                    <a:pt x="179" y="179"/>
                  </a:cubicBezTo>
                  <a:cubicBezTo>
                    <a:pt x="144" y="251"/>
                    <a:pt x="132" y="322"/>
                    <a:pt x="120" y="394"/>
                  </a:cubicBezTo>
                  <a:lnTo>
                    <a:pt x="1" y="977"/>
                  </a:lnTo>
                  <a:lnTo>
                    <a:pt x="60" y="917"/>
                  </a:lnTo>
                  <a:cubicBezTo>
                    <a:pt x="144" y="834"/>
                    <a:pt x="263" y="786"/>
                    <a:pt x="394" y="786"/>
                  </a:cubicBezTo>
                  <a:cubicBezTo>
                    <a:pt x="537" y="786"/>
                    <a:pt x="656" y="834"/>
                    <a:pt x="739" y="917"/>
                  </a:cubicBezTo>
                  <a:lnTo>
                    <a:pt x="846" y="1025"/>
                  </a:lnTo>
                  <a:lnTo>
                    <a:pt x="1049" y="822"/>
                  </a:lnTo>
                  <a:cubicBezTo>
                    <a:pt x="1013" y="727"/>
                    <a:pt x="989" y="644"/>
                    <a:pt x="989" y="548"/>
                  </a:cubicBezTo>
                  <a:cubicBezTo>
                    <a:pt x="989" y="453"/>
                    <a:pt x="1013" y="358"/>
                    <a:pt x="1049" y="274"/>
                  </a:cubicBezTo>
                  <a:lnTo>
                    <a:pt x="75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40"/>
            <p:cNvSpPr/>
            <p:nvPr/>
          </p:nvSpPr>
          <p:spPr>
            <a:xfrm>
              <a:off x="3600528" y="3601590"/>
              <a:ext cx="224422" cy="150739"/>
            </a:xfrm>
            <a:custGeom>
              <a:avLst/>
              <a:gdLst/>
              <a:ahLst/>
              <a:cxnLst/>
              <a:rect l="l" t="t" r="r" b="b"/>
              <a:pathLst>
                <a:path w="3192" h="2144" extrusionOk="0">
                  <a:moveTo>
                    <a:pt x="1334" y="0"/>
                  </a:moveTo>
                  <a:lnTo>
                    <a:pt x="1120" y="203"/>
                  </a:lnTo>
                  <a:lnTo>
                    <a:pt x="1192" y="286"/>
                  </a:lnTo>
                  <a:cubicBezTo>
                    <a:pt x="1287" y="369"/>
                    <a:pt x="1346" y="488"/>
                    <a:pt x="1346" y="619"/>
                  </a:cubicBezTo>
                  <a:cubicBezTo>
                    <a:pt x="1346" y="762"/>
                    <a:pt x="1299" y="881"/>
                    <a:pt x="1192" y="965"/>
                  </a:cubicBezTo>
                  <a:lnTo>
                    <a:pt x="120" y="2036"/>
                  </a:lnTo>
                  <a:cubicBezTo>
                    <a:pt x="84" y="2084"/>
                    <a:pt x="49" y="2108"/>
                    <a:pt x="1" y="2143"/>
                  </a:cubicBezTo>
                  <a:lnTo>
                    <a:pt x="1049" y="2143"/>
                  </a:lnTo>
                  <a:cubicBezTo>
                    <a:pt x="1108" y="1917"/>
                    <a:pt x="1334" y="1750"/>
                    <a:pt x="1585" y="1750"/>
                  </a:cubicBezTo>
                  <a:lnTo>
                    <a:pt x="1596" y="1750"/>
                  </a:lnTo>
                  <a:cubicBezTo>
                    <a:pt x="1858" y="1750"/>
                    <a:pt x="2073" y="1917"/>
                    <a:pt x="2156" y="2143"/>
                  </a:cubicBezTo>
                  <a:lnTo>
                    <a:pt x="3192" y="2143"/>
                  </a:lnTo>
                  <a:cubicBezTo>
                    <a:pt x="3144" y="2108"/>
                    <a:pt x="3109" y="2084"/>
                    <a:pt x="3073" y="2036"/>
                  </a:cubicBezTo>
                  <a:lnTo>
                    <a:pt x="2001" y="965"/>
                  </a:lnTo>
                  <a:cubicBezTo>
                    <a:pt x="1918" y="881"/>
                    <a:pt x="1858" y="762"/>
                    <a:pt x="1858" y="619"/>
                  </a:cubicBezTo>
                  <a:cubicBezTo>
                    <a:pt x="1858" y="488"/>
                    <a:pt x="1894" y="369"/>
                    <a:pt x="2001" y="286"/>
                  </a:cubicBezTo>
                  <a:lnTo>
                    <a:pt x="2073" y="203"/>
                  </a:lnTo>
                  <a:lnTo>
                    <a:pt x="1870" y="0"/>
                  </a:lnTo>
                  <a:cubicBezTo>
                    <a:pt x="1775" y="48"/>
                    <a:pt x="1692" y="60"/>
                    <a:pt x="1596" y="60"/>
                  </a:cubicBezTo>
                  <a:cubicBezTo>
                    <a:pt x="1513" y="60"/>
                    <a:pt x="1406" y="48"/>
                    <a:pt x="13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40"/>
            <p:cNvSpPr/>
            <p:nvPr/>
          </p:nvSpPr>
          <p:spPr>
            <a:xfrm>
              <a:off x="3481708" y="3752260"/>
              <a:ext cx="462975" cy="97165"/>
            </a:xfrm>
            <a:custGeom>
              <a:avLst/>
              <a:gdLst/>
              <a:ahLst/>
              <a:cxnLst/>
              <a:rect l="l" t="t" r="r" b="b"/>
              <a:pathLst>
                <a:path w="6585" h="1382" extrusionOk="0">
                  <a:moveTo>
                    <a:pt x="3275" y="0"/>
                  </a:moveTo>
                  <a:cubicBezTo>
                    <a:pt x="3167" y="0"/>
                    <a:pt x="3084" y="84"/>
                    <a:pt x="3084" y="191"/>
                  </a:cubicBezTo>
                  <a:lnTo>
                    <a:pt x="3084" y="1000"/>
                  </a:lnTo>
                  <a:lnTo>
                    <a:pt x="2691" y="1000"/>
                  </a:lnTo>
                  <a:lnTo>
                    <a:pt x="2691" y="405"/>
                  </a:lnTo>
                  <a:lnTo>
                    <a:pt x="1084" y="405"/>
                  </a:lnTo>
                  <a:lnTo>
                    <a:pt x="941" y="1000"/>
                  </a:lnTo>
                  <a:lnTo>
                    <a:pt x="191" y="1000"/>
                  </a:lnTo>
                  <a:cubicBezTo>
                    <a:pt x="96" y="1000"/>
                    <a:pt x="0" y="1084"/>
                    <a:pt x="0" y="1191"/>
                  </a:cubicBezTo>
                  <a:cubicBezTo>
                    <a:pt x="0" y="1298"/>
                    <a:pt x="96" y="1381"/>
                    <a:pt x="191" y="1381"/>
                  </a:cubicBezTo>
                  <a:lnTo>
                    <a:pt x="6382" y="1381"/>
                  </a:lnTo>
                  <a:cubicBezTo>
                    <a:pt x="6489" y="1381"/>
                    <a:pt x="6584" y="1298"/>
                    <a:pt x="6584" y="1191"/>
                  </a:cubicBezTo>
                  <a:cubicBezTo>
                    <a:pt x="6561" y="1084"/>
                    <a:pt x="6489" y="1000"/>
                    <a:pt x="6370" y="1000"/>
                  </a:cubicBezTo>
                  <a:lnTo>
                    <a:pt x="5584" y="1000"/>
                  </a:lnTo>
                  <a:lnTo>
                    <a:pt x="5430" y="405"/>
                  </a:lnTo>
                  <a:lnTo>
                    <a:pt x="3858" y="405"/>
                  </a:lnTo>
                  <a:lnTo>
                    <a:pt x="3858" y="1000"/>
                  </a:lnTo>
                  <a:lnTo>
                    <a:pt x="3489" y="1000"/>
                  </a:lnTo>
                  <a:lnTo>
                    <a:pt x="3489" y="191"/>
                  </a:lnTo>
                  <a:cubicBezTo>
                    <a:pt x="3489" y="84"/>
                    <a:pt x="3394" y="0"/>
                    <a:pt x="32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Google Shape;1460;p74">
            <a:extLst>
              <a:ext uri="{FF2B5EF4-FFF2-40B4-BE49-F238E27FC236}">
                <a16:creationId xmlns:a16="http://schemas.microsoft.com/office/drawing/2014/main" id="{E06D66F6-623E-7896-D86C-7E3B918A78D5}"/>
              </a:ext>
            </a:extLst>
          </p:cNvPr>
          <p:cNvSpPr/>
          <p:nvPr/>
        </p:nvSpPr>
        <p:spPr>
          <a:xfrm>
            <a:off x="7233683" y="-199856"/>
            <a:ext cx="2320494" cy="2476717"/>
          </a:xfrm>
          <a:custGeom>
            <a:avLst/>
            <a:gdLst/>
            <a:ahLst/>
            <a:cxnLst/>
            <a:rect l="l" t="t" r="r" b="b"/>
            <a:pathLst>
              <a:path w="146265" h="156112" extrusionOk="0">
                <a:moveTo>
                  <a:pt x="5411" y="0"/>
                </a:moveTo>
                <a:cubicBezTo>
                  <a:pt x="5411" y="0"/>
                  <a:pt x="1" y="28329"/>
                  <a:pt x="20548" y="36870"/>
                </a:cubicBezTo>
                <a:cubicBezTo>
                  <a:pt x="24058" y="38329"/>
                  <a:pt x="27694" y="38893"/>
                  <a:pt x="31373" y="38893"/>
                </a:cubicBezTo>
                <a:cubicBezTo>
                  <a:pt x="43912" y="38893"/>
                  <a:pt x="56943" y="32338"/>
                  <a:pt x="67152" y="32338"/>
                </a:cubicBezTo>
                <a:cubicBezTo>
                  <a:pt x="71479" y="32338"/>
                  <a:pt x="75300" y="33516"/>
                  <a:pt x="78361" y="36870"/>
                </a:cubicBezTo>
                <a:cubicBezTo>
                  <a:pt x="90793" y="50426"/>
                  <a:pt x="72190" y="65958"/>
                  <a:pt x="96993" y="74500"/>
                </a:cubicBezTo>
                <a:cubicBezTo>
                  <a:pt x="105899" y="77600"/>
                  <a:pt x="114015" y="83740"/>
                  <a:pt x="115717" y="93497"/>
                </a:cubicBezTo>
                <a:cubicBezTo>
                  <a:pt x="117814" y="105503"/>
                  <a:pt x="109060" y="112403"/>
                  <a:pt x="105504" y="122646"/>
                </a:cubicBezTo>
                <a:cubicBezTo>
                  <a:pt x="103559" y="128148"/>
                  <a:pt x="104744" y="135078"/>
                  <a:pt x="107024" y="140245"/>
                </a:cubicBezTo>
                <a:cubicBezTo>
                  <a:pt x="109699" y="146294"/>
                  <a:pt x="114501" y="151218"/>
                  <a:pt x="120580" y="153832"/>
                </a:cubicBezTo>
                <a:cubicBezTo>
                  <a:pt x="124167" y="155413"/>
                  <a:pt x="128027" y="156081"/>
                  <a:pt x="131918" y="156112"/>
                </a:cubicBezTo>
                <a:cubicBezTo>
                  <a:pt x="133438" y="156112"/>
                  <a:pt x="146265" y="155200"/>
                  <a:pt x="146265" y="153650"/>
                </a:cubicBezTo>
                <a:lnTo>
                  <a:pt x="1462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Picture 1">
            <a:extLst>
              <a:ext uri="{FF2B5EF4-FFF2-40B4-BE49-F238E27FC236}">
                <a16:creationId xmlns:a16="http://schemas.microsoft.com/office/drawing/2014/main" id="{768C6DDA-77AF-4BC4-D22C-0EDFA6FAFDF3}"/>
              </a:ext>
            </a:extLst>
          </p:cNvPr>
          <p:cNvPicPr>
            <a:picLocks noChangeAspect="1"/>
          </p:cNvPicPr>
          <p:nvPr/>
        </p:nvPicPr>
        <p:blipFill>
          <a:blip r:embed="rId3"/>
          <a:stretch>
            <a:fillRect/>
          </a:stretch>
        </p:blipFill>
        <p:spPr>
          <a:xfrm>
            <a:off x="6414485" y="3293927"/>
            <a:ext cx="859812" cy="859812"/>
          </a:xfrm>
          <a:prstGeom prst="rect">
            <a:avLst/>
          </a:prstGeom>
        </p:spPr>
      </p:pic>
      <p:pic>
        <p:nvPicPr>
          <p:cNvPr id="5" name="Picture 4">
            <a:extLst>
              <a:ext uri="{FF2B5EF4-FFF2-40B4-BE49-F238E27FC236}">
                <a16:creationId xmlns:a16="http://schemas.microsoft.com/office/drawing/2014/main" id="{38F1838C-77AB-2F4D-3892-0C25568207EF}"/>
              </a:ext>
            </a:extLst>
          </p:cNvPr>
          <p:cNvPicPr>
            <a:picLocks noChangeAspect="1"/>
          </p:cNvPicPr>
          <p:nvPr/>
        </p:nvPicPr>
        <p:blipFill>
          <a:blip r:embed="rId4"/>
          <a:stretch>
            <a:fillRect/>
          </a:stretch>
        </p:blipFill>
        <p:spPr>
          <a:xfrm>
            <a:off x="4564664" y="817103"/>
            <a:ext cx="4067743" cy="3734321"/>
          </a:xfrm>
          <a:prstGeom prst="rect">
            <a:avLst/>
          </a:prstGeom>
        </p:spPr>
      </p:pic>
    </p:spTree>
    <p:extLst>
      <p:ext uri="{BB962C8B-B14F-4D97-AF65-F5344CB8AC3E}">
        <p14:creationId xmlns:p14="http://schemas.microsoft.com/office/powerpoint/2010/main" val="25443797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40"/>
          <p:cNvSpPr txBox="1">
            <a:spLocks noGrp="1"/>
          </p:cNvSpPr>
          <p:nvPr>
            <p:ph type="title"/>
          </p:nvPr>
        </p:nvSpPr>
        <p:spPr>
          <a:xfrm>
            <a:off x="3210750" y="315394"/>
            <a:ext cx="4864500" cy="645000"/>
          </a:xfrm>
          <a:prstGeom prst="rect">
            <a:avLst/>
          </a:prstGeom>
        </p:spPr>
        <p:txBody>
          <a:bodyPr spcFirstLastPara="1" wrap="square" lIns="0" tIns="0" rIns="0" bIns="0" anchor="t" anchorCtr="0">
            <a:noAutofit/>
          </a:bodyPr>
          <a:lstStyle/>
          <a:p>
            <a:pPr marL="0" lvl="0" indent="0" algn="l" rtl="0">
              <a:spcBef>
                <a:spcPts val="0"/>
              </a:spcBef>
              <a:spcAft>
                <a:spcPts val="0"/>
              </a:spcAft>
              <a:buSzPts val="4700"/>
              <a:buNone/>
            </a:pPr>
            <a:r>
              <a:rPr lang="vi-VN" sz="2400"/>
              <a:t>Model: </a:t>
            </a:r>
            <a:r>
              <a:rPr lang="vi-VN" sz="2400" u="sng"/>
              <a:t>Order</a:t>
            </a:r>
            <a:endParaRPr sz="2400" u="sng"/>
          </a:p>
        </p:txBody>
      </p:sp>
      <p:sp>
        <p:nvSpPr>
          <p:cNvPr id="335" name="Google Shape;335;p40"/>
          <p:cNvSpPr txBox="1">
            <a:spLocks noGrp="1"/>
          </p:cNvSpPr>
          <p:nvPr>
            <p:ph type="subTitle" idx="1"/>
          </p:nvPr>
        </p:nvSpPr>
        <p:spPr>
          <a:xfrm>
            <a:off x="1033380" y="669985"/>
            <a:ext cx="3470547" cy="645000"/>
          </a:xfrm>
          <a:prstGeom prst="rect">
            <a:avLst/>
          </a:prstGeom>
        </p:spPr>
        <p:txBody>
          <a:bodyPr spcFirstLastPara="1" wrap="square" lIns="0" tIns="0" rIns="0" bIns="0" anchor="t" anchorCtr="0">
            <a:noAutofit/>
          </a:bodyPr>
          <a:lstStyle/>
          <a:p>
            <a:pPr marL="285750" lvl="0" indent="-285750" algn="l" rtl="0">
              <a:spcBef>
                <a:spcPts val="0"/>
              </a:spcBef>
              <a:spcAft>
                <a:spcPts val="1200"/>
              </a:spcAft>
              <a:buFont typeface="Arial" panose="020B0604020202020204" pitchFamily="34" charset="0"/>
              <a:buChar char="•"/>
            </a:pPr>
            <a:r>
              <a:rPr lang="vi-VN" sz="1800"/>
              <a:t>Getter và setter các thuộc tính:</a:t>
            </a:r>
          </a:p>
        </p:txBody>
      </p:sp>
      <p:grpSp>
        <p:nvGrpSpPr>
          <p:cNvPr id="337" name="Google Shape;337;p40"/>
          <p:cNvGrpSpPr/>
          <p:nvPr/>
        </p:nvGrpSpPr>
        <p:grpSpPr>
          <a:xfrm>
            <a:off x="6651888" y="817103"/>
            <a:ext cx="462975" cy="462556"/>
            <a:chOff x="3481708" y="3386870"/>
            <a:chExt cx="462975" cy="462556"/>
          </a:xfrm>
        </p:grpSpPr>
        <p:sp>
          <p:nvSpPr>
            <p:cNvPr id="338" name="Google Shape;338;p40"/>
            <p:cNvSpPr/>
            <p:nvPr/>
          </p:nvSpPr>
          <p:spPr>
            <a:xfrm>
              <a:off x="3531908" y="3386870"/>
              <a:ext cx="132319" cy="126905"/>
            </a:xfrm>
            <a:custGeom>
              <a:avLst/>
              <a:gdLst/>
              <a:ahLst/>
              <a:cxnLst/>
              <a:rect l="l" t="t" r="r" b="b"/>
              <a:pathLst>
                <a:path w="1882" h="1805" extrusionOk="0">
                  <a:moveTo>
                    <a:pt x="465" y="0"/>
                  </a:moveTo>
                  <a:cubicBezTo>
                    <a:pt x="358" y="0"/>
                    <a:pt x="251" y="42"/>
                    <a:pt x="167" y="125"/>
                  </a:cubicBezTo>
                  <a:cubicBezTo>
                    <a:pt x="1" y="280"/>
                    <a:pt x="1" y="554"/>
                    <a:pt x="167" y="697"/>
                  </a:cubicBezTo>
                  <a:lnTo>
                    <a:pt x="1251" y="1768"/>
                  </a:lnTo>
                  <a:cubicBezTo>
                    <a:pt x="1275" y="1792"/>
                    <a:pt x="1301" y="1804"/>
                    <a:pt x="1325" y="1804"/>
                  </a:cubicBezTo>
                  <a:cubicBezTo>
                    <a:pt x="1349" y="1804"/>
                    <a:pt x="1370" y="1792"/>
                    <a:pt x="1382" y="1768"/>
                  </a:cubicBezTo>
                  <a:lnTo>
                    <a:pt x="1834" y="1328"/>
                  </a:lnTo>
                  <a:cubicBezTo>
                    <a:pt x="1882" y="1280"/>
                    <a:pt x="1882" y="1221"/>
                    <a:pt x="1834" y="1197"/>
                  </a:cubicBezTo>
                  <a:lnTo>
                    <a:pt x="763" y="125"/>
                  </a:lnTo>
                  <a:cubicBezTo>
                    <a:pt x="679" y="42"/>
                    <a:pt x="572" y="0"/>
                    <a:pt x="4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40"/>
            <p:cNvSpPr/>
            <p:nvPr/>
          </p:nvSpPr>
          <p:spPr>
            <a:xfrm>
              <a:off x="3536970" y="3608270"/>
              <a:ext cx="132319" cy="127749"/>
            </a:xfrm>
            <a:custGeom>
              <a:avLst/>
              <a:gdLst/>
              <a:ahLst/>
              <a:cxnLst/>
              <a:rect l="l" t="t" r="r" b="b"/>
              <a:pathLst>
                <a:path w="1882" h="1817" extrusionOk="0">
                  <a:moveTo>
                    <a:pt x="1317" y="0"/>
                  </a:moveTo>
                  <a:cubicBezTo>
                    <a:pt x="1292" y="0"/>
                    <a:pt x="1268" y="12"/>
                    <a:pt x="1250" y="36"/>
                  </a:cubicBezTo>
                  <a:lnTo>
                    <a:pt x="179" y="1108"/>
                  </a:lnTo>
                  <a:cubicBezTo>
                    <a:pt x="0" y="1263"/>
                    <a:pt x="0" y="1524"/>
                    <a:pt x="167" y="1691"/>
                  </a:cubicBezTo>
                  <a:cubicBezTo>
                    <a:pt x="250" y="1774"/>
                    <a:pt x="357" y="1816"/>
                    <a:pt x="464" y="1816"/>
                  </a:cubicBezTo>
                  <a:cubicBezTo>
                    <a:pt x="572" y="1816"/>
                    <a:pt x="679" y="1774"/>
                    <a:pt x="762" y="1691"/>
                  </a:cubicBezTo>
                  <a:lnTo>
                    <a:pt x="1834" y="620"/>
                  </a:lnTo>
                  <a:cubicBezTo>
                    <a:pt x="1881" y="572"/>
                    <a:pt x="1881" y="512"/>
                    <a:pt x="1834" y="489"/>
                  </a:cubicBezTo>
                  <a:lnTo>
                    <a:pt x="1393" y="36"/>
                  </a:lnTo>
                  <a:cubicBezTo>
                    <a:pt x="1369" y="12"/>
                    <a:pt x="1343" y="0"/>
                    <a:pt x="13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40"/>
            <p:cNvSpPr/>
            <p:nvPr/>
          </p:nvSpPr>
          <p:spPr>
            <a:xfrm>
              <a:off x="3760479" y="3386870"/>
              <a:ext cx="131475" cy="126905"/>
            </a:xfrm>
            <a:custGeom>
              <a:avLst/>
              <a:gdLst/>
              <a:ahLst/>
              <a:cxnLst/>
              <a:rect l="l" t="t" r="r" b="b"/>
              <a:pathLst>
                <a:path w="1870" h="1805" extrusionOk="0">
                  <a:moveTo>
                    <a:pt x="1409" y="0"/>
                  </a:moveTo>
                  <a:cubicBezTo>
                    <a:pt x="1301" y="0"/>
                    <a:pt x="1191" y="42"/>
                    <a:pt x="1107" y="125"/>
                  </a:cubicBezTo>
                  <a:lnTo>
                    <a:pt x="36" y="1197"/>
                  </a:lnTo>
                  <a:cubicBezTo>
                    <a:pt x="0" y="1233"/>
                    <a:pt x="0" y="1292"/>
                    <a:pt x="36" y="1328"/>
                  </a:cubicBezTo>
                  <a:lnTo>
                    <a:pt x="500" y="1768"/>
                  </a:lnTo>
                  <a:cubicBezTo>
                    <a:pt x="524" y="1792"/>
                    <a:pt x="551" y="1804"/>
                    <a:pt x="575" y="1804"/>
                  </a:cubicBezTo>
                  <a:cubicBezTo>
                    <a:pt x="598" y="1804"/>
                    <a:pt x="619" y="1792"/>
                    <a:pt x="631" y="1768"/>
                  </a:cubicBezTo>
                  <a:lnTo>
                    <a:pt x="1703" y="697"/>
                  </a:lnTo>
                  <a:cubicBezTo>
                    <a:pt x="1869" y="542"/>
                    <a:pt x="1869" y="268"/>
                    <a:pt x="1703" y="125"/>
                  </a:cubicBezTo>
                  <a:cubicBezTo>
                    <a:pt x="1625" y="42"/>
                    <a:pt x="1518" y="0"/>
                    <a:pt x="14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40"/>
            <p:cNvSpPr/>
            <p:nvPr/>
          </p:nvSpPr>
          <p:spPr>
            <a:xfrm>
              <a:off x="3757104" y="3608270"/>
              <a:ext cx="130631" cy="127749"/>
            </a:xfrm>
            <a:custGeom>
              <a:avLst/>
              <a:gdLst/>
              <a:ahLst/>
              <a:cxnLst/>
              <a:rect l="l" t="t" r="r" b="b"/>
              <a:pathLst>
                <a:path w="1858" h="1817" extrusionOk="0">
                  <a:moveTo>
                    <a:pt x="554" y="0"/>
                  </a:moveTo>
                  <a:cubicBezTo>
                    <a:pt x="530" y="0"/>
                    <a:pt x="506" y="12"/>
                    <a:pt x="489" y="36"/>
                  </a:cubicBezTo>
                  <a:lnTo>
                    <a:pt x="48" y="489"/>
                  </a:lnTo>
                  <a:cubicBezTo>
                    <a:pt x="0" y="524"/>
                    <a:pt x="0" y="584"/>
                    <a:pt x="48" y="620"/>
                  </a:cubicBezTo>
                  <a:lnTo>
                    <a:pt x="1120" y="1691"/>
                  </a:lnTo>
                  <a:cubicBezTo>
                    <a:pt x="1197" y="1774"/>
                    <a:pt x="1304" y="1816"/>
                    <a:pt x="1410" y="1816"/>
                  </a:cubicBezTo>
                  <a:cubicBezTo>
                    <a:pt x="1516" y="1816"/>
                    <a:pt x="1620" y="1774"/>
                    <a:pt x="1691" y="1691"/>
                  </a:cubicBezTo>
                  <a:cubicBezTo>
                    <a:pt x="1858" y="1524"/>
                    <a:pt x="1858" y="1263"/>
                    <a:pt x="1691" y="1108"/>
                  </a:cubicBezTo>
                  <a:lnTo>
                    <a:pt x="620" y="36"/>
                  </a:lnTo>
                  <a:cubicBezTo>
                    <a:pt x="602" y="12"/>
                    <a:pt x="578" y="0"/>
                    <a:pt x="5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40"/>
            <p:cNvSpPr/>
            <p:nvPr/>
          </p:nvSpPr>
          <p:spPr>
            <a:xfrm>
              <a:off x="3696006" y="3549492"/>
              <a:ext cx="34380" cy="31217"/>
            </a:xfrm>
            <a:custGeom>
              <a:avLst/>
              <a:gdLst/>
              <a:ahLst/>
              <a:cxnLst/>
              <a:rect l="l" t="t" r="r" b="b"/>
              <a:pathLst>
                <a:path w="489" h="444" extrusionOk="0">
                  <a:moveTo>
                    <a:pt x="244" y="1"/>
                  </a:moveTo>
                  <a:cubicBezTo>
                    <a:pt x="166" y="1"/>
                    <a:pt x="89" y="40"/>
                    <a:pt x="48" y="122"/>
                  </a:cubicBezTo>
                  <a:cubicBezTo>
                    <a:pt x="48" y="146"/>
                    <a:pt x="36" y="146"/>
                    <a:pt x="36" y="158"/>
                  </a:cubicBezTo>
                  <a:cubicBezTo>
                    <a:pt x="0" y="241"/>
                    <a:pt x="36" y="324"/>
                    <a:pt x="96" y="384"/>
                  </a:cubicBezTo>
                  <a:cubicBezTo>
                    <a:pt x="119" y="408"/>
                    <a:pt x="179" y="444"/>
                    <a:pt x="238" y="444"/>
                  </a:cubicBezTo>
                  <a:cubicBezTo>
                    <a:pt x="298" y="444"/>
                    <a:pt x="357" y="408"/>
                    <a:pt x="405" y="384"/>
                  </a:cubicBezTo>
                  <a:cubicBezTo>
                    <a:pt x="488" y="289"/>
                    <a:pt x="488" y="158"/>
                    <a:pt x="405" y="63"/>
                  </a:cubicBezTo>
                  <a:cubicBezTo>
                    <a:pt x="360" y="22"/>
                    <a:pt x="301" y="1"/>
                    <a:pt x="2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40"/>
            <p:cNvSpPr/>
            <p:nvPr/>
          </p:nvSpPr>
          <p:spPr>
            <a:xfrm>
              <a:off x="3674211" y="3466810"/>
              <a:ext cx="77901" cy="59480"/>
            </a:xfrm>
            <a:custGeom>
              <a:avLst/>
              <a:gdLst/>
              <a:ahLst/>
              <a:cxnLst/>
              <a:rect l="l" t="t" r="r" b="b"/>
              <a:pathLst>
                <a:path w="1108" h="846" extrusionOk="0">
                  <a:moveTo>
                    <a:pt x="548" y="0"/>
                  </a:moveTo>
                  <a:cubicBezTo>
                    <a:pt x="441" y="0"/>
                    <a:pt x="346" y="12"/>
                    <a:pt x="239" y="24"/>
                  </a:cubicBezTo>
                  <a:cubicBezTo>
                    <a:pt x="239" y="60"/>
                    <a:pt x="251" y="84"/>
                    <a:pt x="251" y="119"/>
                  </a:cubicBezTo>
                  <a:cubicBezTo>
                    <a:pt x="251" y="250"/>
                    <a:pt x="215" y="369"/>
                    <a:pt x="108" y="453"/>
                  </a:cubicBezTo>
                  <a:lnTo>
                    <a:pt x="1" y="560"/>
                  </a:lnTo>
                  <a:lnTo>
                    <a:pt x="286" y="846"/>
                  </a:lnTo>
                  <a:cubicBezTo>
                    <a:pt x="364" y="798"/>
                    <a:pt x="453" y="774"/>
                    <a:pt x="545" y="774"/>
                  </a:cubicBezTo>
                  <a:cubicBezTo>
                    <a:pt x="638" y="774"/>
                    <a:pt x="733" y="798"/>
                    <a:pt x="822" y="846"/>
                  </a:cubicBezTo>
                  <a:lnTo>
                    <a:pt x="1108" y="560"/>
                  </a:lnTo>
                  <a:lnTo>
                    <a:pt x="1001" y="453"/>
                  </a:lnTo>
                  <a:cubicBezTo>
                    <a:pt x="882" y="334"/>
                    <a:pt x="834" y="179"/>
                    <a:pt x="858" y="24"/>
                  </a:cubicBezTo>
                  <a:cubicBezTo>
                    <a:pt x="763" y="0"/>
                    <a:pt x="656" y="0"/>
                    <a:pt x="5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40"/>
            <p:cNvSpPr/>
            <p:nvPr/>
          </p:nvSpPr>
          <p:spPr>
            <a:xfrm>
              <a:off x="3752112" y="3526220"/>
              <a:ext cx="72839" cy="72065"/>
            </a:xfrm>
            <a:custGeom>
              <a:avLst/>
              <a:gdLst/>
              <a:ahLst/>
              <a:cxnLst/>
              <a:rect l="l" t="t" r="r" b="b"/>
              <a:pathLst>
                <a:path w="1036" h="1025" extrusionOk="0">
                  <a:moveTo>
                    <a:pt x="274" y="1"/>
                  </a:moveTo>
                  <a:lnTo>
                    <a:pt x="0" y="286"/>
                  </a:lnTo>
                  <a:cubicBezTo>
                    <a:pt x="83" y="441"/>
                    <a:pt x="83" y="655"/>
                    <a:pt x="0" y="822"/>
                  </a:cubicBezTo>
                  <a:lnTo>
                    <a:pt x="191" y="1025"/>
                  </a:lnTo>
                  <a:lnTo>
                    <a:pt x="298" y="917"/>
                  </a:lnTo>
                  <a:cubicBezTo>
                    <a:pt x="381" y="834"/>
                    <a:pt x="500" y="786"/>
                    <a:pt x="631" y="786"/>
                  </a:cubicBezTo>
                  <a:cubicBezTo>
                    <a:pt x="774" y="786"/>
                    <a:pt x="893" y="834"/>
                    <a:pt x="976" y="917"/>
                  </a:cubicBezTo>
                  <a:lnTo>
                    <a:pt x="1036" y="977"/>
                  </a:lnTo>
                  <a:lnTo>
                    <a:pt x="917" y="405"/>
                  </a:lnTo>
                  <a:cubicBezTo>
                    <a:pt x="905" y="322"/>
                    <a:pt x="869" y="251"/>
                    <a:pt x="857" y="179"/>
                  </a:cubicBezTo>
                  <a:cubicBezTo>
                    <a:pt x="798" y="191"/>
                    <a:pt x="750" y="203"/>
                    <a:pt x="691" y="203"/>
                  </a:cubicBezTo>
                  <a:cubicBezTo>
                    <a:pt x="560" y="203"/>
                    <a:pt x="441" y="167"/>
                    <a:pt x="357" y="72"/>
                  </a:cubicBezTo>
                  <a:lnTo>
                    <a:pt x="27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40"/>
            <p:cNvSpPr/>
            <p:nvPr/>
          </p:nvSpPr>
          <p:spPr>
            <a:xfrm>
              <a:off x="3601372" y="3526220"/>
              <a:ext cx="73753" cy="72065"/>
            </a:xfrm>
            <a:custGeom>
              <a:avLst/>
              <a:gdLst/>
              <a:ahLst/>
              <a:cxnLst/>
              <a:rect l="l" t="t" r="r" b="b"/>
              <a:pathLst>
                <a:path w="1049" h="1025" extrusionOk="0">
                  <a:moveTo>
                    <a:pt x="751" y="1"/>
                  </a:moveTo>
                  <a:lnTo>
                    <a:pt x="680" y="72"/>
                  </a:lnTo>
                  <a:cubicBezTo>
                    <a:pt x="596" y="167"/>
                    <a:pt x="477" y="203"/>
                    <a:pt x="334" y="203"/>
                  </a:cubicBezTo>
                  <a:cubicBezTo>
                    <a:pt x="275" y="203"/>
                    <a:pt x="215" y="191"/>
                    <a:pt x="179" y="179"/>
                  </a:cubicBezTo>
                  <a:cubicBezTo>
                    <a:pt x="144" y="251"/>
                    <a:pt x="132" y="322"/>
                    <a:pt x="120" y="394"/>
                  </a:cubicBezTo>
                  <a:lnTo>
                    <a:pt x="1" y="977"/>
                  </a:lnTo>
                  <a:lnTo>
                    <a:pt x="60" y="917"/>
                  </a:lnTo>
                  <a:cubicBezTo>
                    <a:pt x="144" y="834"/>
                    <a:pt x="263" y="786"/>
                    <a:pt x="394" y="786"/>
                  </a:cubicBezTo>
                  <a:cubicBezTo>
                    <a:pt x="537" y="786"/>
                    <a:pt x="656" y="834"/>
                    <a:pt x="739" y="917"/>
                  </a:cubicBezTo>
                  <a:lnTo>
                    <a:pt x="846" y="1025"/>
                  </a:lnTo>
                  <a:lnTo>
                    <a:pt x="1049" y="822"/>
                  </a:lnTo>
                  <a:cubicBezTo>
                    <a:pt x="1013" y="727"/>
                    <a:pt x="989" y="644"/>
                    <a:pt x="989" y="548"/>
                  </a:cubicBezTo>
                  <a:cubicBezTo>
                    <a:pt x="989" y="453"/>
                    <a:pt x="1013" y="358"/>
                    <a:pt x="1049" y="274"/>
                  </a:cubicBezTo>
                  <a:lnTo>
                    <a:pt x="75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40"/>
            <p:cNvSpPr/>
            <p:nvPr/>
          </p:nvSpPr>
          <p:spPr>
            <a:xfrm>
              <a:off x="3600528" y="3601590"/>
              <a:ext cx="224422" cy="150739"/>
            </a:xfrm>
            <a:custGeom>
              <a:avLst/>
              <a:gdLst/>
              <a:ahLst/>
              <a:cxnLst/>
              <a:rect l="l" t="t" r="r" b="b"/>
              <a:pathLst>
                <a:path w="3192" h="2144" extrusionOk="0">
                  <a:moveTo>
                    <a:pt x="1334" y="0"/>
                  </a:moveTo>
                  <a:lnTo>
                    <a:pt x="1120" y="203"/>
                  </a:lnTo>
                  <a:lnTo>
                    <a:pt x="1192" y="286"/>
                  </a:lnTo>
                  <a:cubicBezTo>
                    <a:pt x="1287" y="369"/>
                    <a:pt x="1346" y="488"/>
                    <a:pt x="1346" y="619"/>
                  </a:cubicBezTo>
                  <a:cubicBezTo>
                    <a:pt x="1346" y="762"/>
                    <a:pt x="1299" y="881"/>
                    <a:pt x="1192" y="965"/>
                  </a:cubicBezTo>
                  <a:lnTo>
                    <a:pt x="120" y="2036"/>
                  </a:lnTo>
                  <a:cubicBezTo>
                    <a:pt x="84" y="2084"/>
                    <a:pt x="49" y="2108"/>
                    <a:pt x="1" y="2143"/>
                  </a:cubicBezTo>
                  <a:lnTo>
                    <a:pt x="1049" y="2143"/>
                  </a:lnTo>
                  <a:cubicBezTo>
                    <a:pt x="1108" y="1917"/>
                    <a:pt x="1334" y="1750"/>
                    <a:pt x="1585" y="1750"/>
                  </a:cubicBezTo>
                  <a:lnTo>
                    <a:pt x="1596" y="1750"/>
                  </a:lnTo>
                  <a:cubicBezTo>
                    <a:pt x="1858" y="1750"/>
                    <a:pt x="2073" y="1917"/>
                    <a:pt x="2156" y="2143"/>
                  </a:cubicBezTo>
                  <a:lnTo>
                    <a:pt x="3192" y="2143"/>
                  </a:lnTo>
                  <a:cubicBezTo>
                    <a:pt x="3144" y="2108"/>
                    <a:pt x="3109" y="2084"/>
                    <a:pt x="3073" y="2036"/>
                  </a:cubicBezTo>
                  <a:lnTo>
                    <a:pt x="2001" y="965"/>
                  </a:lnTo>
                  <a:cubicBezTo>
                    <a:pt x="1918" y="881"/>
                    <a:pt x="1858" y="762"/>
                    <a:pt x="1858" y="619"/>
                  </a:cubicBezTo>
                  <a:cubicBezTo>
                    <a:pt x="1858" y="488"/>
                    <a:pt x="1894" y="369"/>
                    <a:pt x="2001" y="286"/>
                  </a:cubicBezTo>
                  <a:lnTo>
                    <a:pt x="2073" y="203"/>
                  </a:lnTo>
                  <a:lnTo>
                    <a:pt x="1870" y="0"/>
                  </a:lnTo>
                  <a:cubicBezTo>
                    <a:pt x="1775" y="48"/>
                    <a:pt x="1692" y="60"/>
                    <a:pt x="1596" y="60"/>
                  </a:cubicBezTo>
                  <a:cubicBezTo>
                    <a:pt x="1513" y="60"/>
                    <a:pt x="1406" y="48"/>
                    <a:pt x="13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40"/>
            <p:cNvSpPr/>
            <p:nvPr/>
          </p:nvSpPr>
          <p:spPr>
            <a:xfrm>
              <a:off x="3481708" y="3752260"/>
              <a:ext cx="462975" cy="97165"/>
            </a:xfrm>
            <a:custGeom>
              <a:avLst/>
              <a:gdLst/>
              <a:ahLst/>
              <a:cxnLst/>
              <a:rect l="l" t="t" r="r" b="b"/>
              <a:pathLst>
                <a:path w="6585" h="1382" extrusionOk="0">
                  <a:moveTo>
                    <a:pt x="3275" y="0"/>
                  </a:moveTo>
                  <a:cubicBezTo>
                    <a:pt x="3167" y="0"/>
                    <a:pt x="3084" y="84"/>
                    <a:pt x="3084" y="191"/>
                  </a:cubicBezTo>
                  <a:lnTo>
                    <a:pt x="3084" y="1000"/>
                  </a:lnTo>
                  <a:lnTo>
                    <a:pt x="2691" y="1000"/>
                  </a:lnTo>
                  <a:lnTo>
                    <a:pt x="2691" y="405"/>
                  </a:lnTo>
                  <a:lnTo>
                    <a:pt x="1084" y="405"/>
                  </a:lnTo>
                  <a:lnTo>
                    <a:pt x="941" y="1000"/>
                  </a:lnTo>
                  <a:lnTo>
                    <a:pt x="191" y="1000"/>
                  </a:lnTo>
                  <a:cubicBezTo>
                    <a:pt x="96" y="1000"/>
                    <a:pt x="0" y="1084"/>
                    <a:pt x="0" y="1191"/>
                  </a:cubicBezTo>
                  <a:cubicBezTo>
                    <a:pt x="0" y="1298"/>
                    <a:pt x="96" y="1381"/>
                    <a:pt x="191" y="1381"/>
                  </a:cubicBezTo>
                  <a:lnTo>
                    <a:pt x="6382" y="1381"/>
                  </a:lnTo>
                  <a:cubicBezTo>
                    <a:pt x="6489" y="1381"/>
                    <a:pt x="6584" y="1298"/>
                    <a:pt x="6584" y="1191"/>
                  </a:cubicBezTo>
                  <a:cubicBezTo>
                    <a:pt x="6561" y="1084"/>
                    <a:pt x="6489" y="1000"/>
                    <a:pt x="6370" y="1000"/>
                  </a:cubicBezTo>
                  <a:lnTo>
                    <a:pt x="5584" y="1000"/>
                  </a:lnTo>
                  <a:lnTo>
                    <a:pt x="5430" y="405"/>
                  </a:lnTo>
                  <a:lnTo>
                    <a:pt x="3858" y="405"/>
                  </a:lnTo>
                  <a:lnTo>
                    <a:pt x="3858" y="1000"/>
                  </a:lnTo>
                  <a:lnTo>
                    <a:pt x="3489" y="1000"/>
                  </a:lnTo>
                  <a:lnTo>
                    <a:pt x="3489" y="191"/>
                  </a:lnTo>
                  <a:cubicBezTo>
                    <a:pt x="3489" y="84"/>
                    <a:pt x="3394" y="0"/>
                    <a:pt x="32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Google Shape;1460;p74">
            <a:extLst>
              <a:ext uri="{FF2B5EF4-FFF2-40B4-BE49-F238E27FC236}">
                <a16:creationId xmlns:a16="http://schemas.microsoft.com/office/drawing/2014/main" id="{E06D66F6-623E-7896-D86C-7E3B918A78D5}"/>
              </a:ext>
            </a:extLst>
          </p:cNvPr>
          <p:cNvSpPr/>
          <p:nvPr/>
        </p:nvSpPr>
        <p:spPr>
          <a:xfrm>
            <a:off x="7233683" y="-199856"/>
            <a:ext cx="2320494" cy="2476717"/>
          </a:xfrm>
          <a:custGeom>
            <a:avLst/>
            <a:gdLst/>
            <a:ahLst/>
            <a:cxnLst/>
            <a:rect l="l" t="t" r="r" b="b"/>
            <a:pathLst>
              <a:path w="146265" h="156112" extrusionOk="0">
                <a:moveTo>
                  <a:pt x="5411" y="0"/>
                </a:moveTo>
                <a:cubicBezTo>
                  <a:pt x="5411" y="0"/>
                  <a:pt x="1" y="28329"/>
                  <a:pt x="20548" y="36870"/>
                </a:cubicBezTo>
                <a:cubicBezTo>
                  <a:pt x="24058" y="38329"/>
                  <a:pt x="27694" y="38893"/>
                  <a:pt x="31373" y="38893"/>
                </a:cubicBezTo>
                <a:cubicBezTo>
                  <a:pt x="43912" y="38893"/>
                  <a:pt x="56943" y="32338"/>
                  <a:pt x="67152" y="32338"/>
                </a:cubicBezTo>
                <a:cubicBezTo>
                  <a:pt x="71479" y="32338"/>
                  <a:pt x="75300" y="33516"/>
                  <a:pt x="78361" y="36870"/>
                </a:cubicBezTo>
                <a:cubicBezTo>
                  <a:pt x="90793" y="50426"/>
                  <a:pt x="72190" y="65958"/>
                  <a:pt x="96993" y="74500"/>
                </a:cubicBezTo>
                <a:cubicBezTo>
                  <a:pt x="105899" y="77600"/>
                  <a:pt x="114015" y="83740"/>
                  <a:pt x="115717" y="93497"/>
                </a:cubicBezTo>
                <a:cubicBezTo>
                  <a:pt x="117814" y="105503"/>
                  <a:pt x="109060" y="112403"/>
                  <a:pt x="105504" y="122646"/>
                </a:cubicBezTo>
                <a:cubicBezTo>
                  <a:pt x="103559" y="128148"/>
                  <a:pt x="104744" y="135078"/>
                  <a:pt x="107024" y="140245"/>
                </a:cubicBezTo>
                <a:cubicBezTo>
                  <a:pt x="109699" y="146294"/>
                  <a:pt x="114501" y="151218"/>
                  <a:pt x="120580" y="153832"/>
                </a:cubicBezTo>
                <a:cubicBezTo>
                  <a:pt x="124167" y="155413"/>
                  <a:pt x="128027" y="156081"/>
                  <a:pt x="131918" y="156112"/>
                </a:cubicBezTo>
                <a:cubicBezTo>
                  <a:pt x="133438" y="156112"/>
                  <a:pt x="146265" y="155200"/>
                  <a:pt x="146265" y="153650"/>
                </a:cubicBezTo>
                <a:lnTo>
                  <a:pt x="1462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Picture 1">
            <a:extLst>
              <a:ext uri="{FF2B5EF4-FFF2-40B4-BE49-F238E27FC236}">
                <a16:creationId xmlns:a16="http://schemas.microsoft.com/office/drawing/2014/main" id="{768C6DDA-77AF-4BC4-D22C-0EDFA6FAFDF3}"/>
              </a:ext>
            </a:extLst>
          </p:cNvPr>
          <p:cNvPicPr>
            <a:picLocks noChangeAspect="1"/>
          </p:cNvPicPr>
          <p:nvPr/>
        </p:nvPicPr>
        <p:blipFill>
          <a:blip r:embed="rId3"/>
          <a:stretch>
            <a:fillRect/>
          </a:stretch>
        </p:blipFill>
        <p:spPr>
          <a:xfrm>
            <a:off x="6414485" y="3293927"/>
            <a:ext cx="859812" cy="859812"/>
          </a:xfrm>
          <a:prstGeom prst="rect">
            <a:avLst/>
          </a:prstGeom>
        </p:spPr>
      </p:pic>
      <p:pic>
        <p:nvPicPr>
          <p:cNvPr id="6" name="Picture 5">
            <a:extLst>
              <a:ext uri="{FF2B5EF4-FFF2-40B4-BE49-F238E27FC236}">
                <a16:creationId xmlns:a16="http://schemas.microsoft.com/office/drawing/2014/main" id="{8FF52A1B-A1AE-9F7C-44D3-2886A6800742}"/>
              </a:ext>
            </a:extLst>
          </p:cNvPr>
          <p:cNvPicPr>
            <a:picLocks noChangeAspect="1"/>
          </p:cNvPicPr>
          <p:nvPr/>
        </p:nvPicPr>
        <p:blipFill>
          <a:blip r:embed="rId4"/>
          <a:stretch>
            <a:fillRect/>
          </a:stretch>
        </p:blipFill>
        <p:spPr>
          <a:xfrm>
            <a:off x="260940" y="992485"/>
            <a:ext cx="4937151" cy="3882396"/>
          </a:xfrm>
          <a:prstGeom prst="rect">
            <a:avLst/>
          </a:prstGeom>
        </p:spPr>
      </p:pic>
      <p:pic>
        <p:nvPicPr>
          <p:cNvPr id="8" name="Picture 7">
            <a:extLst>
              <a:ext uri="{FF2B5EF4-FFF2-40B4-BE49-F238E27FC236}">
                <a16:creationId xmlns:a16="http://schemas.microsoft.com/office/drawing/2014/main" id="{8AD87E17-1855-CABE-08A6-87881579A071}"/>
              </a:ext>
            </a:extLst>
          </p:cNvPr>
          <p:cNvPicPr>
            <a:picLocks noChangeAspect="1"/>
          </p:cNvPicPr>
          <p:nvPr/>
        </p:nvPicPr>
        <p:blipFill>
          <a:blip r:embed="rId5"/>
          <a:stretch>
            <a:fillRect/>
          </a:stretch>
        </p:blipFill>
        <p:spPr>
          <a:xfrm>
            <a:off x="4055099" y="2844942"/>
            <a:ext cx="4870430" cy="2024716"/>
          </a:xfrm>
          <a:prstGeom prst="rect">
            <a:avLst/>
          </a:prstGeom>
        </p:spPr>
      </p:pic>
    </p:spTree>
    <p:extLst>
      <p:ext uri="{BB962C8B-B14F-4D97-AF65-F5344CB8AC3E}">
        <p14:creationId xmlns:p14="http://schemas.microsoft.com/office/powerpoint/2010/main" val="8112934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40"/>
          <p:cNvSpPr txBox="1">
            <a:spLocks noGrp="1"/>
          </p:cNvSpPr>
          <p:nvPr>
            <p:ph type="title"/>
          </p:nvPr>
        </p:nvSpPr>
        <p:spPr>
          <a:xfrm>
            <a:off x="3210750" y="315394"/>
            <a:ext cx="4864500" cy="645000"/>
          </a:xfrm>
          <a:prstGeom prst="rect">
            <a:avLst/>
          </a:prstGeom>
        </p:spPr>
        <p:txBody>
          <a:bodyPr spcFirstLastPara="1" wrap="square" lIns="0" tIns="0" rIns="0" bIns="0" anchor="t" anchorCtr="0">
            <a:noAutofit/>
          </a:bodyPr>
          <a:lstStyle/>
          <a:p>
            <a:pPr marL="0" lvl="0" indent="0" algn="l" rtl="0">
              <a:spcBef>
                <a:spcPts val="0"/>
              </a:spcBef>
              <a:spcAft>
                <a:spcPts val="0"/>
              </a:spcAft>
              <a:buSzPts val="4700"/>
              <a:buNone/>
            </a:pPr>
            <a:r>
              <a:rPr lang="vi-VN" sz="2400"/>
              <a:t>Model: </a:t>
            </a:r>
            <a:r>
              <a:rPr lang="vi-VN" sz="2400" u="sng"/>
              <a:t>ChiTietOrder</a:t>
            </a:r>
            <a:endParaRPr sz="2400" u="sng"/>
          </a:p>
        </p:txBody>
      </p:sp>
      <p:sp>
        <p:nvSpPr>
          <p:cNvPr id="335" name="Google Shape;335;p40"/>
          <p:cNvSpPr txBox="1">
            <a:spLocks noGrp="1"/>
          </p:cNvSpPr>
          <p:nvPr>
            <p:ph type="subTitle" idx="1"/>
          </p:nvPr>
        </p:nvSpPr>
        <p:spPr>
          <a:xfrm>
            <a:off x="974840" y="1228175"/>
            <a:ext cx="3470547" cy="2097372"/>
          </a:xfrm>
          <a:prstGeom prst="rect">
            <a:avLst/>
          </a:prstGeom>
        </p:spPr>
        <p:txBody>
          <a:bodyPr spcFirstLastPara="1" wrap="square" lIns="0" tIns="0" rIns="0" bIns="0" anchor="t" anchorCtr="0">
            <a:noAutofit/>
          </a:bodyPr>
          <a:lstStyle/>
          <a:p>
            <a:pPr marL="285750" lvl="0" indent="-285750" algn="l" rtl="0">
              <a:spcBef>
                <a:spcPts val="0"/>
              </a:spcBef>
              <a:spcAft>
                <a:spcPts val="1200"/>
              </a:spcAft>
              <a:buFont typeface="Arial" panose="020B0604020202020204" pitchFamily="34" charset="0"/>
              <a:buChar char="•"/>
            </a:pPr>
            <a:r>
              <a:rPr lang="vi-VN" sz="1800"/>
              <a:t>Gồm các thuộc tính dữ liệu: orderDetailID, orderID, bookID, quantity.</a:t>
            </a:r>
          </a:p>
        </p:txBody>
      </p:sp>
      <p:grpSp>
        <p:nvGrpSpPr>
          <p:cNvPr id="337" name="Google Shape;337;p40"/>
          <p:cNvGrpSpPr/>
          <p:nvPr/>
        </p:nvGrpSpPr>
        <p:grpSpPr>
          <a:xfrm>
            <a:off x="6651888" y="817103"/>
            <a:ext cx="462975" cy="462556"/>
            <a:chOff x="3481708" y="3386870"/>
            <a:chExt cx="462975" cy="462556"/>
          </a:xfrm>
        </p:grpSpPr>
        <p:sp>
          <p:nvSpPr>
            <p:cNvPr id="338" name="Google Shape;338;p40"/>
            <p:cNvSpPr/>
            <p:nvPr/>
          </p:nvSpPr>
          <p:spPr>
            <a:xfrm>
              <a:off x="3531908" y="3386870"/>
              <a:ext cx="132319" cy="126905"/>
            </a:xfrm>
            <a:custGeom>
              <a:avLst/>
              <a:gdLst/>
              <a:ahLst/>
              <a:cxnLst/>
              <a:rect l="l" t="t" r="r" b="b"/>
              <a:pathLst>
                <a:path w="1882" h="1805" extrusionOk="0">
                  <a:moveTo>
                    <a:pt x="465" y="0"/>
                  </a:moveTo>
                  <a:cubicBezTo>
                    <a:pt x="358" y="0"/>
                    <a:pt x="251" y="42"/>
                    <a:pt x="167" y="125"/>
                  </a:cubicBezTo>
                  <a:cubicBezTo>
                    <a:pt x="1" y="280"/>
                    <a:pt x="1" y="554"/>
                    <a:pt x="167" y="697"/>
                  </a:cubicBezTo>
                  <a:lnTo>
                    <a:pt x="1251" y="1768"/>
                  </a:lnTo>
                  <a:cubicBezTo>
                    <a:pt x="1275" y="1792"/>
                    <a:pt x="1301" y="1804"/>
                    <a:pt x="1325" y="1804"/>
                  </a:cubicBezTo>
                  <a:cubicBezTo>
                    <a:pt x="1349" y="1804"/>
                    <a:pt x="1370" y="1792"/>
                    <a:pt x="1382" y="1768"/>
                  </a:cubicBezTo>
                  <a:lnTo>
                    <a:pt x="1834" y="1328"/>
                  </a:lnTo>
                  <a:cubicBezTo>
                    <a:pt x="1882" y="1280"/>
                    <a:pt x="1882" y="1221"/>
                    <a:pt x="1834" y="1197"/>
                  </a:cubicBezTo>
                  <a:lnTo>
                    <a:pt x="763" y="125"/>
                  </a:lnTo>
                  <a:cubicBezTo>
                    <a:pt x="679" y="42"/>
                    <a:pt x="572" y="0"/>
                    <a:pt x="4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40"/>
            <p:cNvSpPr/>
            <p:nvPr/>
          </p:nvSpPr>
          <p:spPr>
            <a:xfrm>
              <a:off x="3536970" y="3608270"/>
              <a:ext cx="132319" cy="127749"/>
            </a:xfrm>
            <a:custGeom>
              <a:avLst/>
              <a:gdLst/>
              <a:ahLst/>
              <a:cxnLst/>
              <a:rect l="l" t="t" r="r" b="b"/>
              <a:pathLst>
                <a:path w="1882" h="1817" extrusionOk="0">
                  <a:moveTo>
                    <a:pt x="1317" y="0"/>
                  </a:moveTo>
                  <a:cubicBezTo>
                    <a:pt x="1292" y="0"/>
                    <a:pt x="1268" y="12"/>
                    <a:pt x="1250" y="36"/>
                  </a:cubicBezTo>
                  <a:lnTo>
                    <a:pt x="179" y="1108"/>
                  </a:lnTo>
                  <a:cubicBezTo>
                    <a:pt x="0" y="1263"/>
                    <a:pt x="0" y="1524"/>
                    <a:pt x="167" y="1691"/>
                  </a:cubicBezTo>
                  <a:cubicBezTo>
                    <a:pt x="250" y="1774"/>
                    <a:pt x="357" y="1816"/>
                    <a:pt x="464" y="1816"/>
                  </a:cubicBezTo>
                  <a:cubicBezTo>
                    <a:pt x="572" y="1816"/>
                    <a:pt x="679" y="1774"/>
                    <a:pt x="762" y="1691"/>
                  </a:cubicBezTo>
                  <a:lnTo>
                    <a:pt x="1834" y="620"/>
                  </a:lnTo>
                  <a:cubicBezTo>
                    <a:pt x="1881" y="572"/>
                    <a:pt x="1881" y="512"/>
                    <a:pt x="1834" y="489"/>
                  </a:cubicBezTo>
                  <a:lnTo>
                    <a:pt x="1393" y="36"/>
                  </a:lnTo>
                  <a:cubicBezTo>
                    <a:pt x="1369" y="12"/>
                    <a:pt x="1343" y="0"/>
                    <a:pt x="13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40"/>
            <p:cNvSpPr/>
            <p:nvPr/>
          </p:nvSpPr>
          <p:spPr>
            <a:xfrm>
              <a:off x="3760479" y="3386870"/>
              <a:ext cx="131475" cy="126905"/>
            </a:xfrm>
            <a:custGeom>
              <a:avLst/>
              <a:gdLst/>
              <a:ahLst/>
              <a:cxnLst/>
              <a:rect l="l" t="t" r="r" b="b"/>
              <a:pathLst>
                <a:path w="1870" h="1805" extrusionOk="0">
                  <a:moveTo>
                    <a:pt x="1409" y="0"/>
                  </a:moveTo>
                  <a:cubicBezTo>
                    <a:pt x="1301" y="0"/>
                    <a:pt x="1191" y="42"/>
                    <a:pt x="1107" y="125"/>
                  </a:cubicBezTo>
                  <a:lnTo>
                    <a:pt x="36" y="1197"/>
                  </a:lnTo>
                  <a:cubicBezTo>
                    <a:pt x="0" y="1233"/>
                    <a:pt x="0" y="1292"/>
                    <a:pt x="36" y="1328"/>
                  </a:cubicBezTo>
                  <a:lnTo>
                    <a:pt x="500" y="1768"/>
                  </a:lnTo>
                  <a:cubicBezTo>
                    <a:pt x="524" y="1792"/>
                    <a:pt x="551" y="1804"/>
                    <a:pt x="575" y="1804"/>
                  </a:cubicBezTo>
                  <a:cubicBezTo>
                    <a:pt x="598" y="1804"/>
                    <a:pt x="619" y="1792"/>
                    <a:pt x="631" y="1768"/>
                  </a:cubicBezTo>
                  <a:lnTo>
                    <a:pt x="1703" y="697"/>
                  </a:lnTo>
                  <a:cubicBezTo>
                    <a:pt x="1869" y="542"/>
                    <a:pt x="1869" y="268"/>
                    <a:pt x="1703" y="125"/>
                  </a:cubicBezTo>
                  <a:cubicBezTo>
                    <a:pt x="1625" y="42"/>
                    <a:pt x="1518" y="0"/>
                    <a:pt x="14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40"/>
            <p:cNvSpPr/>
            <p:nvPr/>
          </p:nvSpPr>
          <p:spPr>
            <a:xfrm>
              <a:off x="3757104" y="3608270"/>
              <a:ext cx="130631" cy="127749"/>
            </a:xfrm>
            <a:custGeom>
              <a:avLst/>
              <a:gdLst/>
              <a:ahLst/>
              <a:cxnLst/>
              <a:rect l="l" t="t" r="r" b="b"/>
              <a:pathLst>
                <a:path w="1858" h="1817" extrusionOk="0">
                  <a:moveTo>
                    <a:pt x="554" y="0"/>
                  </a:moveTo>
                  <a:cubicBezTo>
                    <a:pt x="530" y="0"/>
                    <a:pt x="506" y="12"/>
                    <a:pt x="489" y="36"/>
                  </a:cubicBezTo>
                  <a:lnTo>
                    <a:pt x="48" y="489"/>
                  </a:lnTo>
                  <a:cubicBezTo>
                    <a:pt x="0" y="524"/>
                    <a:pt x="0" y="584"/>
                    <a:pt x="48" y="620"/>
                  </a:cubicBezTo>
                  <a:lnTo>
                    <a:pt x="1120" y="1691"/>
                  </a:lnTo>
                  <a:cubicBezTo>
                    <a:pt x="1197" y="1774"/>
                    <a:pt x="1304" y="1816"/>
                    <a:pt x="1410" y="1816"/>
                  </a:cubicBezTo>
                  <a:cubicBezTo>
                    <a:pt x="1516" y="1816"/>
                    <a:pt x="1620" y="1774"/>
                    <a:pt x="1691" y="1691"/>
                  </a:cubicBezTo>
                  <a:cubicBezTo>
                    <a:pt x="1858" y="1524"/>
                    <a:pt x="1858" y="1263"/>
                    <a:pt x="1691" y="1108"/>
                  </a:cubicBezTo>
                  <a:lnTo>
                    <a:pt x="620" y="36"/>
                  </a:lnTo>
                  <a:cubicBezTo>
                    <a:pt x="602" y="12"/>
                    <a:pt x="578" y="0"/>
                    <a:pt x="5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40"/>
            <p:cNvSpPr/>
            <p:nvPr/>
          </p:nvSpPr>
          <p:spPr>
            <a:xfrm>
              <a:off x="3696006" y="3549492"/>
              <a:ext cx="34380" cy="31217"/>
            </a:xfrm>
            <a:custGeom>
              <a:avLst/>
              <a:gdLst/>
              <a:ahLst/>
              <a:cxnLst/>
              <a:rect l="l" t="t" r="r" b="b"/>
              <a:pathLst>
                <a:path w="489" h="444" extrusionOk="0">
                  <a:moveTo>
                    <a:pt x="244" y="1"/>
                  </a:moveTo>
                  <a:cubicBezTo>
                    <a:pt x="166" y="1"/>
                    <a:pt x="89" y="40"/>
                    <a:pt x="48" y="122"/>
                  </a:cubicBezTo>
                  <a:cubicBezTo>
                    <a:pt x="48" y="146"/>
                    <a:pt x="36" y="146"/>
                    <a:pt x="36" y="158"/>
                  </a:cubicBezTo>
                  <a:cubicBezTo>
                    <a:pt x="0" y="241"/>
                    <a:pt x="36" y="324"/>
                    <a:pt x="96" y="384"/>
                  </a:cubicBezTo>
                  <a:cubicBezTo>
                    <a:pt x="119" y="408"/>
                    <a:pt x="179" y="444"/>
                    <a:pt x="238" y="444"/>
                  </a:cubicBezTo>
                  <a:cubicBezTo>
                    <a:pt x="298" y="444"/>
                    <a:pt x="357" y="408"/>
                    <a:pt x="405" y="384"/>
                  </a:cubicBezTo>
                  <a:cubicBezTo>
                    <a:pt x="488" y="289"/>
                    <a:pt x="488" y="158"/>
                    <a:pt x="405" y="63"/>
                  </a:cubicBezTo>
                  <a:cubicBezTo>
                    <a:pt x="360" y="22"/>
                    <a:pt x="301" y="1"/>
                    <a:pt x="2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40"/>
            <p:cNvSpPr/>
            <p:nvPr/>
          </p:nvSpPr>
          <p:spPr>
            <a:xfrm>
              <a:off x="3674211" y="3466810"/>
              <a:ext cx="77901" cy="59480"/>
            </a:xfrm>
            <a:custGeom>
              <a:avLst/>
              <a:gdLst/>
              <a:ahLst/>
              <a:cxnLst/>
              <a:rect l="l" t="t" r="r" b="b"/>
              <a:pathLst>
                <a:path w="1108" h="846" extrusionOk="0">
                  <a:moveTo>
                    <a:pt x="548" y="0"/>
                  </a:moveTo>
                  <a:cubicBezTo>
                    <a:pt x="441" y="0"/>
                    <a:pt x="346" y="12"/>
                    <a:pt x="239" y="24"/>
                  </a:cubicBezTo>
                  <a:cubicBezTo>
                    <a:pt x="239" y="60"/>
                    <a:pt x="251" y="84"/>
                    <a:pt x="251" y="119"/>
                  </a:cubicBezTo>
                  <a:cubicBezTo>
                    <a:pt x="251" y="250"/>
                    <a:pt x="215" y="369"/>
                    <a:pt x="108" y="453"/>
                  </a:cubicBezTo>
                  <a:lnTo>
                    <a:pt x="1" y="560"/>
                  </a:lnTo>
                  <a:lnTo>
                    <a:pt x="286" y="846"/>
                  </a:lnTo>
                  <a:cubicBezTo>
                    <a:pt x="364" y="798"/>
                    <a:pt x="453" y="774"/>
                    <a:pt x="545" y="774"/>
                  </a:cubicBezTo>
                  <a:cubicBezTo>
                    <a:pt x="638" y="774"/>
                    <a:pt x="733" y="798"/>
                    <a:pt x="822" y="846"/>
                  </a:cubicBezTo>
                  <a:lnTo>
                    <a:pt x="1108" y="560"/>
                  </a:lnTo>
                  <a:lnTo>
                    <a:pt x="1001" y="453"/>
                  </a:lnTo>
                  <a:cubicBezTo>
                    <a:pt x="882" y="334"/>
                    <a:pt x="834" y="179"/>
                    <a:pt x="858" y="24"/>
                  </a:cubicBezTo>
                  <a:cubicBezTo>
                    <a:pt x="763" y="0"/>
                    <a:pt x="656" y="0"/>
                    <a:pt x="5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40"/>
            <p:cNvSpPr/>
            <p:nvPr/>
          </p:nvSpPr>
          <p:spPr>
            <a:xfrm>
              <a:off x="3752112" y="3526220"/>
              <a:ext cx="72839" cy="72065"/>
            </a:xfrm>
            <a:custGeom>
              <a:avLst/>
              <a:gdLst/>
              <a:ahLst/>
              <a:cxnLst/>
              <a:rect l="l" t="t" r="r" b="b"/>
              <a:pathLst>
                <a:path w="1036" h="1025" extrusionOk="0">
                  <a:moveTo>
                    <a:pt x="274" y="1"/>
                  </a:moveTo>
                  <a:lnTo>
                    <a:pt x="0" y="286"/>
                  </a:lnTo>
                  <a:cubicBezTo>
                    <a:pt x="83" y="441"/>
                    <a:pt x="83" y="655"/>
                    <a:pt x="0" y="822"/>
                  </a:cubicBezTo>
                  <a:lnTo>
                    <a:pt x="191" y="1025"/>
                  </a:lnTo>
                  <a:lnTo>
                    <a:pt x="298" y="917"/>
                  </a:lnTo>
                  <a:cubicBezTo>
                    <a:pt x="381" y="834"/>
                    <a:pt x="500" y="786"/>
                    <a:pt x="631" y="786"/>
                  </a:cubicBezTo>
                  <a:cubicBezTo>
                    <a:pt x="774" y="786"/>
                    <a:pt x="893" y="834"/>
                    <a:pt x="976" y="917"/>
                  </a:cubicBezTo>
                  <a:lnTo>
                    <a:pt x="1036" y="977"/>
                  </a:lnTo>
                  <a:lnTo>
                    <a:pt x="917" y="405"/>
                  </a:lnTo>
                  <a:cubicBezTo>
                    <a:pt x="905" y="322"/>
                    <a:pt x="869" y="251"/>
                    <a:pt x="857" y="179"/>
                  </a:cubicBezTo>
                  <a:cubicBezTo>
                    <a:pt x="798" y="191"/>
                    <a:pt x="750" y="203"/>
                    <a:pt x="691" y="203"/>
                  </a:cubicBezTo>
                  <a:cubicBezTo>
                    <a:pt x="560" y="203"/>
                    <a:pt x="441" y="167"/>
                    <a:pt x="357" y="72"/>
                  </a:cubicBezTo>
                  <a:lnTo>
                    <a:pt x="27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40"/>
            <p:cNvSpPr/>
            <p:nvPr/>
          </p:nvSpPr>
          <p:spPr>
            <a:xfrm>
              <a:off x="3601372" y="3526220"/>
              <a:ext cx="73753" cy="72065"/>
            </a:xfrm>
            <a:custGeom>
              <a:avLst/>
              <a:gdLst/>
              <a:ahLst/>
              <a:cxnLst/>
              <a:rect l="l" t="t" r="r" b="b"/>
              <a:pathLst>
                <a:path w="1049" h="1025" extrusionOk="0">
                  <a:moveTo>
                    <a:pt x="751" y="1"/>
                  </a:moveTo>
                  <a:lnTo>
                    <a:pt x="680" y="72"/>
                  </a:lnTo>
                  <a:cubicBezTo>
                    <a:pt x="596" y="167"/>
                    <a:pt x="477" y="203"/>
                    <a:pt x="334" y="203"/>
                  </a:cubicBezTo>
                  <a:cubicBezTo>
                    <a:pt x="275" y="203"/>
                    <a:pt x="215" y="191"/>
                    <a:pt x="179" y="179"/>
                  </a:cubicBezTo>
                  <a:cubicBezTo>
                    <a:pt x="144" y="251"/>
                    <a:pt x="132" y="322"/>
                    <a:pt x="120" y="394"/>
                  </a:cubicBezTo>
                  <a:lnTo>
                    <a:pt x="1" y="977"/>
                  </a:lnTo>
                  <a:lnTo>
                    <a:pt x="60" y="917"/>
                  </a:lnTo>
                  <a:cubicBezTo>
                    <a:pt x="144" y="834"/>
                    <a:pt x="263" y="786"/>
                    <a:pt x="394" y="786"/>
                  </a:cubicBezTo>
                  <a:cubicBezTo>
                    <a:pt x="537" y="786"/>
                    <a:pt x="656" y="834"/>
                    <a:pt x="739" y="917"/>
                  </a:cubicBezTo>
                  <a:lnTo>
                    <a:pt x="846" y="1025"/>
                  </a:lnTo>
                  <a:lnTo>
                    <a:pt x="1049" y="822"/>
                  </a:lnTo>
                  <a:cubicBezTo>
                    <a:pt x="1013" y="727"/>
                    <a:pt x="989" y="644"/>
                    <a:pt x="989" y="548"/>
                  </a:cubicBezTo>
                  <a:cubicBezTo>
                    <a:pt x="989" y="453"/>
                    <a:pt x="1013" y="358"/>
                    <a:pt x="1049" y="274"/>
                  </a:cubicBezTo>
                  <a:lnTo>
                    <a:pt x="75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40"/>
            <p:cNvSpPr/>
            <p:nvPr/>
          </p:nvSpPr>
          <p:spPr>
            <a:xfrm>
              <a:off x="3600528" y="3601590"/>
              <a:ext cx="224422" cy="150739"/>
            </a:xfrm>
            <a:custGeom>
              <a:avLst/>
              <a:gdLst/>
              <a:ahLst/>
              <a:cxnLst/>
              <a:rect l="l" t="t" r="r" b="b"/>
              <a:pathLst>
                <a:path w="3192" h="2144" extrusionOk="0">
                  <a:moveTo>
                    <a:pt x="1334" y="0"/>
                  </a:moveTo>
                  <a:lnTo>
                    <a:pt x="1120" y="203"/>
                  </a:lnTo>
                  <a:lnTo>
                    <a:pt x="1192" y="286"/>
                  </a:lnTo>
                  <a:cubicBezTo>
                    <a:pt x="1287" y="369"/>
                    <a:pt x="1346" y="488"/>
                    <a:pt x="1346" y="619"/>
                  </a:cubicBezTo>
                  <a:cubicBezTo>
                    <a:pt x="1346" y="762"/>
                    <a:pt x="1299" y="881"/>
                    <a:pt x="1192" y="965"/>
                  </a:cubicBezTo>
                  <a:lnTo>
                    <a:pt x="120" y="2036"/>
                  </a:lnTo>
                  <a:cubicBezTo>
                    <a:pt x="84" y="2084"/>
                    <a:pt x="49" y="2108"/>
                    <a:pt x="1" y="2143"/>
                  </a:cubicBezTo>
                  <a:lnTo>
                    <a:pt x="1049" y="2143"/>
                  </a:lnTo>
                  <a:cubicBezTo>
                    <a:pt x="1108" y="1917"/>
                    <a:pt x="1334" y="1750"/>
                    <a:pt x="1585" y="1750"/>
                  </a:cubicBezTo>
                  <a:lnTo>
                    <a:pt x="1596" y="1750"/>
                  </a:lnTo>
                  <a:cubicBezTo>
                    <a:pt x="1858" y="1750"/>
                    <a:pt x="2073" y="1917"/>
                    <a:pt x="2156" y="2143"/>
                  </a:cubicBezTo>
                  <a:lnTo>
                    <a:pt x="3192" y="2143"/>
                  </a:lnTo>
                  <a:cubicBezTo>
                    <a:pt x="3144" y="2108"/>
                    <a:pt x="3109" y="2084"/>
                    <a:pt x="3073" y="2036"/>
                  </a:cubicBezTo>
                  <a:lnTo>
                    <a:pt x="2001" y="965"/>
                  </a:lnTo>
                  <a:cubicBezTo>
                    <a:pt x="1918" y="881"/>
                    <a:pt x="1858" y="762"/>
                    <a:pt x="1858" y="619"/>
                  </a:cubicBezTo>
                  <a:cubicBezTo>
                    <a:pt x="1858" y="488"/>
                    <a:pt x="1894" y="369"/>
                    <a:pt x="2001" y="286"/>
                  </a:cubicBezTo>
                  <a:lnTo>
                    <a:pt x="2073" y="203"/>
                  </a:lnTo>
                  <a:lnTo>
                    <a:pt x="1870" y="0"/>
                  </a:lnTo>
                  <a:cubicBezTo>
                    <a:pt x="1775" y="48"/>
                    <a:pt x="1692" y="60"/>
                    <a:pt x="1596" y="60"/>
                  </a:cubicBezTo>
                  <a:cubicBezTo>
                    <a:pt x="1513" y="60"/>
                    <a:pt x="1406" y="48"/>
                    <a:pt x="13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40"/>
            <p:cNvSpPr/>
            <p:nvPr/>
          </p:nvSpPr>
          <p:spPr>
            <a:xfrm>
              <a:off x="3481708" y="3752260"/>
              <a:ext cx="462975" cy="97165"/>
            </a:xfrm>
            <a:custGeom>
              <a:avLst/>
              <a:gdLst/>
              <a:ahLst/>
              <a:cxnLst/>
              <a:rect l="l" t="t" r="r" b="b"/>
              <a:pathLst>
                <a:path w="6585" h="1382" extrusionOk="0">
                  <a:moveTo>
                    <a:pt x="3275" y="0"/>
                  </a:moveTo>
                  <a:cubicBezTo>
                    <a:pt x="3167" y="0"/>
                    <a:pt x="3084" y="84"/>
                    <a:pt x="3084" y="191"/>
                  </a:cubicBezTo>
                  <a:lnTo>
                    <a:pt x="3084" y="1000"/>
                  </a:lnTo>
                  <a:lnTo>
                    <a:pt x="2691" y="1000"/>
                  </a:lnTo>
                  <a:lnTo>
                    <a:pt x="2691" y="405"/>
                  </a:lnTo>
                  <a:lnTo>
                    <a:pt x="1084" y="405"/>
                  </a:lnTo>
                  <a:lnTo>
                    <a:pt x="941" y="1000"/>
                  </a:lnTo>
                  <a:lnTo>
                    <a:pt x="191" y="1000"/>
                  </a:lnTo>
                  <a:cubicBezTo>
                    <a:pt x="96" y="1000"/>
                    <a:pt x="0" y="1084"/>
                    <a:pt x="0" y="1191"/>
                  </a:cubicBezTo>
                  <a:cubicBezTo>
                    <a:pt x="0" y="1298"/>
                    <a:pt x="96" y="1381"/>
                    <a:pt x="191" y="1381"/>
                  </a:cubicBezTo>
                  <a:lnTo>
                    <a:pt x="6382" y="1381"/>
                  </a:lnTo>
                  <a:cubicBezTo>
                    <a:pt x="6489" y="1381"/>
                    <a:pt x="6584" y="1298"/>
                    <a:pt x="6584" y="1191"/>
                  </a:cubicBezTo>
                  <a:cubicBezTo>
                    <a:pt x="6561" y="1084"/>
                    <a:pt x="6489" y="1000"/>
                    <a:pt x="6370" y="1000"/>
                  </a:cubicBezTo>
                  <a:lnTo>
                    <a:pt x="5584" y="1000"/>
                  </a:lnTo>
                  <a:lnTo>
                    <a:pt x="5430" y="405"/>
                  </a:lnTo>
                  <a:lnTo>
                    <a:pt x="3858" y="405"/>
                  </a:lnTo>
                  <a:lnTo>
                    <a:pt x="3858" y="1000"/>
                  </a:lnTo>
                  <a:lnTo>
                    <a:pt x="3489" y="1000"/>
                  </a:lnTo>
                  <a:lnTo>
                    <a:pt x="3489" y="191"/>
                  </a:lnTo>
                  <a:cubicBezTo>
                    <a:pt x="3489" y="84"/>
                    <a:pt x="3394" y="0"/>
                    <a:pt x="32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Google Shape;1460;p74">
            <a:extLst>
              <a:ext uri="{FF2B5EF4-FFF2-40B4-BE49-F238E27FC236}">
                <a16:creationId xmlns:a16="http://schemas.microsoft.com/office/drawing/2014/main" id="{E06D66F6-623E-7896-D86C-7E3B918A78D5}"/>
              </a:ext>
            </a:extLst>
          </p:cNvPr>
          <p:cNvSpPr/>
          <p:nvPr/>
        </p:nvSpPr>
        <p:spPr>
          <a:xfrm>
            <a:off x="7233683" y="-199856"/>
            <a:ext cx="2320494" cy="2476717"/>
          </a:xfrm>
          <a:custGeom>
            <a:avLst/>
            <a:gdLst/>
            <a:ahLst/>
            <a:cxnLst/>
            <a:rect l="l" t="t" r="r" b="b"/>
            <a:pathLst>
              <a:path w="146265" h="156112" extrusionOk="0">
                <a:moveTo>
                  <a:pt x="5411" y="0"/>
                </a:moveTo>
                <a:cubicBezTo>
                  <a:pt x="5411" y="0"/>
                  <a:pt x="1" y="28329"/>
                  <a:pt x="20548" y="36870"/>
                </a:cubicBezTo>
                <a:cubicBezTo>
                  <a:pt x="24058" y="38329"/>
                  <a:pt x="27694" y="38893"/>
                  <a:pt x="31373" y="38893"/>
                </a:cubicBezTo>
                <a:cubicBezTo>
                  <a:pt x="43912" y="38893"/>
                  <a:pt x="56943" y="32338"/>
                  <a:pt x="67152" y="32338"/>
                </a:cubicBezTo>
                <a:cubicBezTo>
                  <a:pt x="71479" y="32338"/>
                  <a:pt x="75300" y="33516"/>
                  <a:pt x="78361" y="36870"/>
                </a:cubicBezTo>
                <a:cubicBezTo>
                  <a:pt x="90793" y="50426"/>
                  <a:pt x="72190" y="65958"/>
                  <a:pt x="96993" y="74500"/>
                </a:cubicBezTo>
                <a:cubicBezTo>
                  <a:pt x="105899" y="77600"/>
                  <a:pt x="114015" y="83740"/>
                  <a:pt x="115717" y="93497"/>
                </a:cubicBezTo>
                <a:cubicBezTo>
                  <a:pt x="117814" y="105503"/>
                  <a:pt x="109060" y="112403"/>
                  <a:pt x="105504" y="122646"/>
                </a:cubicBezTo>
                <a:cubicBezTo>
                  <a:pt x="103559" y="128148"/>
                  <a:pt x="104744" y="135078"/>
                  <a:pt x="107024" y="140245"/>
                </a:cubicBezTo>
                <a:cubicBezTo>
                  <a:pt x="109699" y="146294"/>
                  <a:pt x="114501" y="151218"/>
                  <a:pt x="120580" y="153832"/>
                </a:cubicBezTo>
                <a:cubicBezTo>
                  <a:pt x="124167" y="155413"/>
                  <a:pt x="128027" y="156081"/>
                  <a:pt x="131918" y="156112"/>
                </a:cubicBezTo>
                <a:cubicBezTo>
                  <a:pt x="133438" y="156112"/>
                  <a:pt x="146265" y="155200"/>
                  <a:pt x="146265" y="153650"/>
                </a:cubicBezTo>
                <a:lnTo>
                  <a:pt x="1462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Picture 1">
            <a:extLst>
              <a:ext uri="{FF2B5EF4-FFF2-40B4-BE49-F238E27FC236}">
                <a16:creationId xmlns:a16="http://schemas.microsoft.com/office/drawing/2014/main" id="{768C6DDA-77AF-4BC4-D22C-0EDFA6FAFDF3}"/>
              </a:ext>
            </a:extLst>
          </p:cNvPr>
          <p:cNvPicPr>
            <a:picLocks noChangeAspect="1"/>
          </p:cNvPicPr>
          <p:nvPr/>
        </p:nvPicPr>
        <p:blipFill>
          <a:blip r:embed="rId3"/>
          <a:stretch>
            <a:fillRect/>
          </a:stretch>
        </p:blipFill>
        <p:spPr>
          <a:xfrm>
            <a:off x="6414485" y="3293927"/>
            <a:ext cx="859812" cy="859812"/>
          </a:xfrm>
          <a:prstGeom prst="rect">
            <a:avLst/>
          </a:prstGeom>
        </p:spPr>
      </p:pic>
      <p:pic>
        <p:nvPicPr>
          <p:cNvPr id="6" name="Picture 5">
            <a:extLst>
              <a:ext uri="{FF2B5EF4-FFF2-40B4-BE49-F238E27FC236}">
                <a16:creationId xmlns:a16="http://schemas.microsoft.com/office/drawing/2014/main" id="{56F33137-6CA0-5BF6-D6FD-D546BC1FC0DD}"/>
              </a:ext>
            </a:extLst>
          </p:cNvPr>
          <p:cNvPicPr>
            <a:picLocks noChangeAspect="1"/>
          </p:cNvPicPr>
          <p:nvPr/>
        </p:nvPicPr>
        <p:blipFill>
          <a:blip r:embed="rId4"/>
          <a:stretch>
            <a:fillRect/>
          </a:stretch>
        </p:blipFill>
        <p:spPr>
          <a:xfrm>
            <a:off x="4445387" y="1090604"/>
            <a:ext cx="4259852" cy="3517309"/>
          </a:xfrm>
          <a:prstGeom prst="rect">
            <a:avLst/>
          </a:prstGeom>
        </p:spPr>
      </p:pic>
    </p:spTree>
    <p:extLst>
      <p:ext uri="{BB962C8B-B14F-4D97-AF65-F5344CB8AC3E}">
        <p14:creationId xmlns:p14="http://schemas.microsoft.com/office/powerpoint/2010/main" val="38453984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40"/>
          <p:cNvSpPr txBox="1">
            <a:spLocks noGrp="1"/>
          </p:cNvSpPr>
          <p:nvPr>
            <p:ph type="title"/>
          </p:nvPr>
        </p:nvSpPr>
        <p:spPr>
          <a:xfrm>
            <a:off x="3210750" y="315394"/>
            <a:ext cx="4864500" cy="645000"/>
          </a:xfrm>
          <a:prstGeom prst="rect">
            <a:avLst/>
          </a:prstGeom>
        </p:spPr>
        <p:txBody>
          <a:bodyPr spcFirstLastPara="1" wrap="square" lIns="0" tIns="0" rIns="0" bIns="0" anchor="t" anchorCtr="0">
            <a:noAutofit/>
          </a:bodyPr>
          <a:lstStyle/>
          <a:p>
            <a:pPr marL="0" lvl="0" indent="0" algn="l" rtl="0">
              <a:spcBef>
                <a:spcPts val="0"/>
              </a:spcBef>
              <a:spcAft>
                <a:spcPts val="0"/>
              </a:spcAft>
              <a:buSzPts val="4700"/>
              <a:buNone/>
            </a:pPr>
            <a:r>
              <a:rPr lang="vi-VN" sz="2400"/>
              <a:t>Model: </a:t>
            </a:r>
            <a:r>
              <a:rPr lang="vi-VN" sz="2400" u="sng"/>
              <a:t>ChiTietOrder</a:t>
            </a:r>
            <a:endParaRPr sz="2400" u="sng"/>
          </a:p>
        </p:txBody>
      </p:sp>
      <p:sp>
        <p:nvSpPr>
          <p:cNvPr id="335" name="Google Shape;335;p40"/>
          <p:cNvSpPr txBox="1">
            <a:spLocks noGrp="1"/>
          </p:cNvSpPr>
          <p:nvPr>
            <p:ph type="subTitle" idx="1"/>
          </p:nvPr>
        </p:nvSpPr>
        <p:spPr>
          <a:xfrm>
            <a:off x="1033380" y="669985"/>
            <a:ext cx="3470547" cy="645000"/>
          </a:xfrm>
          <a:prstGeom prst="rect">
            <a:avLst/>
          </a:prstGeom>
        </p:spPr>
        <p:txBody>
          <a:bodyPr spcFirstLastPara="1" wrap="square" lIns="0" tIns="0" rIns="0" bIns="0" anchor="t" anchorCtr="0">
            <a:noAutofit/>
          </a:bodyPr>
          <a:lstStyle/>
          <a:p>
            <a:pPr marL="285750" lvl="0" indent="-285750" algn="l" rtl="0">
              <a:spcBef>
                <a:spcPts val="0"/>
              </a:spcBef>
              <a:spcAft>
                <a:spcPts val="1200"/>
              </a:spcAft>
              <a:buFont typeface="Arial" panose="020B0604020202020204" pitchFamily="34" charset="0"/>
              <a:buChar char="•"/>
            </a:pPr>
            <a:r>
              <a:rPr lang="vi-VN" sz="1800"/>
              <a:t>Getter và setter các thuộc tính:</a:t>
            </a:r>
          </a:p>
        </p:txBody>
      </p:sp>
      <p:grpSp>
        <p:nvGrpSpPr>
          <p:cNvPr id="337" name="Google Shape;337;p40"/>
          <p:cNvGrpSpPr/>
          <p:nvPr/>
        </p:nvGrpSpPr>
        <p:grpSpPr>
          <a:xfrm>
            <a:off x="6651888" y="817103"/>
            <a:ext cx="462975" cy="462556"/>
            <a:chOff x="3481708" y="3386870"/>
            <a:chExt cx="462975" cy="462556"/>
          </a:xfrm>
        </p:grpSpPr>
        <p:sp>
          <p:nvSpPr>
            <p:cNvPr id="338" name="Google Shape;338;p40"/>
            <p:cNvSpPr/>
            <p:nvPr/>
          </p:nvSpPr>
          <p:spPr>
            <a:xfrm>
              <a:off x="3531908" y="3386870"/>
              <a:ext cx="132319" cy="126905"/>
            </a:xfrm>
            <a:custGeom>
              <a:avLst/>
              <a:gdLst/>
              <a:ahLst/>
              <a:cxnLst/>
              <a:rect l="l" t="t" r="r" b="b"/>
              <a:pathLst>
                <a:path w="1882" h="1805" extrusionOk="0">
                  <a:moveTo>
                    <a:pt x="465" y="0"/>
                  </a:moveTo>
                  <a:cubicBezTo>
                    <a:pt x="358" y="0"/>
                    <a:pt x="251" y="42"/>
                    <a:pt x="167" y="125"/>
                  </a:cubicBezTo>
                  <a:cubicBezTo>
                    <a:pt x="1" y="280"/>
                    <a:pt x="1" y="554"/>
                    <a:pt x="167" y="697"/>
                  </a:cubicBezTo>
                  <a:lnTo>
                    <a:pt x="1251" y="1768"/>
                  </a:lnTo>
                  <a:cubicBezTo>
                    <a:pt x="1275" y="1792"/>
                    <a:pt x="1301" y="1804"/>
                    <a:pt x="1325" y="1804"/>
                  </a:cubicBezTo>
                  <a:cubicBezTo>
                    <a:pt x="1349" y="1804"/>
                    <a:pt x="1370" y="1792"/>
                    <a:pt x="1382" y="1768"/>
                  </a:cubicBezTo>
                  <a:lnTo>
                    <a:pt x="1834" y="1328"/>
                  </a:lnTo>
                  <a:cubicBezTo>
                    <a:pt x="1882" y="1280"/>
                    <a:pt x="1882" y="1221"/>
                    <a:pt x="1834" y="1197"/>
                  </a:cubicBezTo>
                  <a:lnTo>
                    <a:pt x="763" y="125"/>
                  </a:lnTo>
                  <a:cubicBezTo>
                    <a:pt x="679" y="42"/>
                    <a:pt x="572" y="0"/>
                    <a:pt x="4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40"/>
            <p:cNvSpPr/>
            <p:nvPr/>
          </p:nvSpPr>
          <p:spPr>
            <a:xfrm>
              <a:off x="3536970" y="3608270"/>
              <a:ext cx="132319" cy="127749"/>
            </a:xfrm>
            <a:custGeom>
              <a:avLst/>
              <a:gdLst/>
              <a:ahLst/>
              <a:cxnLst/>
              <a:rect l="l" t="t" r="r" b="b"/>
              <a:pathLst>
                <a:path w="1882" h="1817" extrusionOk="0">
                  <a:moveTo>
                    <a:pt x="1317" y="0"/>
                  </a:moveTo>
                  <a:cubicBezTo>
                    <a:pt x="1292" y="0"/>
                    <a:pt x="1268" y="12"/>
                    <a:pt x="1250" y="36"/>
                  </a:cubicBezTo>
                  <a:lnTo>
                    <a:pt x="179" y="1108"/>
                  </a:lnTo>
                  <a:cubicBezTo>
                    <a:pt x="0" y="1263"/>
                    <a:pt x="0" y="1524"/>
                    <a:pt x="167" y="1691"/>
                  </a:cubicBezTo>
                  <a:cubicBezTo>
                    <a:pt x="250" y="1774"/>
                    <a:pt x="357" y="1816"/>
                    <a:pt x="464" y="1816"/>
                  </a:cubicBezTo>
                  <a:cubicBezTo>
                    <a:pt x="572" y="1816"/>
                    <a:pt x="679" y="1774"/>
                    <a:pt x="762" y="1691"/>
                  </a:cubicBezTo>
                  <a:lnTo>
                    <a:pt x="1834" y="620"/>
                  </a:lnTo>
                  <a:cubicBezTo>
                    <a:pt x="1881" y="572"/>
                    <a:pt x="1881" y="512"/>
                    <a:pt x="1834" y="489"/>
                  </a:cubicBezTo>
                  <a:lnTo>
                    <a:pt x="1393" y="36"/>
                  </a:lnTo>
                  <a:cubicBezTo>
                    <a:pt x="1369" y="12"/>
                    <a:pt x="1343" y="0"/>
                    <a:pt x="13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40"/>
            <p:cNvSpPr/>
            <p:nvPr/>
          </p:nvSpPr>
          <p:spPr>
            <a:xfrm>
              <a:off x="3760479" y="3386870"/>
              <a:ext cx="131475" cy="126905"/>
            </a:xfrm>
            <a:custGeom>
              <a:avLst/>
              <a:gdLst/>
              <a:ahLst/>
              <a:cxnLst/>
              <a:rect l="l" t="t" r="r" b="b"/>
              <a:pathLst>
                <a:path w="1870" h="1805" extrusionOk="0">
                  <a:moveTo>
                    <a:pt x="1409" y="0"/>
                  </a:moveTo>
                  <a:cubicBezTo>
                    <a:pt x="1301" y="0"/>
                    <a:pt x="1191" y="42"/>
                    <a:pt x="1107" y="125"/>
                  </a:cubicBezTo>
                  <a:lnTo>
                    <a:pt x="36" y="1197"/>
                  </a:lnTo>
                  <a:cubicBezTo>
                    <a:pt x="0" y="1233"/>
                    <a:pt x="0" y="1292"/>
                    <a:pt x="36" y="1328"/>
                  </a:cubicBezTo>
                  <a:lnTo>
                    <a:pt x="500" y="1768"/>
                  </a:lnTo>
                  <a:cubicBezTo>
                    <a:pt x="524" y="1792"/>
                    <a:pt x="551" y="1804"/>
                    <a:pt x="575" y="1804"/>
                  </a:cubicBezTo>
                  <a:cubicBezTo>
                    <a:pt x="598" y="1804"/>
                    <a:pt x="619" y="1792"/>
                    <a:pt x="631" y="1768"/>
                  </a:cubicBezTo>
                  <a:lnTo>
                    <a:pt x="1703" y="697"/>
                  </a:lnTo>
                  <a:cubicBezTo>
                    <a:pt x="1869" y="542"/>
                    <a:pt x="1869" y="268"/>
                    <a:pt x="1703" y="125"/>
                  </a:cubicBezTo>
                  <a:cubicBezTo>
                    <a:pt x="1625" y="42"/>
                    <a:pt x="1518" y="0"/>
                    <a:pt x="14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40"/>
            <p:cNvSpPr/>
            <p:nvPr/>
          </p:nvSpPr>
          <p:spPr>
            <a:xfrm>
              <a:off x="3757104" y="3608270"/>
              <a:ext cx="130631" cy="127749"/>
            </a:xfrm>
            <a:custGeom>
              <a:avLst/>
              <a:gdLst/>
              <a:ahLst/>
              <a:cxnLst/>
              <a:rect l="l" t="t" r="r" b="b"/>
              <a:pathLst>
                <a:path w="1858" h="1817" extrusionOk="0">
                  <a:moveTo>
                    <a:pt x="554" y="0"/>
                  </a:moveTo>
                  <a:cubicBezTo>
                    <a:pt x="530" y="0"/>
                    <a:pt x="506" y="12"/>
                    <a:pt x="489" y="36"/>
                  </a:cubicBezTo>
                  <a:lnTo>
                    <a:pt x="48" y="489"/>
                  </a:lnTo>
                  <a:cubicBezTo>
                    <a:pt x="0" y="524"/>
                    <a:pt x="0" y="584"/>
                    <a:pt x="48" y="620"/>
                  </a:cubicBezTo>
                  <a:lnTo>
                    <a:pt x="1120" y="1691"/>
                  </a:lnTo>
                  <a:cubicBezTo>
                    <a:pt x="1197" y="1774"/>
                    <a:pt x="1304" y="1816"/>
                    <a:pt x="1410" y="1816"/>
                  </a:cubicBezTo>
                  <a:cubicBezTo>
                    <a:pt x="1516" y="1816"/>
                    <a:pt x="1620" y="1774"/>
                    <a:pt x="1691" y="1691"/>
                  </a:cubicBezTo>
                  <a:cubicBezTo>
                    <a:pt x="1858" y="1524"/>
                    <a:pt x="1858" y="1263"/>
                    <a:pt x="1691" y="1108"/>
                  </a:cubicBezTo>
                  <a:lnTo>
                    <a:pt x="620" y="36"/>
                  </a:lnTo>
                  <a:cubicBezTo>
                    <a:pt x="602" y="12"/>
                    <a:pt x="578" y="0"/>
                    <a:pt x="5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40"/>
            <p:cNvSpPr/>
            <p:nvPr/>
          </p:nvSpPr>
          <p:spPr>
            <a:xfrm>
              <a:off x="3696006" y="3549492"/>
              <a:ext cx="34380" cy="31217"/>
            </a:xfrm>
            <a:custGeom>
              <a:avLst/>
              <a:gdLst/>
              <a:ahLst/>
              <a:cxnLst/>
              <a:rect l="l" t="t" r="r" b="b"/>
              <a:pathLst>
                <a:path w="489" h="444" extrusionOk="0">
                  <a:moveTo>
                    <a:pt x="244" y="1"/>
                  </a:moveTo>
                  <a:cubicBezTo>
                    <a:pt x="166" y="1"/>
                    <a:pt x="89" y="40"/>
                    <a:pt x="48" y="122"/>
                  </a:cubicBezTo>
                  <a:cubicBezTo>
                    <a:pt x="48" y="146"/>
                    <a:pt x="36" y="146"/>
                    <a:pt x="36" y="158"/>
                  </a:cubicBezTo>
                  <a:cubicBezTo>
                    <a:pt x="0" y="241"/>
                    <a:pt x="36" y="324"/>
                    <a:pt x="96" y="384"/>
                  </a:cubicBezTo>
                  <a:cubicBezTo>
                    <a:pt x="119" y="408"/>
                    <a:pt x="179" y="444"/>
                    <a:pt x="238" y="444"/>
                  </a:cubicBezTo>
                  <a:cubicBezTo>
                    <a:pt x="298" y="444"/>
                    <a:pt x="357" y="408"/>
                    <a:pt x="405" y="384"/>
                  </a:cubicBezTo>
                  <a:cubicBezTo>
                    <a:pt x="488" y="289"/>
                    <a:pt x="488" y="158"/>
                    <a:pt x="405" y="63"/>
                  </a:cubicBezTo>
                  <a:cubicBezTo>
                    <a:pt x="360" y="22"/>
                    <a:pt x="301" y="1"/>
                    <a:pt x="2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40"/>
            <p:cNvSpPr/>
            <p:nvPr/>
          </p:nvSpPr>
          <p:spPr>
            <a:xfrm>
              <a:off x="3674211" y="3466810"/>
              <a:ext cx="77901" cy="59480"/>
            </a:xfrm>
            <a:custGeom>
              <a:avLst/>
              <a:gdLst/>
              <a:ahLst/>
              <a:cxnLst/>
              <a:rect l="l" t="t" r="r" b="b"/>
              <a:pathLst>
                <a:path w="1108" h="846" extrusionOk="0">
                  <a:moveTo>
                    <a:pt x="548" y="0"/>
                  </a:moveTo>
                  <a:cubicBezTo>
                    <a:pt x="441" y="0"/>
                    <a:pt x="346" y="12"/>
                    <a:pt x="239" y="24"/>
                  </a:cubicBezTo>
                  <a:cubicBezTo>
                    <a:pt x="239" y="60"/>
                    <a:pt x="251" y="84"/>
                    <a:pt x="251" y="119"/>
                  </a:cubicBezTo>
                  <a:cubicBezTo>
                    <a:pt x="251" y="250"/>
                    <a:pt x="215" y="369"/>
                    <a:pt x="108" y="453"/>
                  </a:cubicBezTo>
                  <a:lnTo>
                    <a:pt x="1" y="560"/>
                  </a:lnTo>
                  <a:lnTo>
                    <a:pt x="286" y="846"/>
                  </a:lnTo>
                  <a:cubicBezTo>
                    <a:pt x="364" y="798"/>
                    <a:pt x="453" y="774"/>
                    <a:pt x="545" y="774"/>
                  </a:cubicBezTo>
                  <a:cubicBezTo>
                    <a:pt x="638" y="774"/>
                    <a:pt x="733" y="798"/>
                    <a:pt x="822" y="846"/>
                  </a:cubicBezTo>
                  <a:lnTo>
                    <a:pt x="1108" y="560"/>
                  </a:lnTo>
                  <a:lnTo>
                    <a:pt x="1001" y="453"/>
                  </a:lnTo>
                  <a:cubicBezTo>
                    <a:pt x="882" y="334"/>
                    <a:pt x="834" y="179"/>
                    <a:pt x="858" y="24"/>
                  </a:cubicBezTo>
                  <a:cubicBezTo>
                    <a:pt x="763" y="0"/>
                    <a:pt x="656" y="0"/>
                    <a:pt x="5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40"/>
            <p:cNvSpPr/>
            <p:nvPr/>
          </p:nvSpPr>
          <p:spPr>
            <a:xfrm>
              <a:off x="3752112" y="3526220"/>
              <a:ext cx="72839" cy="72065"/>
            </a:xfrm>
            <a:custGeom>
              <a:avLst/>
              <a:gdLst/>
              <a:ahLst/>
              <a:cxnLst/>
              <a:rect l="l" t="t" r="r" b="b"/>
              <a:pathLst>
                <a:path w="1036" h="1025" extrusionOk="0">
                  <a:moveTo>
                    <a:pt x="274" y="1"/>
                  </a:moveTo>
                  <a:lnTo>
                    <a:pt x="0" y="286"/>
                  </a:lnTo>
                  <a:cubicBezTo>
                    <a:pt x="83" y="441"/>
                    <a:pt x="83" y="655"/>
                    <a:pt x="0" y="822"/>
                  </a:cubicBezTo>
                  <a:lnTo>
                    <a:pt x="191" y="1025"/>
                  </a:lnTo>
                  <a:lnTo>
                    <a:pt x="298" y="917"/>
                  </a:lnTo>
                  <a:cubicBezTo>
                    <a:pt x="381" y="834"/>
                    <a:pt x="500" y="786"/>
                    <a:pt x="631" y="786"/>
                  </a:cubicBezTo>
                  <a:cubicBezTo>
                    <a:pt x="774" y="786"/>
                    <a:pt x="893" y="834"/>
                    <a:pt x="976" y="917"/>
                  </a:cubicBezTo>
                  <a:lnTo>
                    <a:pt x="1036" y="977"/>
                  </a:lnTo>
                  <a:lnTo>
                    <a:pt x="917" y="405"/>
                  </a:lnTo>
                  <a:cubicBezTo>
                    <a:pt x="905" y="322"/>
                    <a:pt x="869" y="251"/>
                    <a:pt x="857" y="179"/>
                  </a:cubicBezTo>
                  <a:cubicBezTo>
                    <a:pt x="798" y="191"/>
                    <a:pt x="750" y="203"/>
                    <a:pt x="691" y="203"/>
                  </a:cubicBezTo>
                  <a:cubicBezTo>
                    <a:pt x="560" y="203"/>
                    <a:pt x="441" y="167"/>
                    <a:pt x="357" y="72"/>
                  </a:cubicBezTo>
                  <a:lnTo>
                    <a:pt x="27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40"/>
            <p:cNvSpPr/>
            <p:nvPr/>
          </p:nvSpPr>
          <p:spPr>
            <a:xfrm>
              <a:off x="3601372" y="3526220"/>
              <a:ext cx="73753" cy="72065"/>
            </a:xfrm>
            <a:custGeom>
              <a:avLst/>
              <a:gdLst/>
              <a:ahLst/>
              <a:cxnLst/>
              <a:rect l="l" t="t" r="r" b="b"/>
              <a:pathLst>
                <a:path w="1049" h="1025" extrusionOk="0">
                  <a:moveTo>
                    <a:pt x="751" y="1"/>
                  </a:moveTo>
                  <a:lnTo>
                    <a:pt x="680" y="72"/>
                  </a:lnTo>
                  <a:cubicBezTo>
                    <a:pt x="596" y="167"/>
                    <a:pt x="477" y="203"/>
                    <a:pt x="334" y="203"/>
                  </a:cubicBezTo>
                  <a:cubicBezTo>
                    <a:pt x="275" y="203"/>
                    <a:pt x="215" y="191"/>
                    <a:pt x="179" y="179"/>
                  </a:cubicBezTo>
                  <a:cubicBezTo>
                    <a:pt x="144" y="251"/>
                    <a:pt x="132" y="322"/>
                    <a:pt x="120" y="394"/>
                  </a:cubicBezTo>
                  <a:lnTo>
                    <a:pt x="1" y="977"/>
                  </a:lnTo>
                  <a:lnTo>
                    <a:pt x="60" y="917"/>
                  </a:lnTo>
                  <a:cubicBezTo>
                    <a:pt x="144" y="834"/>
                    <a:pt x="263" y="786"/>
                    <a:pt x="394" y="786"/>
                  </a:cubicBezTo>
                  <a:cubicBezTo>
                    <a:pt x="537" y="786"/>
                    <a:pt x="656" y="834"/>
                    <a:pt x="739" y="917"/>
                  </a:cubicBezTo>
                  <a:lnTo>
                    <a:pt x="846" y="1025"/>
                  </a:lnTo>
                  <a:lnTo>
                    <a:pt x="1049" y="822"/>
                  </a:lnTo>
                  <a:cubicBezTo>
                    <a:pt x="1013" y="727"/>
                    <a:pt x="989" y="644"/>
                    <a:pt x="989" y="548"/>
                  </a:cubicBezTo>
                  <a:cubicBezTo>
                    <a:pt x="989" y="453"/>
                    <a:pt x="1013" y="358"/>
                    <a:pt x="1049" y="274"/>
                  </a:cubicBezTo>
                  <a:lnTo>
                    <a:pt x="75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40"/>
            <p:cNvSpPr/>
            <p:nvPr/>
          </p:nvSpPr>
          <p:spPr>
            <a:xfrm>
              <a:off x="3600528" y="3601590"/>
              <a:ext cx="224422" cy="150739"/>
            </a:xfrm>
            <a:custGeom>
              <a:avLst/>
              <a:gdLst/>
              <a:ahLst/>
              <a:cxnLst/>
              <a:rect l="l" t="t" r="r" b="b"/>
              <a:pathLst>
                <a:path w="3192" h="2144" extrusionOk="0">
                  <a:moveTo>
                    <a:pt x="1334" y="0"/>
                  </a:moveTo>
                  <a:lnTo>
                    <a:pt x="1120" y="203"/>
                  </a:lnTo>
                  <a:lnTo>
                    <a:pt x="1192" y="286"/>
                  </a:lnTo>
                  <a:cubicBezTo>
                    <a:pt x="1287" y="369"/>
                    <a:pt x="1346" y="488"/>
                    <a:pt x="1346" y="619"/>
                  </a:cubicBezTo>
                  <a:cubicBezTo>
                    <a:pt x="1346" y="762"/>
                    <a:pt x="1299" y="881"/>
                    <a:pt x="1192" y="965"/>
                  </a:cubicBezTo>
                  <a:lnTo>
                    <a:pt x="120" y="2036"/>
                  </a:lnTo>
                  <a:cubicBezTo>
                    <a:pt x="84" y="2084"/>
                    <a:pt x="49" y="2108"/>
                    <a:pt x="1" y="2143"/>
                  </a:cubicBezTo>
                  <a:lnTo>
                    <a:pt x="1049" y="2143"/>
                  </a:lnTo>
                  <a:cubicBezTo>
                    <a:pt x="1108" y="1917"/>
                    <a:pt x="1334" y="1750"/>
                    <a:pt x="1585" y="1750"/>
                  </a:cubicBezTo>
                  <a:lnTo>
                    <a:pt x="1596" y="1750"/>
                  </a:lnTo>
                  <a:cubicBezTo>
                    <a:pt x="1858" y="1750"/>
                    <a:pt x="2073" y="1917"/>
                    <a:pt x="2156" y="2143"/>
                  </a:cubicBezTo>
                  <a:lnTo>
                    <a:pt x="3192" y="2143"/>
                  </a:lnTo>
                  <a:cubicBezTo>
                    <a:pt x="3144" y="2108"/>
                    <a:pt x="3109" y="2084"/>
                    <a:pt x="3073" y="2036"/>
                  </a:cubicBezTo>
                  <a:lnTo>
                    <a:pt x="2001" y="965"/>
                  </a:lnTo>
                  <a:cubicBezTo>
                    <a:pt x="1918" y="881"/>
                    <a:pt x="1858" y="762"/>
                    <a:pt x="1858" y="619"/>
                  </a:cubicBezTo>
                  <a:cubicBezTo>
                    <a:pt x="1858" y="488"/>
                    <a:pt x="1894" y="369"/>
                    <a:pt x="2001" y="286"/>
                  </a:cubicBezTo>
                  <a:lnTo>
                    <a:pt x="2073" y="203"/>
                  </a:lnTo>
                  <a:lnTo>
                    <a:pt x="1870" y="0"/>
                  </a:lnTo>
                  <a:cubicBezTo>
                    <a:pt x="1775" y="48"/>
                    <a:pt x="1692" y="60"/>
                    <a:pt x="1596" y="60"/>
                  </a:cubicBezTo>
                  <a:cubicBezTo>
                    <a:pt x="1513" y="60"/>
                    <a:pt x="1406" y="48"/>
                    <a:pt x="13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40"/>
            <p:cNvSpPr/>
            <p:nvPr/>
          </p:nvSpPr>
          <p:spPr>
            <a:xfrm>
              <a:off x="3481708" y="3752260"/>
              <a:ext cx="462975" cy="97165"/>
            </a:xfrm>
            <a:custGeom>
              <a:avLst/>
              <a:gdLst/>
              <a:ahLst/>
              <a:cxnLst/>
              <a:rect l="l" t="t" r="r" b="b"/>
              <a:pathLst>
                <a:path w="6585" h="1382" extrusionOk="0">
                  <a:moveTo>
                    <a:pt x="3275" y="0"/>
                  </a:moveTo>
                  <a:cubicBezTo>
                    <a:pt x="3167" y="0"/>
                    <a:pt x="3084" y="84"/>
                    <a:pt x="3084" y="191"/>
                  </a:cubicBezTo>
                  <a:lnTo>
                    <a:pt x="3084" y="1000"/>
                  </a:lnTo>
                  <a:lnTo>
                    <a:pt x="2691" y="1000"/>
                  </a:lnTo>
                  <a:lnTo>
                    <a:pt x="2691" y="405"/>
                  </a:lnTo>
                  <a:lnTo>
                    <a:pt x="1084" y="405"/>
                  </a:lnTo>
                  <a:lnTo>
                    <a:pt x="941" y="1000"/>
                  </a:lnTo>
                  <a:lnTo>
                    <a:pt x="191" y="1000"/>
                  </a:lnTo>
                  <a:cubicBezTo>
                    <a:pt x="96" y="1000"/>
                    <a:pt x="0" y="1084"/>
                    <a:pt x="0" y="1191"/>
                  </a:cubicBezTo>
                  <a:cubicBezTo>
                    <a:pt x="0" y="1298"/>
                    <a:pt x="96" y="1381"/>
                    <a:pt x="191" y="1381"/>
                  </a:cubicBezTo>
                  <a:lnTo>
                    <a:pt x="6382" y="1381"/>
                  </a:lnTo>
                  <a:cubicBezTo>
                    <a:pt x="6489" y="1381"/>
                    <a:pt x="6584" y="1298"/>
                    <a:pt x="6584" y="1191"/>
                  </a:cubicBezTo>
                  <a:cubicBezTo>
                    <a:pt x="6561" y="1084"/>
                    <a:pt x="6489" y="1000"/>
                    <a:pt x="6370" y="1000"/>
                  </a:cubicBezTo>
                  <a:lnTo>
                    <a:pt x="5584" y="1000"/>
                  </a:lnTo>
                  <a:lnTo>
                    <a:pt x="5430" y="405"/>
                  </a:lnTo>
                  <a:lnTo>
                    <a:pt x="3858" y="405"/>
                  </a:lnTo>
                  <a:lnTo>
                    <a:pt x="3858" y="1000"/>
                  </a:lnTo>
                  <a:lnTo>
                    <a:pt x="3489" y="1000"/>
                  </a:lnTo>
                  <a:lnTo>
                    <a:pt x="3489" y="191"/>
                  </a:lnTo>
                  <a:cubicBezTo>
                    <a:pt x="3489" y="84"/>
                    <a:pt x="3394" y="0"/>
                    <a:pt x="32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Google Shape;1460;p74">
            <a:extLst>
              <a:ext uri="{FF2B5EF4-FFF2-40B4-BE49-F238E27FC236}">
                <a16:creationId xmlns:a16="http://schemas.microsoft.com/office/drawing/2014/main" id="{E06D66F6-623E-7896-D86C-7E3B918A78D5}"/>
              </a:ext>
            </a:extLst>
          </p:cNvPr>
          <p:cNvSpPr/>
          <p:nvPr/>
        </p:nvSpPr>
        <p:spPr>
          <a:xfrm>
            <a:off x="7233683" y="-199856"/>
            <a:ext cx="2320494" cy="2476717"/>
          </a:xfrm>
          <a:custGeom>
            <a:avLst/>
            <a:gdLst/>
            <a:ahLst/>
            <a:cxnLst/>
            <a:rect l="l" t="t" r="r" b="b"/>
            <a:pathLst>
              <a:path w="146265" h="156112" extrusionOk="0">
                <a:moveTo>
                  <a:pt x="5411" y="0"/>
                </a:moveTo>
                <a:cubicBezTo>
                  <a:pt x="5411" y="0"/>
                  <a:pt x="1" y="28329"/>
                  <a:pt x="20548" y="36870"/>
                </a:cubicBezTo>
                <a:cubicBezTo>
                  <a:pt x="24058" y="38329"/>
                  <a:pt x="27694" y="38893"/>
                  <a:pt x="31373" y="38893"/>
                </a:cubicBezTo>
                <a:cubicBezTo>
                  <a:pt x="43912" y="38893"/>
                  <a:pt x="56943" y="32338"/>
                  <a:pt x="67152" y="32338"/>
                </a:cubicBezTo>
                <a:cubicBezTo>
                  <a:pt x="71479" y="32338"/>
                  <a:pt x="75300" y="33516"/>
                  <a:pt x="78361" y="36870"/>
                </a:cubicBezTo>
                <a:cubicBezTo>
                  <a:pt x="90793" y="50426"/>
                  <a:pt x="72190" y="65958"/>
                  <a:pt x="96993" y="74500"/>
                </a:cubicBezTo>
                <a:cubicBezTo>
                  <a:pt x="105899" y="77600"/>
                  <a:pt x="114015" y="83740"/>
                  <a:pt x="115717" y="93497"/>
                </a:cubicBezTo>
                <a:cubicBezTo>
                  <a:pt x="117814" y="105503"/>
                  <a:pt x="109060" y="112403"/>
                  <a:pt x="105504" y="122646"/>
                </a:cubicBezTo>
                <a:cubicBezTo>
                  <a:pt x="103559" y="128148"/>
                  <a:pt x="104744" y="135078"/>
                  <a:pt x="107024" y="140245"/>
                </a:cubicBezTo>
                <a:cubicBezTo>
                  <a:pt x="109699" y="146294"/>
                  <a:pt x="114501" y="151218"/>
                  <a:pt x="120580" y="153832"/>
                </a:cubicBezTo>
                <a:cubicBezTo>
                  <a:pt x="124167" y="155413"/>
                  <a:pt x="128027" y="156081"/>
                  <a:pt x="131918" y="156112"/>
                </a:cubicBezTo>
                <a:cubicBezTo>
                  <a:pt x="133438" y="156112"/>
                  <a:pt x="146265" y="155200"/>
                  <a:pt x="146265" y="153650"/>
                </a:cubicBezTo>
                <a:lnTo>
                  <a:pt x="1462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Picture 1">
            <a:extLst>
              <a:ext uri="{FF2B5EF4-FFF2-40B4-BE49-F238E27FC236}">
                <a16:creationId xmlns:a16="http://schemas.microsoft.com/office/drawing/2014/main" id="{768C6DDA-77AF-4BC4-D22C-0EDFA6FAFDF3}"/>
              </a:ext>
            </a:extLst>
          </p:cNvPr>
          <p:cNvPicPr>
            <a:picLocks noChangeAspect="1"/>
          </p:cNvPicPr>
          <p:nvPr/>
        </p:nvPicPr>
        <p:blipFill>
          <a:blip r:embed="rId3"/>
          <a:stretch>
            <a:fillRect/>
          </a:stretch>
        </p:blipFill>
        <p:spPr>
          <a:xfrm>
            <a:off x="6414485" y="3293927"/>
            <a:ext cx="859812" cy="859812"/>
          </a:xfrm>
          <a:prstGeom prst="rect">
            <a:avLst/>
          </a:prstGeom>
        </p:spPr>
      </p:pic>
      <p:pic>
        <p:nvPicPr>
          <p:cNvPr id="5" name="Picture 4">
            <a:extLst>
              <a:ext uri="{FF2B5EF4-FFF2-40B4-BE49-F238E27FC236}">
                <a16:creationId xmlns:a16="http://schemas.microsoft.com/office/drawing/2014/main" id="{5E99922D-9E11-9F9B-9C08-6A96767CDBE7}"/>
              </a:ext>
            </a:extLst>
          </p:cNvPr>
          <p:cNvPicPr>
            <a:picLocks noChangeAspect="1"/>
          </p:cNvPicPr>
          <p:nvPr/>
        </p:nvPicPr>
        <p:blipFill>
          <a:blip r:embed="rId4"/>
          <a:stretch>
            <a:fillRect/>
          </a:stretch>
        </p:blipFill>
        <p:spPr>
          <a:xfrm>
            <a:off x="1761712" y="1027952"/>
            <a:ext cx="5930588" cy="3947430"/>
          </a:xfrm>
          <a:prstGeom prst="rect">
            <a:avLst/>
          </a:prstGeom>
        </p:spPr>
      </p:pic>
    </p:spTree>
    <p:extLst>
      <p:ext uri="{BB962C8B-B14F-4D97-AF65-F5344CB8AC3E}">
        <p14:creationId xmlns:p14="http://schemas.microsoft.com/office/powerpoint/2010/main" val="143480843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40"/>
          <p:cNvSpPr txBox="1">
            <a:spLocks noGrp="1"/>
          </p:cNvSpPr>
          <p:nvPr>
            <p:ph type="title"/>
          </p:nvPr>
        </p:nvSpPr>
        <p:spPr>
          <a:xfrm>
            <a:off x="3210750" y="315394"/>
            <a:ext cx="4864500" cy="645000"/>
          </a:xfrm>
          <a:prstGeom prst="rect">
            <a:avLst/>
          </a:prstGeom>
        </p:spPr>
        <p:txBody>
          <a:bodyPr spcFirstLastPara="1" wrap="square" lIns="0" tIns="0" rIns="0" bIns="0" anchor="t" anchorCtr="0">
            <a:noAutofit/>
          </a:bodyPr>
          <a:lstStyle/>
          <a:p>
            <a:pPr marL="0" lvl="0" indent="0" algn="l" rtl="0">
              <a:spcBef>
                <a:spcPts val="0"/>
              </a:spcBef>
              <a:spcAft>
                <a:spcPts val="0"/>
              </a:spcAft>
              <a:buSzPts val="4700"/>
              <a:buNone/>
            </a:pPr>
            <a:r>
              <a:rPr lang="vi-VN" sz="2400"/>
              <a:t>Model: </a:t>
            </a:r>
            <a:r>
              <a:rPr lang="vi-VN" sz="2400" u="sng"/>
              <a:t>TaiKhoan</a:t>
            </a:r>
            <a:endParaRPr sz="2400" u="sng"/>
          </a:p>
        </p:txBody>
      </p:sp>
      <p:sp>
        <p:nvSpPr>
          <p:cNvPr id="335" name="Google Shape;335;p40"/>
          <p:cNvSpPr txBox="1">
            <a:spLocks noGrp="1"/>
          </p:cNvSpPr>
          <p:nvPr>
            <p:ph type="subTitle" idx="1"/>
          </p:nvPr>
        </p:nvSpPr>
        <p:spPr>
          <a:xfrm>
            <a:off x="974840" y="1228175"/>
            <a:ext cx="3470547" cy="2097372"/>
          </a:xfrm>
          <a:prstGeom prst="rect">
            <a:avLst/>
          </a:prstGeom>
        </p:spPr>
        <p:txBody>
          <a:bodyPr spcFirstLastPara="1" wrap="square" lIns="0" tIns="0" rIns="0" bIns="0" anchor="t" anchorCtr="0">
            <a:noAutofit/>
          </a:bodyPr>
          <a:lstStyle/>
          <a:p>
            <a:pPr marL="285750" lvl="0" indent="-285750" algn="l" rtl="0">
              <a:spcBef>
                <a:spcPts val="0"/>
              </a:spcBef>
              <a:spcAft>
                <a:spcPts val="1200"/>
              </a:spcAft>
              <a:buFont typeface="Arial" panose="020B0604020202020204" pitchFamily="34" charset="0"/>
              <a:buChar char="•"/>
            </a:pPr>
            <a:r>
              <a:rPr lang="vi-VN" sz="1800"/>
              <a:t>Gồm các thuộc tính dữ liệu: userID, username, password, roleID.</a:t>
            </a:r>
          </a:p>
        </p:txBody>
      </p:sp>
      <p:grpSp>
        <p:nvGrpSpPr>
          <p:cNvPr id="337" name="Google Shape;337;p40"/>
          <p:cNvGrpSpPr/>
          <p:nvPr/>
        </p:nvGrpSpPr>
        <p:grpSpPr>
          <a:xfrm>
            <a:off x="6651888" y="817103"/>
            <a:ext cx="462975" cy="462556"/>
            <a:chOff x="3481708" y="3386870"/>
            <a:chExt cx="462975" cy="462556"/>
          </a:xfrm>
        </p:grpSpPr>
        <p:sp>
          <p:nvSpPr>
            <p:cNvPr id="338" name="Google Shape;338;p40"/>
            <p:cNvSpPr/>
            <p:nvPr/>
          </p:nvSpPr>
          <p:spPr>
            <a:xfrm>
              <a:off x="3531908" y="3386870"/>
              <a:ext cx="132319" cy="126905"/>
            </a:xfrm>
            <a:custGeom>
              <a:avLst/>
              <a:gdLst/>
              <a:ahLst/>
              <a:cxnLst/>
              <a:rect l="l" t="t" r="r" b="b"/>
              <a:pathLst>
                <a:path w="1882" h="1805" extrusionOk="0">
                  <a:moveTo>
                    <a:pt x="465" y="0"/>
                  </a:moveTo>
                  <a:cubicBezTo>
                    <a:pt x="358" y="0"/>
                    <a:pt x="251" y="42"/>
                    <a:pt x="167" y="125"/>
                  </a:cubicBezTo>
                  <a:cubicBezTo>
                    <a:pt x="1" y="280"/>
                    <a:pt x="1" y="554"/>
                    <a:pt x="167" y="697"/>
                  </a:cubicBezTo>
                  <a:lnTo>
                    <a:pt x="1251" y="1768"/>
                  </a:lnTo>
                  <a:cubicBezTo>
                    <a:pt x="1275" y="1792"/>
                    <a:pt x="1301" y="1804"/>
                    <a:pt x="1325" y="1804"/>
                  </a:cubicBezTo>
                  <a:cubicBezTo>
                    <a:pt x="1349" y="1804"/>
                    <a:pt x="1370" y="1792"/>
                    <a:pt x="1382" y="1768"/>
                  </a:cubicBezTo>
                  <a:lnTo>
                    <a:pt x="1834" y="1328"/>
                  </a:lnTo>
                  <a:cubicBezTo>
                    <a:pt x="1882" y="1280"/>
                    <a:pt x="1882" y="1221"/>
                    <a:pt x="1834" y="1197"/>
                  </a:cubicBezTo>
                  <a:lnTo>
                    <a:pt x="763" y="125"/>
                  </a:lnTo>
                  <a:cubicBezTo>
                    <a:pt x="679" y="42"/>
                    <a:pt x="572" y="0"/>
                    <a:pt x="4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40"/>
            <p:cNvSpPr/>
            <p:nvPr/>
          </p:nvSpPr>
          <p:spPr>
            <a:xfrm>
              <a:off x="3536970" y="3608270"/>
              <a:ext cx="132319" cy="127749"/>
            </a:xfrm>
            <a:custGeom>
              <a:avLst/>
              <a:gdLst/>
              <a:ahLst/>
              <a:cxnLst/>
              <a:rect l="l" t="t" r="r" b="b"/>
              <a:pathLst>
                <a:path w="1882" h="1817" extrusionOk="0">
                  <a:moveTo>
                    <a:pt x="1317" y="0"/>
                  </a:moveTo>
                  <a:cubicBezTo>
                    <a:pt x="1292" y="0"/>
                    <a:pt x="1268" y="12"/>
                    <a:pt x="1250" y="36"/>
                  </a:cubicBezTo>
                  <a:lnTo>
                    <a:pt x="179" y="1108"/>
                  </a:lnTo>
                  <a:cubicBezTo>
                    <a:pt x="0" y="1263"/>
                    <a:pt x="0" y="1524"/>
                    <a:pt x="167" y="1691"/>
                  </a:cubicBezTo>
                  <a:cubicBezTo>
                    <a:pt x="250" y="1774"/>
                    <a:pt x="357" y="1816"/>
                    <a:pt x="464" y="1816"/>
                  </a:cubicBezTo>
                  <a:cubicBezTo>
                    <a:pt x="572" y="1816"/>
                    <a:pt x="679" y="1774"/>
                    <a:pt x="762" y="1691"/>
                  </a:cubicBezTo>
                  <a:lnTo>
                    <a:pt x="1834" y="620"/>
                  </a:lnTo>
                  <a:cubicBezTo>
                    <a:pt x="1881" y="572"/>
                    <a:pt x="1881" y="512"/>
                    <a:pt x="1834" y="489"/>
                  </a:cubicBezTo>
                  <a:lnTo>
                    <a:pt x="1393" y="36"/>
                  </a:lnTo>
                  <a:cubicBezTo>
                    <a:pt x="1369" y="12"/>
                    <a:pt x="1343" y="0"/>
                    <a:pt x="13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40"/>
            <p:cNvSpPr/>
            <p:nvPr/>
          </p:nvSpPr>
          <p:spPr>
            <a:xfrm>
              <a:off x="3760479" y="3386870"/>
              <a:ext cx="131475" cy="126905"/>
            </a:xfrm>
            <a:custGeom>
              <a:avLst/>
              <a:gdLst/>
              <a:ahLst/>
              <a:cxnLst/>
              <a:rect l="l" t="t" r="r" b="b"/>
              <a:pathLst>
                <a:path w="1870" h="1805" extrusionOk="0">
                  <a:moveTo>
                    <a:pt x="1409" y="0"/>
                  </a:moveTo>
                  <a:cubicBezTo>
                    <a:pt x="1301" y="0"/>
                    <a:pt x="1191" y="42"/>
                    <a:pt x="1107" y="125"/>
                  </a:cubicBezTo>
                  <a:lnTo>
                    <a:pt x="36" y="1197"/>
                  </a:lnTo>
                  <a:cubicBezTo>
                    <a:pt x="0" y="1233"/>
                    <a:pt x="0" y="1292"/>
                    <a:pt x="36" y="1328"/>
                  </a:cubicBezTo>
                  <a:lnTo>
                    <a:pt x="500" y="1768"/>
                  </a:lnTo>
                  <a:cubicBezTo>
                    <a:pt x="524" y="1792"/>
                    <a:pt x="551" y="1804"/>
                    <a:pt x="575" y="1804"/>
                  </a:cubicBezTo>
                  <a:cubicBezTo>
                    <a:pt x="598" y="1804"/>
                    <a:pt x="619" y="1792"/>
                    <a:pt x="631" y="1768"/>
                  </a:cubicBezTo>
                  <a:lnTo>
                    <a:pt x="1703" y="697"/>
                  </a:lnTo>
                  <a:cubicBezTo>
                    <a:pt x="1869" y="542"/>
                    <a:pt x="1869" y="268"/>
                    <a:pt x="1703" y="125"/>
                  </a:cubicBezTo>
                  <a:cubicBezTo>
                    <a:pt x="1625" y="42"/>
                    <a:pt x="1518" y="0"/>
                    <a:pt x="14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40"/>
            <p:cNvSpPr/>
            <p:nvPr/>
          </p:nvSpPr>
          <p:spPr>
            <a:xfrm>
              <a:off x="3757104" y="3608270"/>
              <a:ext cx="130631" cy="127749"/>
            </a:xfrm>
            <a:custGeom>
              <a:avLst/>
              <a:gdLst/>
              <a:ahLst/>
              <a:cxnLst/>
              <a:rect l="l" t="t" r="r" b="b"/>
              <a:pathLst>
                <a:path w="1858" h="1817" extrusionOk="0">
                  <a:moveTo>
                    <a:pt x="554" y="0"/>
                  </a:moveTo>
                  <a:cubicBezTo>
                    <a:pt x="530" y="0"/>
                    <a:pt x="506" y="12"/>
                    <a:pt x="489" y="36"/>
                  </a:cubicBezTo>
                  <a:lnTo>
                    <a:pt x="48" y="489"/>
                  </a:lnTo>
                  <a:cubicBezTo>
                    <a:pt x="0" y="524"/>
                    <a:pt x="0" y="584"/>
                    <a:pt x="48" y="620"/>
                  </a:cubicBezTo>
                  <a:lnTo>
                    <a:pt x="1120" y="1691"/>
                  </a:lnTo>
                  <a:cubicBezTo>
                    <a:pt x="1197" y="1774"/>
                    <a:pt x="1304" y="1816"/>
                    <a:pt x="1410" y="1816"/>
                  </a:cubicBezTo>
                  <a:cubicBezTo>
                    <a:pt x="1516" y="1816"/>
                    <a:pt x="1620" y="1774"/>
                    <a:pt x="1691" y="1691"/>
                  </a:cubicBezTo>
                  <a:cubicBezTo>
                    <a:pt x="1858" y="1524"/>
                    <a:pt x="1858" y="1263"/>
                    <a:pt x="1691" y="1108"/>
                  </a:cubicBezTo>
                  <a:lnTo>
                    <a:pt x="620" y="36"/>
                  </a:lnTo>
                  <a:cubicBezTo>
                    <a:pt x="602" y="12"/>
                    <a:pt x="578" y="0"/>
                    <a:pt x="5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40"/>
            <p:cNvSpPr/>
            <p:nvPr/>
          </p:nvSpPr>
          <p:spPr>
            <a:xfrm>
              <a:off x="3696006" y="3549492"/>
              <a:ext cx="34380" cy="31217"/>
            </a:xfrm>
            <a:custGeom>
              <a:avLst/>
              <a:gdLst/>
              <a:ahLst/>
              <a:cxnLst/>
              <a:rect l="l" t="t" r="r" b="b"/>
              <a:pathLst>
                <a:path w="489" h="444" extrusionOk="0">
                  <a:moveTo>
                    <a:pt x="244" y="1"/>
                  </a:moveTo>
                  <a:cubicBezTo>
                    <a:pt x="166" y="1"/>
                    <a:pt x="89" y="40"/>
                    <a:pt x="48" y="122"/>
                  </a:cubicBezTo>
                  <a:cubicBezTo>
                    <a:pt x="48" y="146"/>
                    <a:pt x="36" y="146"/>
                    <a:pt x="36" y="158"/>
                  </a:cubicBezTo>
                  <a:cubicBezTo>
                    <a:pt x="0" y="241"/>
                    <a:pt x="36" y="324"/>
                    <a:pt x="96" y="384"/>
                  </a:cubicBezTo>
                  <a:cubicBezTo>
                    <a:pt x="119" y="408"/>
                    <a:pt x="179" y="444"/>
                    <a:pt x="238" y="444"/>
                  </a:cubicBezTo>
                  <a:cubicBezTo>
                    <a:pt x="298" y="444"/>
                    <a:pt x="357" y="408"/>
                    <a:pt x="405" y="384"/>
                  </a:cubicBezTo>
                  <a:cubicBezTo>
                    <a:pt x="488" y="289"/>
                    <a:pt x="488" y="158"/>
                    <a:pt x="405" y="63"/>
                  </a:cubicBezTo>
                  <a:cubicBezTo>
                    <a:pt x="360" y="22"/>
                    <a:pt x="301" y="1"/>
                    <a:pt x="2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40"/>
            <p:cNvSpPr/>
            <p:nvPr/>
          </p:nvSpPr>
          <p:spPr>
            <a:xfrm>
              <a:off x="3674211" y="3466810"/>
              <a:ext cx="77901" cy="59480"/>
            </a:xfrm>
            <a:custGeom>
              <a:avLst/>
              <a:gdLst/>
              <a:ahLst/>
              <a:cxnLst/>
              <a:rect l="l" t="t" r="r" b="b"/>
              <a:pathLst>
                <a:path w="1108" h="846" extrusionOk="0">
                  <a:moveTo>
                    <a:pt x="548" y="0"/>
                  </a:moveTo>
                  <a:cubicBezTo>
                    <a:pt x="441" y="0"/>
                    <a:pt x="346" y="12"/>
                    <a:pt x="239" y="24"/>
                  </a:cubicBezTo>
                  <a:cubicBezTo>
                    <a:pt x="239" y="60"/>
                    <a:pt x="251" y="84"/>
                    <a:pt x="251" y="119"/>
                  </a:cubicBezTo>
                  <a:cubicBezTo>
                    <a:pt x="251" y="250"/>
                    <a:pt x="215" y="369"/>
                    <a:pt x="108" y="453"/>
                  </a:cubicBezTo>
                  <a:lnTo>
                    <a:pt x="1" y="560"/>
                  </a:lnTo>
                  <a:lnTo>
                    <a:pt x="286" y="846"/>
                  </a:lnTo>
                  <a:cubicBezTo>
                    <a:pt x="364" y="798"/>
                    <a:pt x="453" y="774"/>
                    <a:pt x="545" y="774"/>
                  </a:cubicBezTo>
                  <a:cubicBezTo>
                    <a:pt x="638" y="774"/>
                    <a:pt x="733" y="798"/>
                    <a:pt x="822" y="846"/>
                  </a:cubicBezTo>
                  <a:lnTo>
                    <a:pt x="1108" y="560"/>
                  </a:lnTo>
                  <a:lnTo>
                    <a:pt x="1001" y="453"/>
                  </a:lnTo>
                  <a:cubicBezTo>
                    <a:pt x="882" y="334"/>
                    <a:pt x="834" y="179"/>
                    <a:pt x="858" y="24"/>
                  </a:cubicBezTo>
                  <a:cubicBezTo>
                    <a:pt x="763" y="0"/>
                    <a:pt x="656" y="0"/>
                    <a:pt x="5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40"/>
            <p:cNvSpPr/>
            <p:nvPr/>
          </p:nvSpPr>
          <p:spPr>
            <a:xfrm>
              <a:off x="3752112" y="3526220"/>
              <a:ext cx="72839" cy="72065"/>
            </a:xfrm>
            <a:custGeom>
              <a:avLst/>
              <a:gdLst/>
              <a:ahLst/>
              <a:cxnLst/>
              <a:rect l="l" t="t" r="r" b="b"/>
              <a:pathLst>
                <a:path w="1036" h="1025" extrusionOk="0">
                  <a:moveTo>
                    <a:pt x="274" y="1"/>
                  </a:moveTo>
                  <a:lnTo>
                    <a:pt x="0" y="286"/>
                  </a:lnTo>
                  <a:cubicBezTo>
                    <a:pt x="83" y="441"/>
                    <a:pt x="83" y="655"/>
                    <a:pt x="0" y="822"/>
                  </a:cubicBezTo>
                  <a:lnTo>
                    <a:pt x="191" y="1025"/>
                  </a:lnTo>
                  <a:lnTo>
                    <a:pt x="298" y="917"/>
                  </a:lnTo>
                  <a:cubicBezTo>
                    <a:pt x="381" y="834"/>
                    <a:pt x="500" y="786"/>
                    <a:pt x="631" y="786"/>
                  </a:cubicBezTo>
                  <a:cubicBezTo>
                    <a:pt x="774" y="786"/>
                    <a:pt x="893" y="834"/>
                    <a:pt x="976" y="917"/>
                  </a:cubicBezTo>
                  <a:lnTo>
                    <a:pt x="1036" y="977"/>
                  </a:lnTo>
                  <a:lnTo>
                    <a:pt x="917" y="405"/>
                  </a:lnTo>
                  <a:cubicBezTo>
                    <a:pt x="905" y="322"/>
                    <a:pt x="869" y="251"/>
                    <a:pt x="857" y="179"/>
                  </a:cubicBezTo>
                  <a:cubicBezTo>
                    <a:pt x="798" y="191"/>
                    <a:pt x="750" y="203"/>
                    <a:pt x="691" y="203"/>
                  </a:cubicBezTo>
                  <a:cubicBezTo>
                    <a:pt x="560" y="203"/>
                    <a:pt x="441" y="167"/>
                    <a:pt x="357" y="72"/>
                  </a:cubicBezTo>
                  <a:lnTo>
                    <a:pt x="27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40"/>
            <p:cNvSpPr/>
            <p:nvPr/>
          </p:nvSpPr>
          <p:spPr>
            <a:xfrm>
              <a:off x="3601372" y="3526220"/>
              <a:ext cx="73753" cy="72065"/>
            </a:xfrm>
            <a:custGeom>
              <a:avLst/>
              <a:gdLst/>
              <a:ahLst/>
              <a:cxnLst/>
              <a:rect l="l" t="t" r="r" b="b"/>
              <a:pathLst>
                <a:path w="1049" h="1025" extrusionOk="0">
                  <a:moveTo>
                    <a:pt x="751" y="1"/>
                  </a:moveTo>
                  <a:lnTo>
                    <a:pt x="680" y="72"/>
                  </a:lnTo>
                  <a:cubicBezTo>
                    <a:pt x="596" y="167"/>
                    <a:pt x="477" y="203"/>
                    <a:pt x="334" y="203"/>
                  </a:cubicBezTo>
                  <a:cubicBezTo>
                    <a:pt x="275" y="203"/>
                    <a:pt x="215" y="191"/>
                    <a:pt x="179" y="179"/>
                  </a:cubicBezTo>
                  <a:cubicBezTo>
                    <a:pt x="144" y="251"/>
                    <a:pt x="132" y="322"/>
                    <a:pt x="120" y="394"/>
                  </a:cubicBezTo>
                  <a:lnTo>
                    <a:pt x="1" y="977"/>
                  </a:lnTo>
                  <a:lnTo>
                    <a:pt x="60" y="917"/>
                  </a:lnTo>
                  <a:cubicBezTo>
                    <a:pt x="144" y="834"/>
                    <a:pt x="263" y="786"/>
                    <a:pt x="394" y="786"/>
                  </a:cubicBezTo>
                  <a:cubicBezTo>
                    <a:pt x="537" y="786"/>
                    <a:pt x="656" y="834"/>
                    <a:pt x="739" y="917"/>
                  </a:cubicBezTo>
                  <a:lnTo>
                    <a:pt x="846" y="1025"/>
                  </a:lnTo>
                  <a:lnTo>
                    <a:pt x="1049" y="822"/>
                  </a:lnTo>
                  <a:cubicBezTo>
                    <a:pt x="1013" y="727"/>
                    <a:pt x="989" y="644"/>
                    <a:pt x="989" y="548"/>
                  </a:cubicBezTo>
                  <a:cubicBezTo>
                    <a:pt x="989" y="453"/>
                    <a:pt x="1013" y="358"/>
                    <a:pt x="1049" y="274"/>
                  </a:cubicBezTo>
                  <a:lnTo>
                    <a:pt x="75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40"/>
            <p:cNvSpPr/>
            <p:nvPr/>
          </p:nvSpPr>
          <p:spPr>
            <a:xfrm>
              <a:off x="3600528" y="3601590"/>
              <a:ext cx="224422" cy="150739"/>
            </a:xfrm>
            <a:custGeom>
              <a:avLst/>
              <a:gdLst/>
              <a:ahLst/>
              <a:cxnLst/>
              <a:rect l="l" t="t" r="r" b="b"/>
              <a:pathLst>
                <a:path w="3192" h="2144" extrusionOk="0">
                  <a:moveTo>
                    <a:pt x="1334" y="0"/>
                  </a:moveTo>
                  <a:lnTo>
                    <a:pt x="1120" y="203"/>
                  </a:lnTo>
                  <a:lnTo>
                    <a:pt x="1192" y="286"/>
                  </a:lnTo>
                  <a:cubicBezTo>
                    <a:pt x="1287" y="369"/>
                    <a:pt x="1346" y="488"/>
                    <a:pt x="1346" y="619"/>
                  </a:cubicBezTo>
                  <a:cubicBezTo>
                    <a:pt x="1346" y="762"/>
                    <a:pt x="1299" y="881"/>
                    <a:pt x="1192" y="965"/>
                  </a:cubicBezTo>
                  <a:lnTo>
                    <a:pt x="120" y="2036"/>
                  </a:lnTo>
                  <a:cubicBezTo>
                    <a:pt x="84" y="2084"/>
                    <a:pt x="49" y="2108"/>
                    <a:pt x="1" y="2143"/>
                  </a:cubicBezTo>
                  <a:lnTo>
                    <a:pt x="1049" y="2143"/>
                  </a:lnTo>
                  <a:cubicBezTo>
                    <a:pt x="1108" y="1917"/>
                    <a:pt x="1334" y="1750"/>
                    <a:pt x="1585" y="1750"/>
                  </a:cubicBezTo>
                  <a:lnTo>
                    <a:pt x="1596" y="1750"/>
                  </a:lnTo>
                  <a:cubicBezTo>
                    <a:pt x="1858" y="1750"/>
                    <a:pt x="2073" y="1917"/>
                    <a:pt x="2156" y="2143"/>
                  </a:cubicBezTo>
                  <a:lnTo>
                    <a:pt x="3192" y="2143"/>
                  </a:lnTo>
                  <a:cubicBezTo>
                    <a:pt x="3144" y="2108"/>
                    <a:pt x="3109" y="2084"/>
                    <a:pt x="3073" y="2036"/>
                  </a:cubicBezTo>
                  <a:lnTo>
                    <a:pt x="2001" y="965"/>
                  </a:lnTo>
                  <a:cubicBezTo>
                    <a:pt x="1918" y="881"/>
                    <a:pt x="1858" y="762"/>
                    <a:pt x="1858" y="619"/>
                  </a:cubicBezTo>
                  <a:cubicBezTo>
                    <a:pt x="1858" y="488"/>
                    <a:pt x="1894" y="369"/>
                    <a:pt x="2001" y="286"/>
                  </a:cubicBezTo>
                  <a:lnTo>
                    <a:pt x="2073" y="203"/>
                  </a:lnTo>
                  <a:lnTo>
                    <a:pt x="1870" y="0"/>
                  </a:lnTo>
                  <a:cubicBezTo>
                    <a:pt x="1775" y="48"/>
                    <a:pt x="1692" y="60"/>
                    <a:pt x="1596" y="60"/>
                  </a:cubicBezTo>
                  <a:cubicBezTo>
                    <a:pt x="1513" y="60"/>
                    <a:pt x="1406" y="48"/>
                    <a:pt x="13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40"/>
            <p:cNvSpPr/>
            <p:nvPr/>
          </p:nvSpPr>
          <p:spPr>
            <a:xfrm>
              <a:off x="3481708" y="3752260"/>
              <a:ext cx="462975" cy="97165"/>
            </a:xfrm>
            <a:custGeom>
              <a:avLst/>
              <a:gdLst/>
              <a:ahLst/>
              <a:cxnLst/>
              <a:rect l="l" t="t" r="r" b="b"/>
              <a:pathLst>
                <a:path w="6585" h="1382" extrusionOk="0">
                  <a:moveTo>
                    <a:pt x="3275" y="0"/>
                  </a:moveTo>
                  <a:cubicBezTo>
                    <a:pt x="3167" y="0"/>
                    <a:pt x="3084" y="84"/>
                    <a:pt x="3084" y="191"/>
                  </a:cubicBezTo>
                  <a:lnTo>
                    <a:pt x="3084" y="1000"/>
                  </a:lnTo>
                  <a:lnTo>
                    <a:pt x="2691" y="1000"/>
                  </a:lnTo>
                  <a:lnTo>
                    <a:pt x="2691" y="405"/>
                  </a:lnTo>
                  <a:lnTo>
                    <a:pt x="1084" y="405"/>
                  </a:lnTo>
                  <a:lnTo>
                    <a:pt x="941" y="1000"/>
                  </a:lnTo>
                  <a:lnTo>
                    <a:pt x="191" y="1000"/>
                  </a:lnTo>
                  <a:cubicBezTo>
                    <a:pt x="96" y="1000"/>
                    <a:pt x="0" y="1084"/>
                    <a:pt x="0" y="1191"/>
                  </a:cubicBezTo>
                  <a:cubicBezTo>
                    <a:pt x="0" y="1298"/>
                    <a:pt x="96" y="1381"/>
                    <a:pt x="191" y="1381"/>
                  </a:cubicBezTo>
                  <a:lnTo>
                    <a:pt x="6382" y="1381"/>
                  </a:lnTo>
                  <a:cubicBezTo>
                    <a:pt x="6489" y="1381"/>
                    <a:pt x="6584" y="1298"/>
                    <a:pt x="6584" y="1191"/>
                  </a:cubicBezTo>
                  <a:cubicBezTo>
                    <a:pt x="6561" y="1084"/>
                    <a:pt x="6489" y="1000"/>
                    <a:pt x="6370" y="1000"/>
                  </a:cubicBezTo>
                  <a:lnTo>
                    <a:pt x="5584" y="1000"/>
                  </a:lnTo>
                  <a:lnTo>
                    <a:pt x="5430" y="405"/>
                  </a:lnTo>
                  <a:lnTo>
                    <a:pt x="3858" y="405"/>
                  </a:lnTo>
                  <a:lnTo>
                    <a:pt x="3858" y="1000"/>
                  </a:lnTo>
                  <a:lnTo>
                    <a:pt x="3489" y="1000"/>
                  </a:lnTo>
                  <a:lnTo>
                    <a:pt x="3489" y="191"/>
                  </a:lnTo>
                  <a:cubicBezTo>
                    <a:pt x="3489" y="84"/>
                    <a:pt x="3394" y="0"/>
                    <a:pt x="32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Google Shape;1460;p74">
            <a:extLst>
              <a:ext uri="{FF2B5EF4-FFF2-40B4-BE49-F238E27FC236}">
                <a16:creationId xmlns:a16="http://schemas.microsoft.com/office/drawing/2014/main" id="{E06D66F6-623E-7896-D86C-7E3B918A78D5}"/>
              </a:ext>
            </a:extLst>
          </p:cNvPr>
          <p:cNvSpPr/>
          <p:nvPr/>
        </p:nvSpPr>
        <p:spPr>
          <a:xfrm>
            <a:off x="7233683" y="-199856"/>
            <a:ext cx="2320494" cy="2476717"/>
          </a:xfrm>
          <a:custGeom>
            <a:avLst/>
            <a:gdLst/>
            <a:ahLst/>
            <a:cxnLst/>
            <a:rect l="l" t="t" r="r" b="b"/>
            <a:pathLst>
              <a:path w="146265" h="156112" extrusionOk="0">
                <a:moveTo>
                  <a:pt x="5411" y="0"/>
                </a:moveTo>
                <a:cubicBezTo>
                  <a:pt x="5411" y="0"/>
                  <a:pt x="1" y="28329"/>
                  <a:pt x="20548" y="36870"/>
                </a:cubicBezTo>
                <a:cubicBezTo>
                  <a:pt x="24058" y="38329"/>
                  <a:pt x="27694" y="38893"/>
                  <a:pt x="31373" y="38893"/>
                </a:cubicBezTo>
                <a:cubicBezTo>
                  <a:pt x="43912" y="38893"/>
                  <a:pt x="56943" y="32338"/>
                  <a:pt x="67152" y="32338"/>
                </a:cubicBezTo>
                <a:cubicBezTo>
                  <a:pt x="71479" y="32338"/>
                  <a:pt x="75300" y="33516"/>
                  <a:pt x="78361" y="36870"/>
                </a:cubicBezTo>
                <a:cubicBezTo>
                  <a:pt x="90793" y="50426"/>
                  <a:pt x="72190" y="65958"/>
                  <a:pt x="96993" y="74500"/>
                </a:cubicBezTo>
                <a:cubicBezTo>
                  <a:pt x="105899" y="77600"/>
                  <a:pt x="114015" y="83740"/>
                  <a:pt x="115717" y="93497"/>
                </a:cubicBezTo>
                <a:cubicBezTo>
                  <a:pt x="117814" y="105503"/>
                  <a:pt x="109060" y="112403"/>
                  <a:pt x="105504" y="122646"/>
                </a:cubicBezTo>
                <a:cubicBezTo>
                  <a:pt x="103559" y="128148"/>
                  <a:pt x="104744" y="135078"/>
                  <a:pt x="107024" y="140245"/>
                </a:cubicBezTo>
                <a:cubicBezTo>
                  <a:pt x="109699" y="146294"/>
                  <a:pt x="114501" y="151218"/>
                  <a:pt x="120580" y="153832"/>
                </a:cubicBezTo>
                <a:cubicBezTo>
                  <a:pt x="124167" y="155413"/>
                  <a:pt x="128027" y="156081"/>
                  <a:pt x="131918" y="156112"/>
                </a:cubicBezTo>
                <a:cubicBezTo>
                  <a:pt x="133438" y="156112"/>
                  <a:pt x="146265" y="155200"/>
                  <a:pt x="146265" y="153650"/>
                </a:cubicBezTo>
                <a:lnTo>
                  <a:pt x="1462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Picture 1">
            <a:extLst>
              <a:ext uri="{FF2B5EF4-FFF2-40B4-BE49-F238E27FC236}">
                <a16:creationId xmlns:a16="http://schemas.microsoft.com/office/drawing/2014/main" id="{768C6DDA-77AF-4BC4-D22C-0EDFA6FAFDF3}"/>
              </a:ext>
            </a:extLst>
          </p:cNvPr>
          <p:cNvPicPr>
            <a:picLocks noChangeAspect="1"/>
          </p:cNvPicPr>
          <p:nvPr/>
        </p:nvPicPr>
        <p:blipFill>
          <a:blip r:embed="rId3"/>
          <a:stretch>
            <a:fillRect/>
          </a:stretch>
        </p:blipFill>
        <p:spPr>
          <a:xfrm>
            <a:off x="6414485" y="3293927"/>
            <a:ext cx="859812" cy="859812"/>
          </a:xfrm>
          <a:prstGeom prst="rect">
            <a:avLst/>
          </a:prstGeom>
        </p:spPr>
      </p:pic>
      <p:pic>
        <p:nvPicPr>
          <p:cNvPr id="6" name="Picture 5">
            <a:extLst>
              <a:ext uri="{FF2B5EF4-FFF2-40B4-BE49-F238E27FC236}">
                <a16:creationId xmlns:a16="http://schemas.microsoft.com/office/drawing/2014/main" id="{0B81BC6D-E3B9-E9DB-13FF-700A01237452}"/>
              </a:ext>
            </a:extLst>
          </p:cNvPr>
          <p:cNvPicPr>
            <a:picLocks noChangeAspect="1"/>
          </p:cNvPicPr>
          <p:nvPr/>
        </p:nvPicPr>
        <p:blipFill>
          <a:blip r:embed="rId4"/>
          <a:stretch>
            <a:fillRect/>
          </a:stretch>
        </p:blipFill>
        <p:spPr>
          <a:xfrm>
            <a:off x="4616936" y="1010942"/>
            <a:ext cx="4088286" cy="3235515"/>
          </a:xfrm>
          <a:prstGeom prst="rect">
            <a:avLst/>
          </a:prstGeom>
        </p:spPr>
      </p:pic>
    </p:spTree>
    <p:extLst>
      <p:ext uri="{BB962C8B-B14F-4D97-AF65-F5344CB8AC3E}">
        <p14:creationId xmlns:p14="http://schemas.microsoft.com/office/powerpoint/2010/main" val="27470852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40"/>
          <p:cNvSpPr txBox="1">
            <a:spLocks noGrp="1"/>
          </p:cNvSpPr>
          <p:nvPr>
            <p:ph type="title"/>
          </p:nvPr>
        </p:nvSpPr>
        <p:spPr>
          <a:xfrm>
            <a:off x="3210750" y="315394"/>
            <a:ext cx="4864500" cy="645000"/>
          </a:xfrm>
          <a:prstGeom prst="rect">
            <a:avLst/>
          </a:prstGeom>
        </p:spPr>
        <p:txBody>
          <a:bodyPr spcFirstLastPara="1" wrap="square" lIns="0" tIns="0" rIns="0" bIns="0" anchor="t" anchorCtr="0">
            <a:noAutofit/>
          </a:bodyPr>
          <a:lstStyle/>
          <a:p>
            <a:pPr marL="0" lvl="0" indent="0" algn="l" rtl="0">
              <a:spcBef>
                <a:spcPts val="0"/>
              </a:spcBef>
              <a:spcAft>
                <a:spcPts val="0"/>
              </a:spcAft>
              <a:buSzPts val="4700"/>
              <a:buNone/>
            </a:pPr>
            <a:r>
              <a:rPr lang="vi-VN" sz="2400"/>
              <a:t>Model: </a:t>
            </a:r>
            <a:r>
              <a:rPr lang="vi-VN" sz="2400" u="sng"/>
              <a:t>TaiKhoan</a:t>
            </a:r>
            <a:endParaRPr sz="2400" u="sng"/>
          </a:p>
        </p:txBody>
      </p:sp>
      <p:sp>
        <p:nvSpPr>
          <p:cNvPr id="335" name="Google Shape;335;p40"/>
          <p:cNvSpPr txBox="1">
            <a:spLocks noGrp="1"/>
          </p:cNvSpPr>
          <p:nvPr>
            <p:ph type="subTitle" idx="1"/>
          </p:nvPr>
        </p:nvSpPr>
        <p:spPr>
          <a:xfrm>
            <a:off x="1033380" y="669985"/>
            <a:ext cx="3470547" cy="645000"/>
          </a:xfrm>
          <a:prstGeom prst="rect">
            <a:avLst/>
          </a:prstGeom>
        </p:spPr>
        <p:txBody>
          <a:bodyPr spcFirstLastPara="1" wrap="square" lIns="0" tIns="0" rIns="0" bIns="0" anchor="t" anchorCtr="0">
            <a:noAutofit/>
          </a:bodyPr>
          <a:lstStyle/>
          <a:p>
            <a:pPr marL="285750" lvl="0" indent="-285750" algn="l" rtl="0">
              <a:spcBef>
                <a:spcPts val="0"/>
              </a:spcBef>
              <a:spcAft>
                <a:spcPts val="1200"/>
              </a:spcAft>
              <a:buFont typeface="Arial" panose="020B0604020202020204" pitchFamily="34" charset="0"/>
              <a:buChar char="•"/>
            </a:pPr>
            <a:r>
              <a:rPr lang="vi-VN" sz="1800"/>
              <a:t>Getter và setter các thuộc tính:</a:t>
            </a:r>
          </a:p>
        </p:txBody>
      </p:sp>
      <p:grpSp>
        <p:nvGrpSpPr>
          <p:cNvPr id="337" name="Google Shape;337;p40"/>
          <p:cNvGrpSpPr/>
          <p:nvPr/>
        </p:nvGrpSpPr>
        <p:grpSpPr>
          <a:xfrm>
            <a:off x="6651888" y="817103"/>
            <a:ext cx="462975" cy="462556"/>
            <a:chOff x="3481708" y="3386870"/>
            <a:chExt cx="462975" cy="462556"/>
          </a:xfrm>
        </p:grpSpPr>
        <p:sp>
          <p:nvSpPr>
            <p:cNvPr id="338" name="Google Shape;338;p40"/>
            <p:cNvSpPr/>
            <p:nvPr/>
          </p:nvSpPr>
          <p:spPr>
            <a:xfrm>
              <a:off x="3531908" y="3386870"/>
              <a:ext cx="132319" cy="126905"/>
            </a:xfrm>
            <a:custGeom>
              <a:avLst/>
              <a:gdLst/>
              <a:ahLst/>
              <a:cxnLst/>
              <a:rect l="l" t="t" r="r" b="b"/>
              <a:pathLst>
                <a:path w="1882" h="1805" extrusionOk="0">
                  <a:moveTo>
                    <a:pt x="465" y="0"/>
                  </a:moveTo>
                  <a:cubicBezTo>
                    <a:pt x="358" y="0"/>
                    <a:pt x="251" y="42"/>
                    <a:pt x="167" y="125"/>
                  </a:cubicBezTo>
                  <a:cubicBezTo>
                    <a:pt x="1" y="280"/>
                    <a:pt x="1" y="554"/>
                    <a:pt x="167" y="697"/>
                  </a:cubicBezTo>
                  <a:lnTo>
                    <a:pt x="1251" y="1768"/>
                  </a:lnTo>
                  <a:cubicBezTo>
                    <a:pt x="1275" y="1792"/>
                    <a:pt x="1301" y="1804"/>
                    <a:pt x="1325" y="1804"/>
                  </a:cubicBezTo>
                  <a:cubicBezTo>
                    <a:pt x="1349" y="1804"/>
                    <a:pt x="1370" y="1792"/>
                    <a:pt x="1382" y="1768"/>
                  </a:cubicBezTo>
                  <a:lnTo>
                    <a:pt x="1834" y="1328"/>
                  </a:lnTo>
                  <a:cubicBezTo>
                    <a:pt x="1882" y="1280"/>
                    <a:pt x="1882" y="1221"/>
                    <a:pt x="1834" y="1197"/>
                  </a:cubicBezTo>
                  <a:lnTo>
                    <a:pt x="763" y="125"/>
                  </a:lnTo>
                  <a:cubicBezTo>
                    <a:pt x="679" y="42"/>
                    <a:pt x="572" y="0"/>
                    <a:pt x="4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40"/>
            <p:cNvSpPr/>
            <p:nvPr/>
          </p:nvSpPr>
          <p:spPr>
            <a:xfrm>
              <a:off x="3536970" y="3608270"/>
              <a:ext cx="132319" cy="127749"/>
            </a:xfrm>
            <a:custGeom>
              <a:avLst/>
              <a:gdLst/>
              <a:ahLst/>
              <a:cxnLst/>
              <a:rect l="l" t="t" r="r" b="b"/>
              <a:pathLst>
                <a:path w="1882" h="1817" extrusionOk="0">
                  <a:moveTo>
                    <a:pt x="1317" y="0"/>
                  </a:moveTo>
                  <a:cubicBezTo>
                    <a:pt x="1292" y="0"/>
                    <a:pt x="1268" y="12"/>
                    <a:pt x="1250" y="36"/>
                  </a:cubicBezTo>
                  <a:lnTo>
                    <a:pt x="179" y="1108"/>
                  </a:lnTo>
                  <a:cubicBezTo>
                    <a:pt x="0" y="1263"/>
                    <a:pt x="0" y="1524"/>
                    <a:pt x="167" y="1691"/>
                  </a:cubicBezTo>
                  <a:cubicBezTo>
                    <a:pt x="250" y="1774"/>
                    <a:pt x="357" y="1816"/>
                    <a:pt x="464" y="1816"/>
                  </a:cubicBezTo>
                  <a:cubicBezTo>
                    <a:pt x="572" y="1816"/>
                    <a:pt x="679" y="1774"/>
                    <a:pt x="762" y="1691"/>
                  </a:cubicBezTo>
                  <a:lnTo>
                    <a:pt x="1834" y="620"/>
                  </a:lnTo>
                  <a:cubicBezTo>
                    <a:pt x="1881" y="572"/>
                    <a:pt x="1881" y="512"/>
                    <a:pt x="1834" y="489"/>
                  </a:cubicBezTo>
                  <a:lnTo>
                    <a:pt x="1393" y="36"/>
                  </a:lnTo>
                  <a:cubicBezTo>
                    <a:pt x="1369" y="12"/>
                    <a:pt x="1343" y="0"/>
                    <a:pt x="13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40"/>
            <p:cNvSpPr/>
            <p:nvPr/>
          </p:nvSpPr>
          <p:spPr>
            <a:xfrm>
              <a:off x="3760479" y="3386870"/>
              <a:ext cx="131475" cy="126905"/>
            </a:xfrm>
            <a:custGeom>
              <a:avLst/>
              <a:gdLst/>
              <a:ahLst/>
              <a:cxnLst/>
              <a:rect l="l" t="t" r="r" b="b"/>
              <a:pathLst>
                <a:path w="1870" h="1805" extrusionOk="0">
                  <a:moveTo>
                    <a:pt x="1409" y="0"/>
                  </a:moveTo>
                  <a:cubicBezTo>
                    <a:pt x="1301" y="0"/>
                    <a:pt x="1191" y="42"/>
                    <a:pt x="1107" y="125"/>
                  </a:cubicBezTo>
                  <a:lnTo>
                    <a:pt x="36" y="1197"/>
                  </a:lnTo>
                  <a:cubicBezTo>
                    <a:pt x="0" y="1233"/>
                    <a:pt x="0" y="1292"/>
                    <a:pt x="36" y="1328"/>
                  </a:cubicBezTo>
                  <a:lnTo>
                    <a:pt x="500" y="1768"/>
                  </a:lnTo>
                  <a:cubicBezTo>
                    <a:pt x="524" y="1792"/>
                    <a:pt x="551" y="1804"/>
                    <a:pt x="575" y="1804"/>
                  </a:cubicBezTo>
                  <a:cubicBezTo>
                    <a:pt x="598" y="1804"/>
                    <a:pt x="619" y="1792"/>
                    <a:pt x="631" y="1768"/>
                  </a:cubicBezTo>
                  <a:lnTo>
                    <a:pt x="1703" y="697"/>
                  </a:lnTo>
                  <a:cubicBezTo>
                    <a:pt x="1869" y="542"/>
                    <a:pt x="1869" y="268"/>
                    <a:pt x="1703" y="125"/>
                  </a:cubicBezTo>
                  <a:cubicBezTo>
                    <a:pt x="1625" y="42"/>
                    <a:pt x="1518" y="0"/>
                    <a:pt x="14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40"/>
            <p:cNvSpPr/>
            <p:nvPr/>
          </p:nvSpPr>
          <p:spPr>
            <a:xfrm>
              <a:off x="3757104" y="3608270"/>
              <a:ext cx="130631" cy="127749"/>
            </a:xfrm>
            <a:custGeom>
              <a:avLst/>
              <a:gdLst/>
              <a:ahLst/>
              <a:cxnLst/>
              <a:rect l="l" t="t" r="r" b="b"/>
              <a:pathLst>
                <a:path w="1858" h="1817" extrusionOk="0">
                  <a:moveTo>
                    <a:pt x="554" y="0"/>
                  </a:moveTo>
                  <a:cubicBezTo>
                    <a:pt x="530" y="0"/>
                    <a:pt x="506" y="12"/>
                    <a:pt x="489" y="36"/>
                  </a:cubicBezTo>
                  <a:lnTo>
                    <a:pt x="48" y="489"/>
                  </a:lnTo>
                  <a:cubicBezTo>
                    <a:pt x="0" y="524"/>
                    <a:pt x="0" y="584"/>
                    <a:pt x="48" y="620"/>
                  </a:cubicBezTo>
                  <a:lnTo>
                    <a:pt x="1120" y="1691"/>
                  </a:lnTo>
                  <a:cubicBezTo>
                    <a:pt x="1197" y="1774"/>
                    <a:pt x="1304" y="1816"/>
                    <a:pt x="1410" y="1816"/>
                  </a:cubicBezTo>
                  <a:cubicBezTo>
                    <a:pt x="1516" y="1816"/>
                    <a:pt x="1620" y="1774"/>
                    <a:pt x="1691" y="1691"/>
                  </a:cubicBezTo>
                  <a:cubicBezTo>
                    <a:pt x="1858" y="1524"/>
                    <a:pt x="1858" y="1263"/>
                    <a:pt x="1691" y="1108"/>
                  </a:cubicBezTo>
                  <a:lnTo>
                    <a:pt x="620" y="36"/>
                  </a:lnTo>
                  <a:cubicBezTo>
                    <a:pt x="602" y="12"/>
                    <a:pt x="578" y="0"/>
                    <a:pt x="5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40"/>
            <p:cNvSpPr/>
            <p:nvPr/>
          </p:nvSpPr>
          <p:spPr>
            <a:xfrm>
              <a:off x="3696006" y="3549492"/>
              <a:ext cx="34380" cy="31217"/>
            </a:xfrm>
            <a:custGeom>
              <a:avLst/>
              <a:gdLst/>
              <a:ahLst/>
              <a:cxnLst/>
              <a:rect l="l" t="t" r="r" b="b"/>
              <a:pathLst>
                <a:path w="489" h="444" extrusionOk="0">
                  <a:moveTo>
                    <a:pt x="244" y="1"/>
                  </a:moveTo>
                  <a:cubicBezTo>
                    <a:pt x="166" y="1"/>
                    <a:pt x="89" y="40"/>
                    <a:pt x="48" y="122"/>
                  </a:cubicBezTo>
                  <a:cubicBezTo>
                    <a:pt x="48" y="146"/>
                    <a:pt x="36" y="146"/>
                    <a:pt x="36" y="158"/>
                  </a:cubicBezTo>
                  <a:cubicBezTo>
                    <a:pt x="0" y="241"/>
                    <a:pt x="36" y="324"/>
                    <a:pt x="96" y="384"/>
                  </a:cubicBezTo>
                  <a:cubicBezTo>
                    <a:pt x="119" y="408"/>
                    <a:pt x="179" y="444"/>
                    <a:pt x="238" y="444"/>
                  </a:cubicBezTo>
                  <a:cubicBezTo>
                    <a:pt x="298" y="444"/>
                    <a:pt x="357" y="408"/>
                    <a:pt x="405" y="384"/>
                  </a:cubicBezTo>
                  <a:cubicBezTo>
                    <a:pt x="488" y="289"/>
                    <a:pt x="488" y="158"/>
                    <a:pt x="405" y="63"/>
                  </a:cubicBezTo>
                  <a:cubicBezTo>
                    <a:pt x="360" y="22"/>
                    <a:pt x="301" y="1"/>
                    <a:pt x="2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40"/>
            <p:cNvSpPr/>
            <p:nvPr/>
          </p:nvSpPr>
          <p:spPr>
            <a:xfrm>
              <a:off x="3674211" y="3466810"/>
              <a:ext cx="77901" cy="59480"/>
            </a:xfrm>
            <a:custGeom>
              <a:avLst/>
              <a:gdLst/>
              <a:ahLst/>
              <a:cxnLst/>
              <a:rect l="l" t="t" r="r" b="b"/>
              <a:pathLst>
                <a:path w="1108" h="846" extrusionOk="0">
                  <a:moveTo>
                    <a:pt x="548" y="0"/>
                  </a:moveTo>
                  <a:cubicBezTo>
                    <a:pt x="441" y="0"/>
                    <a:pt x="346" y="12"/>
                    <a:pt x="239" y="24"/>
                  </a:cubicBezTo>
                  <a:cubicBezTo>
                    <a:pt x="239" y="60"/>
                    <a:pt x="251" y="84"/>
                    <a:pt x="251" y="119"/>
                  </a:cubicBezTo>
                  <a:cubicBezTo>
                    <a:pt x="251" y="250"/>
                    <a:pt x="215" y="369"/>
                    <a:pt x="108" y="453"/>
                  </a:cubicBezTo>
                  <a:lnTo>
                    <a:pt x="1" y="560"/>
                  </a:lnTo>
                  <a:lnTo>
                    <a:pt x="286" y="846"/>
                  </a:lnTo>
                  <a:cubicBezTo>
                    <a:pt x="364" y="798"/>
                    <a:pt x="453" y="774"/>
                    <a:pt x="545" y="774"/>
                  </a:cubicBezTo>
                  <a:cubicBezTo>
                    <a:pt x="638" y="774"/>
                    <a:pt x="733" y="798"/>
                    <a:pt x="822" y="846"/>
                  </a:cubicBezTo>
                  <a:lnTo>
                    <a:pt x="1108" y="560"/>
                  </a:lnTo>
                  <a:lnTo>
                    <a:pt x="1001" y="453"/>
                  </a:lnTo>
                  <a:cubicBezTo>
                    <a:pt x="882" y="334"/>
                    <a:pt x="834" y="179"/>
                    <a:pt x="858" y="24"/>
                  </a:cubicBezTo>
                  <a:cubicBezTo>
                    <a:pt x="763" y="0"/>
                    <a:pt x="656" y="0"/>
                    <a:pt x="5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40"/>
            <p:cNvSpPr/>
            <p:nvPr/>
          </p:nvSpPr>
          <p:spPr>
            <a:xfrm>
              <a:off x="3752112" y="3526220"/>
              <a:ext cx="72839" cy="72065"/>
            </a:xfrm>
            <a:custGeom>
              <a:avLst/>
              <a:gdLst/>
              <a:ahLst/>
              <a:cxnLst/>
              <a:rect l="l" t="t" r="r" b="b"/>
              <a:pathLst>
                <a:path w="1036" h="1025" extrusionOk="0">
                  <a:moveTo>
                    <a:pt x="274" y="1"/>
                  </a:moveTo>
                  <a:lnTo>
                    <a:pt x="0" y="286"/>
                  </a:lnTo>
                  <a:cubicBezTo>
                    <a:pt x="83" y="441"/>
                    <a:pt x="83" y="655"/>
                    <a:pt x="0" y="822"/>
                  </a:cubicBezTo>
                  <a:lnTo>
                    <a:pt x="191" y="1025"/>
                  </a:lnTo>
                  <a:lnTo>
                    <a:pt x="298" y="917"/>
                  </a:lnTo>
                  <a:cubicBezTo>
                    <a:pt x="381" y="834"/>
                    <a:pt x="500" y="786"/>
                    <a:pt x="631" y="786"/>
                  </a:cubicBezTo>
                  <a:cubicBezTo>
                    <a:pt x="774" y="786"/>
                    <a:pt x="893" y="834"/>
                    <a:pt x="976" y="917"/>
                  </a:cubicBezTo>
                  <a:lnTo>
                    <a:pt x="1036" y="977"/>
                  </a:lnTo>
                  <a:lnTo>
                    <a:pt x="917" y="405"/>
                  </a:lnTo>
                  <a:cubicBezTo>
                    <a:pt x="905" y="322"/>
                    <a:pt x="869" y="251"/>
                    <a:pt x="857" y="179"/>
                  </a:cubicBezTo>
                  <a:cubicBezTo>
                    <a:pt x="798" y="191"/>
                    <a:pt x="750" y="203"/>
                    <a:pt x="691" y="203"/>
                  </a:cubicBezTo>
                  <a:cubicBezTo>
                    <a:pt x="560" y="203"/>
                    <a:pt x="441" y="167"/>
                    <a:pt x="357" y="72"/>
                  </a:cubicBezTo>
                  <a:lnTo>
                    <a:pt x="27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40"/>
            <p:cNvSpPr/>
            <p:nvPr/>
          </p:nvSpPr>
          <p:spPr>
            <a:xfrm>
              <a:off x="3601372" y="3526220"/>
              <a:ext cx="73753" cy="72065"/>
            </a:xfrm>
            <a:custGeom>
              <a:avLst/>
              <a:gdLst/>
              <a:ahLst/>
              <a:cxnLst/>
              <a:rect l="l" t="t" r="r" b="b"/>
              <a:pathLst>
                <a:path w="1049" h="1025" extrusionOk="0">
                  <a:moveTo>
                    <a:pt x="751" y="1"/>
                  </a:moveTo>
                  <a:lnTo>
                    <a:pt x="680" y="72"/>
                  </a:lnTo>
                  <a:cubicBezTo>
                    <a:pt x="596" y="167"/>
                    <a:pt x="477" y="203"/>
                    <a:pt x="334" y="203"/>
                  </a:cubicBezTo>
                  <a:cubicBezTo>
                    <a:pt x="275" y="203"/>
                    <a:pt x="215" y="191"/>
                    <a:pt x="179" y="179"/>
                  </a:cubicBezTo>
                  <a:cubicBezTo>
                    <a:pt x="144" y="251"/>
                    <a:pt x="132" y="322"/>
                    <a:pt x="120" y="394"/>
                  </a:cubicBezTo>
                  <a:lnTo>
                    <a:pt x="1" y="977"/>
                  </a:lnTo>
                  <a:lnTo>
                    <a:pt x="60" y="917"/>
                  </a:lnTo>
                  <a:cubicBezTo>
                    <a:pt x="144" y="834"/>
                    <a:pt x="263" y="786"/>
                    <a:pt x="394" y="786"/>
                  </a:cubicBezTo>
                  <a:cubicBezTo>
                    <a:pt x="537" y="786"/>
                    <a:pt x="656" y="834"/>
                    <a:pt x="739" y="917"/>
                  </a:cubicBezTo>
                  <a:lnTo>
                    <a:pt x="846" y="1025"/>
                  </a:lnTo>
                  <a:lnTo>
                    <a:pt x="1049" y="822"/>
                  </a:lnTo>
                  <a:cubicBezTo>
                    <a:pt x="1013" y="727"/>
                    <a:pt x="989" y="644"/>
                    <a:pt x="989" y="548"/>
                  </a:cubicBezTo>
                  <a:cubicBezTo>
                    <a:pt x="989" y="453"/>
                    <a:pt x="1013" y="358"/>
                    <a:pt x="1049" y="274"/>
                  </a:cubicBezTo>
                  <a:lnTo>
                    <a:pt x="75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40"/>
            <p:cNvSpPr/>
            <p:nvPr/>
          </p:nvSpPr>
          <p:spPr>
            <a:xfrm>
              <a:off x="3600528" y="3601590"/>
              <a:ext cx="224422" cy="150739"/>
            </a:xfrm>
            <a:custGeom>
              <a:avLst/>
              <a:gdLst/>
              <a:ahLst/>
              <a:cxnLst/>
              <a:rect l="l" t="t" r="r" b="b"/>
              <a:pathLst>
                <a:path w="3192" h="2144" extrusionOk="0">
                  <a:moveTo>
                    <a:pt x="1334" y="0"/>
                  </a:moveTo>
                  <a:lnTo>
                    <a:pt x="1120" y="203"/>
                  </a:lnTo>
                  <a:lnTo>
                    <a:pt x="1192" y="286"/>
                  </a:lnTo>
                  <a:cubicBezTo>
                    <a:pt x="1287" y="369"/>
                    <a:pt x="1346" y="488"/>
                    <a:pt x="1346" y="619"/>
                  </a:cubicBezTo>
                  <a:cubicBezTo>
                    <a:pt x="1346" y="762"/>
                    <a:pt x="1299" y="881"/>
                    <a:pt x="1192" y="965"/>
                  </a:cubicBezTo>
                  <a:lnTo>
                    <a:pt x="120" y="2036"/>
                  </a:lnTo>
                  <a:cubicBezTo>
                    <a:pt x="84" y="2084"/>
                    <a:pt x="49" y="2108"/>
                    <a:pt x="1" y="2143"/>
                  </a:cubicBezTo>
                  <a:lnTo>
                    <a:pt x="1049" y="2143"/>
                  </a:lnTo>
                  <a:cubicBezTo>
                    <a:pt x="1108" y="1917"/>
                    <a:pt x="1334" y="1750"/>
                    <a:pt x="1585" y="1750"/>
                  </a:cubicBezTo>
                  <a:lnTo>
                    <a:pt x="1596" y="1750"/>
                  </a:lnTo>
                  <a:cubicBezTo>
                    <a:pt x="1858" y="1750"/>
                    <a:pt x="2073" y="1917"/>
                    <a:pt x="2156" y="2143"/>
                  </a:cubicBezTo>
                  <a:lnTo>
                    <a:pt x="3192" y="2143"/>
                  </a:lnTo>
                  <a:cubicBezTo>
                    <a:pt x="3144" y="2108"/>
                    <a:pt x="3109" y="2084"/>
                    <a:pt x="3073" y="2036"/>
                  </a:cubicBezTo>
                  <a:lnTo>
                    <a:pt x="2001" y="965"/>
                  </a:lnTo>
                  <a:cubicBezTo>
                    <a:pt x="1918" y="881"/>
                    <a:pt x="1858" y="762"/>
                    <a:pt x="1858" y="619"/>
                  </a:cubicBezTo>
                  <a:cubicBezTo>
                    <a:pt x="1858" y="488"/>
                    <a:pt x="1894" y="369"/>
                    <a:pt x="2001" y="286"/>
                  </a:cubicBezTo>
                  <a:lnTo>
                    <a:pt x="2073" y="203"/>
                  </a:lnTo>
                  <a:lnTo>
                    <a:pt x="1870" y="0"/>
                  </a:lnTo>
                  <a:cubicBezTo>
                    <a:pt x="1775" y="48"/>
                    <a:pt x="1692" y="60"/>
                    <a:pt x="1596" y="60"/>
                  </a:cubicBezTo>
                  <a:cubicBezTo>
                    <a:pt x="1513" y="60"/>
                    <a:pt x="1406" y="48"/>
                    <a:pt x="13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40"/>
            <p:cNvSpPr/>
            <p:nvPr/>
          </p:nvSpPr>
          <p:spPr>
            <a:xfrm>
              <a:off x="3481708" y="3752260"/>
              <a:ext cx="462975" cy="97165"/>
            </a:xfrm>
            <a:custGeom>
              <a:avLst/>
              <a:gdLst/>
              <a:ahLst/>
              <a:cxnLst/>
              <a:rect l="l" t="t" r="r" b="b"/>
              <a:pathLst>
                <a:path w="6585" h="1382" extrusionOk="0">
                  <a:moveTo>
                    <a:pt x="3275" y="0"/>
                  </a:moveTo>
                  <a:cubicBezTo>
                    <a:pt x="3167" y="0"/>
                    <a:pt x="3084" y="84"/>
                    <a:pt x="3084" y="191"/>
                  </a:cubicBezTo>
                  <a:lnTo>
                    <a:pt x="3084" y="1000"/>
                  </a:lnTo>
                  <a:lnTo>
                    <a:pt x="2691" y="1000"/>
                  </a:lnTo>
                  <a:lnTo>
                    <a:pt x="2691" y="405"/>
                  </a:lnTo>
                  <a:lnTo>
                    <a:pt x="1084" y="405"/>
                  </a:lnTo>
                  <a:lnTo>
                    <a:pt x="941" y="1000"/>
                  </a:lnTo>
                  <a:lnTo>
                    <a:pt x="191" y="1000"/>
                  </a:lnTo>
                  <a:cubicBezTo>
                    <a:pt x="96" y="1000"/>
                    <a:pt x="0" y="1084"/>
                    <a:pt x="0" y="1191"/>
                  </a:cubicBezTo>
                  <a:cubicBezTo>
                    <a:pt x="0" y="1298"/>
                    <a:pt x="96" y="1381"/>
                    <a:pt x="191" y="1381"/>
                  </a:cubicBezTo>
                  <a:lnTo>
                    <a:pt x="6382" y="1381"/>
                  </a:lnTo>
                  <a:cubicBezTo>
                    <a:pt x="6489" y="1381"/>
                    <a:pt x="6584" y="1298"/>
                    <a:pt x="6584" y="1191"/>
                  </a:cubicBezTo>
                  <a:cubicBezTo>
                    <a:pt x="6561" y="1084"/>
                    <a:pt x="6489" y="1000"/>
                    <a:pt x="6370" y="1000"/>
                  </a:cubicBezTo>
                  <a:lnTo>
                    <a:pt x="5584" y="1000"/>
                  </a:lnTo>
                  <a:lnTo>
                    <a:pt x="5430" y="405"/>
                  </a:lnTo>
                  <a:lnTo>
                    <a:pt x="3858" y="405"/>
                  </a:lnTo>
                  <a:lnTo>
                    <a:pt x="3858" y="1000"/>
                  </a:lnTo>
                  <a:lnTo>
                    <a:pt x="3489" y="1000"/>
                  </a:lnTo>
                  <a:lnTo>
                    <a:pt x="3489" y="191"/>
                  </a:lnTo>
                  <a:cubicBezTo>
                    <a:pt x="3489" y="84"/>
                    <a:pt x="3394" y="0"/>
                    <a:pt x="32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Google Shape;1460;p74">
            <a:extLst>
              <a:ext uri="{FF2B5EF4-FFF2-40B4-BE49-F238E27FC236}">
                <a16:creationId xmlns:a16="http://schemas.microsoft.com/office/drawing/2014/main" id="{E06D66F6-623E-7896-D86C-7E3B918A78D5}"/>
              </a:ext>
            </a:extLst>
          </p:cNvPr>
          <p:cNvSpPr/>
          <p:nvPr/>
        </p:nvSpPr>
        <p:spPr>
          <a:xfrm>
            <a:off x="7233683" y="-199856"/>
            <a:ext cx="2320494" cy="2476717"/>
          </a:xfrm>
          <a:custGeom>
            <a:avLst/>
            <a:gdLst/>
            <a:ahLst/>
            <a:cxnLst/>
            <a:rect l="l" t="t" r="r" b="b"/>
            <a:pathLst>
              <a:path w="146265" h="156112" extrusionOk="0">
                <a:moveTo>
                  <a:pt x="5411" y="0"/>
                </a:moveTo>
                <a:cubicBezTo>
                  <a:pt x="5411" y="0"/>
                  <a:pt x="1" y="28329"/>
                  <a:pt x="20548" y="36870"/>
                </a:cubicBezTo>
                <a:cubicBezTo>
                  <a:pt x="24058" y="38329"/>
                  <a:pt x="27694" y="38893"/>
                  <a:pt x="31373" y="38893"/>
                </a:cubicBezTo>
                <a:cubicBezTo>
                  <a:pt x="43912" y="38893"/>
                  <a:pt x="56943" y="32338"/>
                  <a:pt x="67152" y="32338"/>
                </a:cubicBezTo>
                <a:cubicBezTo>
                  <a:pt x="71479" y="32338"/>
                  <a:pt x="75300" y="33516"/>
                  <a:pt x="78361" y="36870"/>
                </a:cubicBezTo>
                <a:cubicBezTo>
                  <a:pt x="90793" y="50426"/>
                  <a:pt x="72190" y="65958"/>
                  <a:pt x="96993" y="74500"/>
                </a:cubicBezTo>
                <a:cubicBezTo>
                  <a:pt x="105899" y="77600"/>
                  <a:pt x="114015" y="83740"/>
                  <a:pt x="115717" y="93497"/>
                </a:cubicBezTo>
                <a:cubicBezTo>
                  <a:pt x="117814" y="105503"/>
                  <a:pt x="109060" y="112403"/>
                  <a:pt x="105504" y="122646"/>
                </a:cubicBezTo>
                <a:cubicBezTo>
                  <a:pt x="103559" y="128148"/>
                  <a:pt x="104744" y="135078"/>
                  <a:pt x="107024" y="140245"/>
                </a:cubicBezTo>
                <a:cubicBezTo>
                  <a:pt x="109699" y="146294"/>
                  <a:pt x="114501" y="151218"/>
                  <a:pt x="120580" y="153832"/>
                </a:cubicBezTo>
                <a:cubicBezTo>
                  <a:pt x="124167" y="155413"/>
                  <a:pt x="128027" y="156081"/>
                  <a:pt x="131918" y="156112"/>
                </a:cubicBezTo>
                <a:cubicBezTo>
                  <a:pt x="133438" y="156112"/>
                  <a:pt x="146265" y="155200"/>
                  <a:pt x="146265" y="153650"/>
                </a:cubicBezTo>
                <a:lnTo>
                  <a:pt x="1462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 name="Picture 4">
            <a:extLst>
              <a:ext uri="{FF2B5EF4-FFF2-40B4-BE49-F238E27FC236}">
                <a16:creationId xmlns:a16="http://schemas.microsoft.com/office/drawing/2014/main" id="{E3B7B6E1-D309-8B07-2A6F-9B1E08381C97}"/>
              </a:ext>
            </a:extLst>
          </p:cNvPr>
          <p:cNvPicPr>
            <a:picLocks noChangeAspect="1"/>
          </p:cNvPicPr>
          <p:nvPr/>
        </p:nvPicPr>
        <p:blipFill>
          <a:blip r:embed="rId3"/>
          <a:stretch>
            <a:fillRect/>
          </a:stretch>
        </p:blipFill>
        <p:spPr>
          <a:xfrm>
            <a:off x="3280860" y="960394"/>
            <a:ext cx="4864500" cy="4102517"/>
          </a:xfrm>
          <a:prstGeom prst="rect">
            <a:avLst/>
          </a:prstGeom>
        </p:spPr>
      </p:pic>
    </p:spTree>
    <p:extLst>
      <p:ext uri="{BB962C8B-B14F-4D97-AF65-F5344CB8AC3E}">
        <p14:creationId xmlns:p14="http://schemas.microsoft.com/office/powerpoint/2010/main" val="3471681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40"/>
          <p:cNvSpPr txBox="1">
            <a:spLocks noGrp="1"/>
          </p:cNvSpPr>
          <p:nvPr>
            <p:ph type="title"/>
          </p:nvPr>
        </p:nvSpPr>
        <p:spPr>
          <a:xfrm>
            <a:off x="3210750" y="315394"/>
            <a:ext cx="4864500" cy="645000"/>
          </a:xfrm>
          <a:prstGeom prst="rect">
            <a:avLst/>
          </a:prstGeom>
        </p:spPr>
        <p:txBody>
          <a:bodyPr spcFirstLastPara="1" wrap="square" lIns="0" tIns="0" rIns="0" bIns="0" anchor="t" anchorCtr="0">
            <a:noAutofit/>
          </a:bodyPr>
          <a:lstStyle/>
          <a:p>
            <a:pPr marL="0" lvl="0" indent="0" algn="l" rtl="0">
              <a:spcBef>
                <a:spcPts val="0"/>
              </a:spcBef>
              <a:spcAft>
                <a:spcPts val="0"/>
              </a:spcAft>
              <a:buSzPts val="4700"/>
              <a:buNone/>
            </a:pPr>
            <a:r>
              <a:rPr lang="vi-VN" sz="2400"/>
              <a:t>Model: </a:t>
            </a:r>
            <a:r>
              <a:rPr lang="vi-VN" sz="2400" u="sng"/>
              <a:t>Truyen</a:t>
            </a:r>
            <a:endParaRPr sz="2400" u="sng"/>
          </a:p>
        </p:txBody>
      </p:sp>
      <p:sp>
        <p:nvSpPr>
          <p:cNvPr id="335" name="Google Shape;335;p40"/>
          <p:cNvSpPr txBox="1">
            <a:spLocks noGrp="1"/>
          </p:cNvSpPr>
          <p:nvPr>
            <p:ph type="subTitle" idx="1"/>
          </p:nvPr>
        </p:nvSpPr>
        <p:spPr>
          <a:xfrm>
            <a:off x="974840" y="1228175"/>
            <a:ext cx="3470547" cy="2097372"/>
          </a:xfrm>
          <a:prstGeom prst="rect">
            <a:avLst/>
          </a:prstGeom>
        </p:spPr>
        <p:txBody>
          <a:bodyPr spcFirstLastPara="1" wrap="square" lIns="0" tIns="0" rIns="0" bIns="0" anchor="t" anchorCtr="0">
            <a:noAutofit/>
          </a:bodyPr>
          <a:lstStyle/>
          <a:p>
            <a:pPr marL="285750" lvl="0" indent="-285750" algn="l" rtl="0">
              <a:spcBef>
                <a:spcPts val="0"/>
              </a:spcBef>
              <a:spcAft>
                <a:spcPts val="1200"/>
              </a:spcAft>
              <a:buFont typeface="Arial" panose="020B0604020202020204" pitchFamily="34" charset="0"/>
              <a:buChar char="•"/>
            </a:pPr>
            <a:r>
              <a:rPr lang="vi-VN" sz="1800"/>
              <a:t>Gồm các thuộc tính dữ liệu: bookID, categoryID, title, price, description, content, imageName.</a:t>
            </a:r>
          </a:p>
        </p:txBody>
      </p:sp>
      <p:grpSp>
        <p:nvGrpSpPr>
          <p:cNvPr id="337" name="Google Shape;337;p40"/>
          <p:cNvGrpSpPr/>
          <p:nvPr/>
        </p:nvGrpSpPr>
        <p:grpSpPr>
          <a:xfrm>
            <a:off x="6651888" y="817103"/>
            <a:ext cx="462975" cy="462556"/>
            <a:chOff x="3481708" y="3386870"/>
            <a:chExt cx="462975" cy="462556"/>
          </a:xfrm>
        </p:grpSpPr>
        <p:sp>
          <p:nvSpPr>
            <p:cNvPr id="338" name="Google Shape;338;p40"/>
            <p:cNvSpPr/>
            <p:nvPr/>
          </p:nvSpPr>
          <p:spPr>
            <a:xfrm>
              <a:off x="3531908" y="3386870"/>
              <a:ext cx="132319" cy="126905"/>
            </a:xfrm>
            <a:custGeom>
              <a:avLst/>
              <a:gdLst/>
              <a:ahLst/>
              <a:cxnLst/>
              <a:rect l="l" t="t" r="r" b="b"/>
              <a:pathLst>
                <a:path w="1882" h="1805" extrusionOk="0">
                  <a:moveTo>
                    <a:pt x="465" y="0"/>
                  </a:moveTo>
                  <a:cubicBezTo>
                    <a:pt x="358" y="0"/>
                    <a:pt x="251" y="42"/>
                    <a:pt x="167" y="125"/>
                  </a:cubicBezTo>
                  <a:cubicBezTo>
                    <a:pt x="1" y="280"/>
                    <a:pt x="1" y="554"/>
                    <a:pt x="167" y="697"/>
                  </a:cubicBezTo>
                  <a:lnTo>
                    <a:pt x="1251" y="1768"/>
                  </a:lnTo>
                  <a:cubicBezTo>
                    <a:pt x="1275" y="1792"/>
                    <a:pt x="1301" y="1804"/>
                    <a:pt x="1325" y="1804"/>
                  </a:cubicBezTo>
                  <a:cubicBezTo>
                    <a:pt x="1349" y="1804"/>
                    <a:pt x="1370" y="1792"/>
                    <a:pt x="1382" y="1768"/>
                  </a:cubicBezTo>
                  <a:lnTo>
                    <a:pt x="1834" y="1328"/>
                  </a:lnTo>
                  <a:cubicBezTo>
                    <a:pt x="1882" y="1280"/>
                    <a:pt x="1882" y="1221"/>
                    <a:pt x="1834" y="1197"/>
                  </a:cubicBezTo>
                  <a:lnTo>
                    <a:pt x="763" y="125"/>
                  </a:lnTo>
                  <a:cubicBezTo>
                    <a:pt x="679" y="42"/>
                    <a:pt x="572" y="0"/>
                    <a:pt x="4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40"/>
            <p:cNvSpPr/>
            <p:nvPr/>
          </p:nvSpPr>
          <p:spPr>
            <a:xfrm>
              <a:off x="3536970" y="3608270"/>
              <a:ext cx="132319" cy="127749"/>
            </a:xfrm>
            <a:custGeom>
              <a:avLst/>
              <a:gdLst/>
              <a:ahLst/>
              <a:cxnLst/>
              <a:rect l="l" t="t" r="r" b="b"/>
              <a:pathLst>
                <a:path w="1882" h="1817" extrusionOk="0">
                  <a:moveTo>
                    <a:pt x="1317" y="0"/>
                  </a:moveTo>
                  <a:cubicBezTo>
                    <a:pt x="1292" y="0"/>
                    <a:pt x="1268" y="12"/>
                    <a:pt x="1250" y="36"/>
                  </a:cubicBezTo>
                  <a:lnTo>
                    <a:pt x="179" y="1108"/>
                  </a:lnTo>
                  <a:cubicBezTo>
                    <a:pt x="0" y="1263"/>
                    <a:pt x="0" y="1524"/>
                    <a:pt x="167" y="1691"/>
                  </a:cubicBezTo>
                  <a:cubicBezTo>
                    <a:pt x="250" y="1774"/>
                    <a:pt x="357" y="1816"/>
                    <a:pt x="464" y="1816"/>
                  </a:cubicBezTo>
                  <a:cubicBezTo>
                    <a:pt x="572" y="1816"/>
                    <a:pt x="679" y="1774"/>
                    <a:pt x="762" y="1691"/>
                  </a:cubicBezTo>
                  <a:lnTo>
                    <a:pt x="1834" y="620"/>
                  </a:lnTo>
                  <a:cubicBezTo>
                    <a:pt x="1881" y="572"/>
                    <a:pt x="1881" y="512"/>
                    <a:pt x="1834" y="489"/>
                  </a:cubicBezTo>
                  <a:lnTo>
                    <a:pt x="1393" y="36"/>
                  </a:lnTo>
                  <a:cubicBezTo>
                    <a:pt x="1369" y="12"/>
                    <a:pt x="1343" y="0"/>
                    <a:pt x="13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40"/>
            <p:cNvSpPr/>
            <p:nvPr/>
          </p:nvSpPr>
          <p:spPr>
            <a:xfrm>
              <a:off x="3760479" y="3386870"/>
              <a:ext cx="131475" cy="126905"/>
            </a:xfrm>
            <a:custGeom>
              <a:avLst/>
              <a:gdLst/>
              <a:ahLst/>
              <a:cxnLst/>
              <a:rect l="l" t="t" r="r" b="b"/>
              <a:pathLst>
                <a:path w="1870" h="1805" extrusionOk="0">
                  <a:moveTo>
                    <a:pt x="1409" y="0"/>
                  </a:moveTo>
                  <a:cubicBezTo>
                    <a:pt x="1301" y="0"/>
                    <a:pt x="1191" y="42"/>
                    <a:pt x="1107" y="125"/>
                  </a:cubicBezTo>
                  <a:lnTo>
                    <a:pt x="36" y="1197"/>
                  </a:lnTo>
                  <a:cubicBezTo>
                    <a:pt x="0" y="1233"/>
                    <a:pt x="0" y="1292"/>
                    <a:pt x="36" y="1328"/>
                  </a:cubicBezTo>
                  <a:lnTo>
                    <a:pt x="500" y="1768"/>
                  </a:lnTo>
                  <a:cubicBezTo>
                    <a:pt x="524" y="1792"/>
                    <a:pt x="551" y="1804"/>
                    <a:pt x="575" y="1804"/>
                  </a:cubicBezTo>
                  <a:cubicBezTo>
                    <a:pt x="598" y="1804"/>
                    <a:pt x="619" y="1792"/>
                    <a:pt x="631" y="1768"/>
                  </a:cubicBezTo>
                  <a:lnTo>
                    <a:pt x="1703" y="697"/>
                  </a:lnTo>
                  <a:cubicBezTo>
                    <a:pt x="1869" y="542"/>
                    <a:pt x="1869" y="268"/>
                    <a:pt x="1703" y="125"/>
                  </a:cubicBezTo>
                  <a:cubicBezTo>
                    <a:pt x="1625" y="42"/>
                    <a:pt x="1518" y="0"/>
                    <a:pt x="14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40"/>
            <p:cNvSpPr/>
            <p:nvPr/>
          </p:nvSpPr>
          <p:spPr>
            <a:xfrm>
              <a:off x="3757104" y="3608270"/>
              <a:ext cx="130631" cy="127749"/>
            </a:xfrm>
            <a:custGeom>
              <a:avLst/>
              <a:gdLst/>
              <a:ahLst/>
              <a:cxnLst/>
              <a:rect l="l" t="t" r="r" b="b"/>
              <a:pathLst>
                <a:path w="1858" h="1817" extrusionOk="0">
                  <a:moveTo>
                    <a:pt x="554" y="0"/>
                  </a:moveTo>
                  <a:cubicBezTo>
                    <a:pt x="530" y="0"/>
                    <a:pt x="506" y="12"/>
                    <a:pt x="489" y="36"/>
                  </a:cubicBezTo>
                  <a:lnTo>
                    <a:pt x="48" y="489"/>
                  </a:lnTo>
                  <a:cubicBezTo>
                    <a:pt x="0" y="524"/>
                    <a:pt x="0" y="584"/>
                    <a:pt x="48" y="620"/>
                  </a:cubicBezTo>
                  <a:lnTo>
                    <a:pt x="1120" y="1691"/>
                  </a:lnTo>
                  <a:cubicBezTo>
                    <a:pt x="1197" y="1774"/>
                    <a:pt x="1304" y="1816"/>
                    <a:pt x="1410" y="1816"/>
                  </a:cubicBezTo>
                  <a:cubicBezTo>
                    <a:pt x="1516" y="1816"/>
                    <a:pt x="1620" y="1774"/>
                    <a:pt x="1691" y="1691"/>
                  </a:cubicBezTo>
                  <a:cubicBezTo>
                    <a:pt x="1858" y="1524"/>
                    <a:pt x="1858" y="1263"/>
                    <a:pt x="1691" y="1108"/>
                  </a:cubicBezTo>
                  <a:lnTo>
                    <a:pt x="620" y="36"/>
                  </a:lnTo>
                  <a:cubicBezTo>
                    <a:pt x="602" y="12"/>
                    <a:pt x="578" y="0"/>
                    <a:pt x="5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40"/>
            <p:cNvSpPr/>
            <p:nvPr/>
          </p:nvSpPr>
          <p:spPr>
            <a:xfrm>
              <a:off x="3696006" y="3549492"/>
              <a:ext cx="34380" cy="31217"/>
            </a:xfrm>
            <a:custGeom>
              <a:avLst/>
              <a:gdLst/>
              <a:ahLst/>
              <a:cxnLst/>
              <a:rect l="l" t="t" r="r" b="b"/>
              <a:pathLst>
                <a:path w="489" h="444" extrusionOk="0">
                  <a:moveTo>
                    <a:pt x="244" y="1"/>
                  </a:moveTo>
                  <a:cubicBezTo>
                    <a:pt x="166" y="1"/>
                    <a:pt x="89" y="40"/>
                    <a:pt x="48" y="122"/>
                  </a:cubicBezTo>
                  <a:cubicBezTo>
                    <a:pt x="48" y="146"/>
                    <a:pt x="36" y="146"/>
                    <a:pt x="36" y="158"/>
                  </a:cubicBezTo>
                  <a:cubicBezTo>
                    <a:pt x="0" y="241"/>
                    <a:pt x="36" y="324"/>
                    <a:pt x="96" y="384"/>
                  </a:cubicBezTo>
                  <a:cubicBezTo>
                    <a:pt x="119" y="408"/>
                    <a:pt x="179" y="444"/>
                    <a:pt x="238" y="444"/>
                  </a:cubicBezTo>
                  <a:cubicBezTo>
                    <a:pt x="298" y="444"/>
                    <a:pt x="357" y="408"/>
                    <a:pt x="405" y="384"/>
                  </a:cubicBezTo>
                  <a:cubicBezTo>
                    <a:pt x="488" y="289"/>
                    <a:pt x="488" y="158"/>
                    <a:pt x="405" y="63"/>
                  </a:cubicBezTo>
                  <a:cubicBezTo>
                    <a:pt x="360" y="22"/>
                    <a:pt x="301" y="1"/>
                    <a:pt x="2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40"/>
            <p:cNvSpPr/>
            <p:nvPr/>
          </p:nvSpPr>
          <p:spPr>
            <a:xfrm>
              <a:off x="3674211" y="3466810"/>
              <a:ext cx="77901" cy="59480"/>
            </a:xfrm>
            <a:custGeom>
              <a:avLst/>
              <a:gdLst/>
              <a:ahLst/>
              <a:cxnLst/>
              <a:rect l="l" t="t" r="r" b="b"/>
              <a:pathLst>
                <a:path w="1108" h="846" extrusionOk="0">
                  <a:moveTo>
                    <a:pt x="548" y="0"/>
                  </a:moveTo>
                  <a:cubicBezTo>
                    <a:pt x="441" y="0"/>
                    <a:pt x="346" y="12"/>
                    <a:pt x="239" y="24"/>
                  </a:cubicBezTo>
                  <a:cubicBezTo>
                    <a:pt x="239" y="60"/>
                    <a:pt x="251" y="84"/>
                    <a:pt x="251" y="119"/>
                  </a:cubicBezTo>
                  <a:cubicBezTo>
                    <a:pt x="251" y="250"/>
                    <a:pt x="215" y="369"/>
                    <a:pt x="108" y="453"/>
                  </a:cubicBezTo>
                  <a:lnTo>
                    <a:pt x="1" y="560"/>
                  </a:lnTo>
                  <a:lnTo>
                    <a:pt x="286" y="846"/>
                  </a:lnTo>
                  <a:cubicBezTo>
                    <a:pt x="364" y="798"/>
                    <a:pt x="453" y="774"/>
                    <a:pt x="545" y="774"/>
                  </a:cubicBezTo>
                  <a:cubicBezTo>
                    <a:pt x="638" y="774"/>
                    <a:pt x="733" y="798"/>
                    <a:pt x="822" y="846"/>
                  </a:cubicBezTo>
                  <a:lnTo>
                    <a:pt x="1108" y="560"/>
                  </a:lnTo>
                  <a:lnTo>
                    <a:pt x="1001" y="453"/>
                  </a:lnTo>
                  <a:cubicBezTo>
                    <a:pt x="882" y="334"/>
                    <a:pt x="834" y="179"/>
                    <a:pt x="858" y="24"/>
                  </a:cubicBezTo>
                  <a:cubicBezTo>
                    <a:pt x="763" y="0"/>
                    <a:pt x="656" y="0"/>
                    <a:pt x="5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40"/>
            <p:cNvSpPr/>
            <p:nvPr/>
          </p:nvSpPr>
          <p:spPr>
            <a:xfrm>
              <a:off x="3752112" y="3526220"/>
              <a:ext cx="72839" cy="72065"/>
            </a:xfrm>
            <a:custGeom>
              <a:avLst/>
              <a:gdLst/>
              <a:ahLst/>
              <a:cxnLst/>
              <a:rect l="l" t="t" r="r" b="b"/>
              <a:pathLst>
                <a:path w="1036" h="1025" extrusionOk="0">
                  <a:moveTo>
                    <a:pt x="274" y="1"/>
                  </a:moveTo>
                  <a:lnTo>
                    <a:pt x="0" y="286"/>
                  </a:lnTo>
                  <a:cubicBezTo>
                    <a:pt x="83" y="441"/>
                    <a:pt x="83" y="655"/>
                    <a:pt x="0" y="822"/>
                  </a:cubicBezTo>
                  <a:lnTo>
                    <a:pt x="191" y="1025"/>
                  </a:lnTo>
                  <a:lnTo>
                    <a:pt x="298" y="917"/>
                  </a:lnTo>
                  <a:cubicBezTo>
                    <a:pt x="381" y="834"/>
                    <a:pt x="500" y="786"/>
                    <a:pt x="631" y="786"/>
                  </a:cubicBezTo>
                  <a:cubicBezTo>
                    <a:pt x="774" y="786"/>
                    <a:pt x="893" y="834"/>
                    <a:pt x="976" y="917"/>
                  </a:cubicBezTo>
                  <a:lnTo>
                    <a:pt x="1036" y="977"/>
                  </a:lnTo>
                  <a:lnTo>
                    <a:pt x="917" y="405"/>
                  </a:lnTo>
                  <a:cubicBezTo>
                    <a:pt x="905" y="322"/>
                    <a:pt x="869" y="251"/>
                    <a:pt x="857" y="179"/>
                  </a:cubicBezTo>
                  <a:cubicBezTo>
                    <a:pt x="798" y="191"/>
                    <a:pt x="750" y="203"/>
                    <a:pt x="691" y="203"/>
                  </a:cubicBezTo>
                  <a:cubicBezTo>
                    <a:pt x="560" y="203"/>
                    <a:pt x="441" y="167"/>
                    <a:pt x="357" y="72"/>
                  </a:cubicBezTo>
                  <a:lnTo>
                    <a:pt x="27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40"/>
            <p:cNvSpPr/>
            <p:nvPr/>
          </p:nvSpPr>
          <p:spPr>
            <a:xfrm>
              <a:off x="3601372" y="3526220"/>
              <a:ext cx="73753" cy="72065"/>
            </a:xfrm>
            <a:custGeom>
              <a:avLst/>
              <a:gdLst/>
              <a:ahLst/>
              <a:cxnLst/>
              <a:rect l="l" t="t" r="r" b="b"/>
              <a:pathLst>
                <a:path w="1049" h="1025" extrusionOk="0">
                  <a:moveTo>
                    <a:pt x="751" y="1"/>
                  </a:moveTo>
                  <a:lnTo>
                    <a:pt x="680" y="72"/>
                  </a:lnTo>
                  <a:cubicBezTo>
                    <a:pt x="596" y="167"/>
                    <a:pt x="477" y="203"/>
                    <a:pt x="334" y="203"/>
                  </a:cubicBezTo>
                  <a:cubicBezTo>
                    <a:pt x="275" y="203"/>
                    <a:pt x="215" y="191"/>
                    <a:pt x="179" y="179"/>
                  </a:cubicBezTo>
                  <a:cubicBezTo>
                    <a:pt x="144" y="251"/>
                    <a:pt x="132" y="322"/>
                    <a:pt x="120" y="394"/>
                  </a:cubicBezTo>
                  <a:lnTo>
                    <a:pt x="1" y="977"/>
                  </a:lnTo>
                  <a:lnTo>
                    <a:pt x="60" y="917"/>
                  </a:lnTo>
                  <a:cubicBezTo>
                    <a:pt x="144" y="834"/>
                    <a:pt x="263" y="786"/>
                    <a:pt x="394" y="786"/>
                  </a:cubicBezTo>
                  <a:cubicBezTo>
                    <a:pt x="537" y="786"/>
                    <a:pt x="656" y="834"/>
                    <a:pt x="739" y="917"/>
                  </a:cubicBezTo>
                  <a:lnTo>
                    <a:pt x="846" y="1025"/>
                  </a:lnTo>
                  <a:lnTo>
                    <a:pt x="1049" y="822"/>
                  </a:lnTo>
                  <a:cubicBezTo>
                    <a:pt x="1013" y="727"/>
                    <a:pt x="989" y="644"/>
                    <a:pt x="989" y="548"/>
                  </a:cubicBezTo>
                  <a:cubicBezTo>
                    <a:pt x="989" y="453"/>
                    <a:pt x="1013" y="358"/>
                    <a:pt x="1049" y="274"/>
                  </a:cubicBezTo>
                  <a:lnTo>
                    <a:pt x="75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40"/>
            <p:cNvSpPr/>
            <p:nvPr/>
          </p:nvSpPr>
          <p:spPr>
            <a:xfrm>
              <a:off x="3600528" y="3601590"/>
              <a:ext cx="224422" cy="150739"/>
            </a:xfrm>
            <a:custGeom>
              <a:avLst/>
              <a:gdLst/>
              <a:ahLst/>
              <a:cxnLst/>
              <a:rect l="l" t="t" r="r" b="b"/>
              <a:pathLst>
                <a:path w="3192" h="2144" extrusionOk="0">
                  <a:moveTo>
                    <a:pt x="1334" y="0"/>
                  </a:moveTo>
                  <a:lnTo>
                    <a:pt x="1120" y="203"/>
                  </a:lnTo>
                  <a:lnTo>
                    <a:pt x="1192" y="286"/>
                  </a:lnTo>
                  <a:cubicBezTo>
                    <a:pt x="1287" y="369"/>
                    <a:pt x="1346" y="488"/>
                    <a:pt x="1346" y="619"/>
                  </a:cubicBezTo>
                  <a:cubicBezTo>
                    <a:pt x="1346" y="762"/>
                    <a:pt x="1299" y="881"/>
                    <a:pt x="1192" y="965"/>
                  </a:cubicBezTo>
                  <a:lnTo>
                    <a:pt x="120" y="2036"/>
                  </a:lnTo>
                  <a:cubicBezTo>
                    <a:pt x="84" y="2084"/>
                    <a:pt x="49" y="2108"/>
                    <a:pt x="1" y="2143"/>
                  </a:cubicBezTo>
                  <a:lnTo>
                    <a:pt x="1049" y="2143"/>
                  </a:lnTo>
                  <a:cubicBezTo>
                    <a:pt x="1108" y="1917"/>
                    <a:pt x="1334" y="1750"/>
                    <a:pt x="1585" y="1750"/>
                  </a:cubicBezTo>
                  <a:lnTo>
                    <a:pt x="1596" y="1750"/>
                  </a:lnTo>
                  <a:cubicBezTo>
                    <a:pt x="1858" y="1750"/>
                    <a:pt x="2073" y="1917"/>
                    <a:pt x="2156" y="2143"/>
                  </a:cubicBezTo>
                  <a:lnTo>
                    <a:pt x="3192" y="2143"/>
                  </a:lnTo>
                  <a:cubicBezTo>
                    <a:pt x="3144" y="2108"/>
                    <a:pt x="3109" y="2084"/>
                    <a:pt x="3073" y="2036"/>
                  </a:cubicBezTo>
                  <a:lnTo>
                    <a:pt x="2001" y="965"/>
                  </a:lnTo>
                  <a:cubicBezTo>
                    <a:pt x="1918" y="881"/>
                    <a:pt x="1858" y="762"/>
                    <a:pt x="1858" y="619"/>
                  </a:cubicBezTo>
                  <a:cubicBezTo>
                    <a:pt x="1858" y="488"/>
                    <a:pt x="1894" y="369"/>
                    <a:pt x="2001" y="286"/>
                  </a:cubicBezTo>
                  <a:lnTo>
                    <a:pt x="2073" y="203"/>
                  </a:lnTo>
                  <a:lnTo>
                    <a:pt x="1870" y="0"/>
                  </a:lnTo>
                  <a:cubicBezTo>
                    <a:pt x="1775" y="48"/>
                    <a:pt x="1692" y="60"/>
                    <a:pt x="1596" y="60"/>
                  </a:cubicBezTo>
                  <a:cubicBezTo>
                    <a:pt x="1513" y="60"/>
                    <a:pt x="1406" y="48"/>
                    <a:pt x="13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40"/>
            <p:cNvSpPr/>
            <p:nvPr/>
          </p:nvSpPr>
          <p:spPr>
            <a:xfrm>
              <a:off x="3481708" y="3752260"/>
              <a:ext cx="462975" cy="97165"/>
            </a:xfrm>
            <a:custGeom>
              <a:avLst/>
              <a:gdLst/>
              <a:ahLst/>
              <a:cxnLst/>
              <a:rect l="l" t="t" r="r" b="b"/>
              <a:pathLst>
                <a:path w="6585" h="1382" extrusionOk="0">
                  <a:moveTo>
                    <a:pt x="3275" y="0"/>
                  </a:moveTo>
                  <a:cubicBezTo>
                    <a:pt x="3167" y="0"/>
                    <a:pt x="3084" y="84"/>
                    <a:pt x="3084" y="191"/>
                  </a:cubicBezTo>
                  <a:lnTo>
                    <a:pt x="3084" y="1000"/>
                  </a:lnTo>
                  <a:lnTo>
                    <a:pt x="2691" y="1000"/>
                  </a:lnTo>
                  <a:lnTo>
                    <a:pt x="2691" y="405"/>
                  </a:lnTo>
                  <a:lnTo>
                    <a:pt x="1084" y="405"/>
                  </a:lnTo>
                  <a:lnTo>
                    <a:pt x="941" y="1000"/>
                  </a:lnTo>
                  <a:lnTo>
                    <a:pt x="191" y="1000"/>
                  </a:lnTo>
                  <a:cubicBezTo>
                    <a:pt x="96" y="1000"/>
                    <a:pt x="0" y="1084"/>
                    <a:pt x="0" y="1191"/>
                  </a:cubicBezTo>
                  <a:cubicBezTo>
                    <a:pt x="0" y="1298"/>
                    <a:pt x="96" y="1381"/>
                    <a:pt x="191" y="1381"/>
                  </a:cubicBezTo>
                  <a:lnTo>
                    <a:pt x="6382" y="1381"/>
                  </a:lnTo>
                  <a:cubicBezTo>
                    <a:pt x="6489" y="1381"/>
                    <a:pt x="6584" y="1298"/>
                    <a:pt x="6584" y="1191"/>
                  </a:cubicBezTo>
                  <a:cubicBezTo>
                    <a:pt x="6561" y="1084"/>
                    <a:pt x="6489" y="1000"/>
                    <a:pt x="6370" y="1000"/>
                  </a:cubicBezTo>
                  <a:lnTo>
                    <a:pt x="5584" y="1000"/>
                  </a:lnTo>
                  <a:lnTo>
                    <a:pt x="5430" y="405"/>
                  </a:lnTo>
                  <a:lnTo>
                    <a:pt x="3858" y="405"/>
                  </a:lnTo>
                  <a:lnTo>
                    <a:pt x="3858" y="1000"/>
                  </a:lnTo>
                  <a:lnTo>
                    <a:pt x="3489" y="1000"/>
                  </a:lnTo>
                  <a:lnTo>
                    <a:pt x="3489" y="191"/>
                  </a:lnTo>
                  <a:cubicBezTo>
                    <a:pt x="3489" y="84"/>
                    <a:pt x="3394" y="0"/>
                    <a:pt x="32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Google Shape;1460;p74">
            <a:extLst>
              <a:ext uri="{FF2B5EF4-FFF2-40B4-BE49-F238E27FC236}">
                <a16:creationId xmlns:a16="http://schemas.microsoft.com/office/drawing/2014/main" id="{E06D66F6-623E-7896-D86C-7E3B918A78D5}"/>
              </a:ext>
            </a:extLst>
          </p:cNvPr>
          <p:cNvSpPr/>
          <p:nvPr/>
        </p:nvSpPr>
        <p:spPr>
          <a:xfrm>
            <a:off x="7233683" y="-199856"/>
            <a:ext cx="2320494" cy="2476717"/>
          </a:xfrm>
          <a:custGeom>
            <a:avLst/>
            <a:gdLst/>
            <a:ahLst/>
            <a:cxnLst/>
            <a:rect l="l" t="t" r="r" b="b"/>
            <a:pathLst>
              <a:path w="146265" h="156112" extrusionOk="0">
                <a:moveTo>
                  <a:pt x="5411" y="0"/>
                </a:moveTo>
                <a:cubicBezTo>
                  <a:pt x="5411" y="0"/>
                  <a:pt x="1" y="28329"/>
                  <a:pt x="20548" y="36870"/>
                </a:cubicBezTo>
                <a:cubicBezTo>
                  <a:pt x="24058" y="38329"/>
                  <a:pt x="27694" y="38893"/>
                  <a:pt x="31373" y="38893"/>
                </a:cubicBezTo>
                <a:cubicBezTo>
                  <a:pt x="43912" y="38893"/>
                  <a:pt x="56943" y="32338"/>
                  <a:pt x="67152" y="32338"/>
                </a:cubicBezTo>
                <a:cubicBezTo>
                  <a:pt x="71479" y="32338"/>
                  <a:pt x="75300" y="33516"/>
                  <a:pt x="78361" y="36870"/>
                </a:cubicBezTo>
                <a:cubicBezTo>
                  <a:pt x="90793" y="50426"/>
                  <a:pt x="72190" y="65958"/>
                  <a:pt x="96993" y="74500"/>
                </a:cubicBezTo>
                <a:cubicBezTo>
                  <a:pt x="105899" y="77600"/>
                  <a:pt x="114015" y="83740"/>
                  <a:pt x="115717" y="93497"/>
                </a:cubicBezTo>
                <a:cubicBezTo>
                  <a:pt x="117814" y="105503"/>
                  <a:pt x="109060" y="112403"/>
                  <a:pt x="105504" y="122646"/>
                </a:cubicBezTo>
                <a:cubicBezTo>
                  <a:pt x="103559" y="128148"/>
                  <a:pt x="104744" y="135078"/>
                  <a:pt x="107024" y="140245"/>
                </a:cubicBezTo>
                <a:cubicBezTo>
                  <a:pt x="109699" y="146294"/>
                  <a:pt x="114501" y="151218"/>
                  <a:pt x="120580" y="153832"/>
                </a:cubicBezTo>
                <a:cubicBezTo>
                  <a:pt x="124167" y="155413"/>
                  <a:pt x="128027" y="156081"/>
                  <a:pt x="131918" y="156112"/>
                </a:cubicBezTo>
                <a:cubicBezTo>
                  <a:pt x="133438" y="156112"/>
                  <a:pt x="146265" y="155200"/>
                  <a:pt x="146265" y="153650"/>
                </a:cubicBezTo>
                <a:lnTo>
                  <a:pt x="1462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Picture 1">
            <a:extLst>
              <a:ext uri="{FF2B5EF4-FFF2-40B4-BE49-F238E27FC236}">
                <a16:creationId xmlns:a16="http://schemas.microsoft.com/office/drawing/2014/main" id="{768C6DDA-77AF-4BC4-D22C-0EDFA6FAFDF3}"/>
              </a:ext>
            </a:extLst>
          </p:cNvPr>
          <p:cNvPicPr>
            <a:picLocks noChangeAspect="1"/>
          </p:cNvPicPr>
          <p:nvPr/>
        </p:nvPicPr>
        <p:blipFill>
          <a:blip r:embed="rId3"/>
          <a:stretch>
            <a:fillRect/>
          </a:stretch>
        </p:blipFill>
        <p:spPr>
          <a:xfrm>
            <a:off x="6414485" y="3293927"/>
            <a:ext cx="859812" cy="859812"/>
          </a:xfrm>
          <a:prstGeom prst="rect">
            <a:avLst/>
          </a:prstGeom>
        </p:spPr>
      </p:pic>
      <p:pic>
        <p:nvPicPr>
          <p:cNvPr id="5" name="Picture 4">
            <a:extLst>
              <a:ext uri="{FF2B5EF4-FFF2-40B4-BE49-F238E27FC236}">
                <a16:creationId xmlns:a16="http://schemas.microsoft.com/office/drawing/2014/main" id="{22ACDEA9-60F4-0D5B-68C7-C00665527338}"/>
              </a:ext>
            </a:extLst>
          </p:cNvPr>
          <p:cNvPicPr>
            <a:picLocks noChangeAspect="1"/>
          </p:cNvPicPr>
          <p:nvPr/>
        </p:nvPicPr>
        <p:blipFill>
          <a:blip r:embed="rId4"/>
          <a:stretch>
            <a:fillRect/>
          </a:stretch>
        </p:blipFill>
        <p:spPr>
          <a:xfrm>
            <a:off x="4714035" y="684839"/>
            <a:ext cx="3400900" cy="4201111"/>
          </a:xfrm>
          <a:prstGeom prst="rect">
            <a:avLst/>
          </a:prstGeom>
        </p:spPr>
      </p:pic>
    </p:spTree>
    <p:extLst>
      <p:ext uri="{BB962C8B-B14F-4D97-AF65-F5344CB8AC3E}">
        <p14:creationId xmlns:p14="http://schemas.microsoft.com/office/powerpoint/2010/main" val="23957004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11" name="Google Shape;311;p39"/>
          <p:cNvSpPr/>
          <p:nvPr/>
        </p:nvSpPr>
        <p:spPr>
          <a:xfrm>
            <a:off x="5734711" y="1893313"/>
            <a:ext cx="2789400" cy="5394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39"/>
          <p:cNvSpPr/>
          <p:nvPr/>
        </p:nvSpPr>
        <p:spPr>
          <a:xfrm>
            <a:off x="1681375" y="2002777"/>
            <a:ext cx="2789400" cy="5394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39"/>
          <p:cNvSpPr/>
          <p:nvPr/>
        </p:nvSpPr>
        <p:spPr>
          <a:xfrm>
            <a:off x="4767483" y="1871924"/>
            <a:ext cx="835800" cy="8358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39"/>
          <p:cNvSpPr/>
          <p:nvPr/>
        </p:nvSpPr>
        <p:spPr>
          <a:xfrm>
            <a:off x="713250" y="1974277"/>
            <a:ext cx="835800" cy="8358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39"/>
          <p:cNvSpPr txBox="1">
            <a:spLocks noGrp="1"/>
          </p:cNvSpPr>
          <p:nvPr>
            <p:ph type="title"/>
          </p:nvPr>
        </p:nvSpPr>
        <p:spPr>
          <a:xfrm>
            <a:off x="713250" y="469500"/>
            <a:ext cx="7717500" cy="4539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vi-VN"/>
              <a:t>MỤC LỤC</a:t>
            </a:r>
            <a:endParaRPr/>
          </a:p>
        </p:txBody>
      </p:sp>
      <p:sp>
        <p:nvSpPr>
          <p:cNvPr id="318" name="Google Shape;318;p39"/>
          <p:cNvSpPr txBox="1">
            <a:spLocks noGrp="1"/>
          </p:cNvSpPr>
          <p:nvPr>
            <p:ph type="title" idx="2"/>
          </p:nvPr>
        </p:nvSpPr>
        <p:spPr>
          <a:xfrm>
            <a:off x="1704325" y="2002777"/>
            <a:ext cx="2741700" cy="539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vi-VN"/>
              <a:t>Giới thiệu đề tài</a:t>
            </a:r>
            <a:endParaRPr/>
          </a:p>
        </p:txBody>
      </p:sp>
      <p:sp>
        <p:nvSpPr>
          <p:cNvPr id="319" name="Google Shape;319;p39"/>
          <p:cNvSpPr txBox="1">
            <a:spLocks noGrp="1"/>
          </p:cNvSpPr>
          <p:nvPr>
            <p:ph type="subTitle" idx="1"/>
          </p:nvPr>
        </p:nvSpPr>
        <p:spPr>
          <a:xfrm>
            <a:off x="1706125" y="2699851"/>
            <a:ext cx="2739900" cy="5082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vi-VN"/>
              <a:t>Giới thiệu về đề tài của đồ án</a:t>
            </a:r>
            <a:endParaRPr/>
          </a:p>
        </p:txBody>
      </p:sp>
      <p:sp>
        <p:nvSpPr>
          <p:cNvPr id="320" name="Google Shape;320;p39"/>
          <p:cNvSpPr txBox="1">
            <a:spLocks noGrp="1"/>
          </p:cNvSpPr>
          <p:nvPr>
            <p:ph type="title" idx="3"/>
          </p:nvPr>
        </p:nvSpPr>
        <p:spPr>
          <a:xfrm>
            <a:off x="822583" y="2042377"/>
            <a:ext cx="678900" cy="6996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01</a:t>
            </a:r>
            <a:endParaRPr/>
          </a:p>
        </p:txBody>
      </p:sp>
      <p:sp>
        <p:nvSpPr>
          <p:cNvPr id="321" name="Google Shape;321;p39"/>
          <p:cNvSpPr txBox="1">
            <a:spLocks noGrp="1"/>
          </p:cNvSpPr>
          <p:nvPr>
            <p:ph type="title" idx="4"/>
          </p:nvPr>
        </p:nvSpPr>
        <p:spPr>
          <a:xfrm>
            <a:off x="5692847" y="1919324"/>
            <a:ext cx="2741700" cy="539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vi-VN"/>
              <a:t>Các phần của đồ án</a:t>
            </a:r>
            <a:endParaRPr/>
          </a:p>
        </p:txBody>
      </p:sp>
      <p:sp>
        <p:nvSpPr>
          <p:cNvPr id="322" name="Google Shape;322;p39"/>
          <p:cNvSpPr txBox="1">
            <a:spLocks noGrp="1"/>
          </p:cNvSpPr>
          <p:nvPr>
            <p:ph type="subTitle" idx="5"/>
          </p:nvPr>
        </p:nvSpPr>
        <p:spPr>
          <a:xfrm>
            <a:off x="5853278" y="2741977"/>
            <a:ext cx="2739900" cy="5082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vi-VN"/>
              <a:t>Mô tả từng phần chi tiết của đồ án</a:t>
            </a:r>
            <a:endParaRPr/>
          </a:p>
        </p:txBody>
      </p:sp>
      <p:sp>
        <p:nvSpPr>
          <p:cNvPr id="323" name="Google Shape;323;p39"/>
          <p:cNvSpPr txBox="1">
            <a:spLocks noGrp="1"/>
          </p:cNvSpPr>
          <p:nvPr>
            <p:ph type="title" idx="6"/>
          </p:nvPr>
        </p:nvSpPr>
        <p:spPr>
          <a:xfrm>
            <a:off x="4834818" y="1940024"/>
            <a:ext cx="678900" cy="6996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vi-VN"/>
              <a:t>02</a:t>
            </a:r>
            <a:endParaRPr/>
          </a:p>
        </p:txBody>
      </p:sp>
      <p:sp>
        <p:nvSpPr>
          <p:cNvPr id="326" name="Google Shape;326;p39"/>
          <p:cNvSpPr txBox="1">
            <a:spLocks noGrp="1"/>
          </p:cNvSpPr>
          <p:nvPr>
            <p:ph type="title" idx="9"/>
          </p:nvPr>
        </p:nvSpPr>
        <p:spPr>
          <a:xfrm>
            <a:off x="4836618" y="1193724"/>
            <a:ext cx="677100" cy="6996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vi-VN"/>
              <a:t>04</a:t>
            </a:r>
            <a:endParaRPr/>
          </a:p>
        </p:txBody>
      </p:sp>
      <p:sp>
        <p:nvSpPr>
          <p:cNvPr id="329" name="Google Shape;329;p39"/>
          <p:cNvSpPr txBox="1">
            <a:spLocks noGrp="1"/>
          </p:cNvSpPr>
          <p:nvPr>
            <p:ph type="title" idx="15"/>
          </p:nvPr>
        </p:nvSpPr>
        <p:spPr>
          <a:xfrm>
            <a:off x="4836618" y="2719219"/>
            <a:ext cx="677100" cy="6996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vi-VN"/>
              <a:t>05</a:t>
            </a:r>
            <a:endParaRPr/>
          </a:p>
        </p:txBody>
      </p:sp>
    </p:spTree>
    <p:extLst>
      <p:ext uri="{BB962C8B-B14F-4D97-AF65-F5344CB8AC3E}">
        <p14:creationId xmlns:p14="http://schemas.microsoft.com/office/powerpoint/2010/main" val="28032462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40"/>
          <p:cNvSpPr txBox="1">
            <a:spLocks noGrp="1"/>
          </p:cNvSpPr>
          <p:nvPr>
            <p:ph type="title"/>
          </p:nvPr>
        </p:nvSpPr>
        <p:spPr>
          <a:xfrm>
            <a:off x="3210750" y="315394"/>
            <a:ext cx="4864500" cy="645000"/>
          </a:xfrm>
          <a:prstGeom prst="rect">
            <a:avLst/>
          </a:prstGeom>
        </p:spPr>
        <p:txBody>
          <a:bodyPr spcFirstLastPara="1" wrap="square" lIns="0" tIns="0" rIns="0" bIns="0" anchor="t" anchorCtr="0">
            <a:noAutofit/>
          </a:bodyPr>
          <a:lstStyle/>
          <a:p>
            <a:pPr marL="0" lvl="0" indent="0" algn="l" rtl="0">
              <a:spcBef>
                <a:spcPts val="0"/>
              </a:spcBef>
              <a:spcAft>
                <a:spcPts val="0"/>
              </a:spcAft>
              <a:buSzPts val="4700"/>
              <a:buNone/>
            </a:pPr>
            <a:r>
              <a:rPr lang="vi-VN" sz="2400"/>
              <a:t>Model: </a:t>
            </a:r>
            <a:r>
              <a:rPr lang="vi-VN" sz="2400" u="sng"/>
              <a:t>Truyen</a:t>
            </a:r>
            <a:endParaRPr sz="2400" u="sng"/>
          </a:p>
        </p:txBody>
      </p:sp>
      <p:sp>
        <p:nvSpPr>
          <p:cNvPr id="335" name="Google Shape;335;p40"/>
          <p:cNvSpPr txBox="1">
            <a:spLocks noGrp="1"/>
          </p:cNvSpPr>
          <p:nvPr>
            <p:ph type="subTitle" idx="1"/>
          </p:nvPr>
        </p:nvSpPr>
        <p:spPr>
          <a:xfrm>
            <a:off x="1033380" y="669985"/>
            <a:ext cx="3470547" cy="645000"/>
          </a:xfrm>
          <a:prstGeom prst="rect">
            <a:avLst/>
          </a:prstGeom>
        </p:spPr>
        <p:txBody>
          <a:bodyPr spcFirstLastPara="1" wrap="square" lIns="0" tIns="0" rIns="0" bIns="0" anchor="t" anchorCtr="0">
            <a:noAutofit/>
          </a:bodyPr>
          <a:lstStyle/>
          <a:p>
            <a:pPr marL="285750" lvl="0" indent="-285750" algn="l" rtl="0">
              <a:spcBef>
                <a:spcPts val="0"/>
              </a:spcBef>
              <a:spcAft>
                <a:spcPts val="1200"/>
              </a:spcAft>
              <a:buFont typeface="Arial" panose="020B0604020202020204" pitchFamily="34" charset="0"/>
              <a:buChar char="•"/>
            </a:pPr>
            <a:r>
              <a:rPr lang="vi-VN" sz="1800"/>
              <a:t>Getter và setter các thuộc tính:</a:t>
            </a:r>
          </a:p>
        </p:txBody>
      </p:sp>
      <p:grpSp>
        <p:nvGrpSpPr>
          <p:cNvPr id="337" name="Google Shape;337;p40"/>
          <p:cNvGrpSpPr/>
          <p:nvPr/>
        </p:nvGrpSpPr>
        <p:grpSpPr>
          <a:xfrm>
            <a:off x="6651888" y="817103"/>
            <a:ext cx="462975" cy="462556"/>
            <a:chOff x="3481708" y="3386870"/>
            <a:chExt cx="462975" cy="462556"/>
          </a:xfrm>
        </p:grpSpPr>
        <p:sp>
          <p:nvSpPr>
            <p:cNvPr id="338" name="Google Shape;338;p40"/>
            <p:cNvSpPr/>
            <p:nvPr/>
          </p:nvSpPr>
          <p:spPr>
            <a:xfrm>
              <a:off x="3531908" y="3386870"/>
              <a:ext cx="132319" cy="126905"/>
            </a:xfrm>
            <a:custGeom>
              <a:avLst/>
              <a:gdLst/>
              <a:ahLst/>
              <a:cxnLst/>
              <a:rect l="l" t="t" r="r" b="b"/>
              <a:pathLst>
                <a:path w="1882" h="1805" extrusionOk="0">
                  <a:moveTo>
                    <a:pt x="465" y="0"/>
                  </a:moveTo>
                  <a:cubicBezTo>
                    <a:pt x="358" y="0"/>
                    <a:pt x="251" y="42"/>
                    <a:pt x="167" y="125"/>
                  </a:cubicBezTo>
                  <a:cubicBezTo>
                    <a:pt x="1" y="280"/>
                    <a:pt x="1" y="554"/>
                    <a:pt x="167" y="697"/>
                  </a:cubicBezTo>
                  <a:lnTo>
                    <a:pt x="1251" y="1768"/>
                  </a:lnTo>
                  <a:cubicBezTo>
                    <a:pt x="1275" y="1792"/>
                    <a:pt x="1301" y="1804"/>
                    <a:pt x="1325" y="1804"/>
                  </a:cubicBezTo>
                  <a:cubicBezTo>
                    <a:pt x="1349" y="1804"/>
                    <a:pt x="1370" y="1792"/>
                    <a:pt x="1382" y="1768"/>
                  </a:cubicBezTo>
                  <a:lnTo>
                    <a:pt x="1834" y="1328"/>
                  </a:lnTo>
                  <a:cubicBezTo>
                    <a:pt x="1882" y="1280"/>
                    <a:pt x="1882" y="1221"/>
                    <a:pt x="1834" y="1197"/>
                  </a:cubicBezTo>
                  <a:lnTo>
                    <a:pt x="763" y="125"/>
                  </a:lnTo>
                  <a:cubicBezTo>
                    <a:pt x="679" y="42"/>
                    <a:pt x="572" y="0"/>
                    <a:pt x="4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40"/>
            <p:cNvSpPr/>
            <p:nvPr/>
          </p:nvSpPr>
          <p:spPr>
            <a:xfrm>
              <a:off x="3536970" y="3608270"/>
              <a:ext cx="132319" cy="127749"/>
            </a:xfrm>
            <a:custGeom>
              <a:avLst/>
              <a:gdLst/>
              <a:ahLst/>
              <a:cxnLst/>
              <a:rect l="l" t="t" r="r" b="b"/>
              <a:pathLst>
                <a:path w="1882" h="1817" extrusionOk="0">
                  <a:moveTo>
                    <a:pt x="1317" y="0"/>
                  </a:moveTo>
                  <a:cubicBezTo>
                    <a:pt x="1292" y="0"/>
                    <a:pt x="1268" y="12"/>
                    <a:pt x="1250" y="36"/>
                  </a:cubicBezTo>
                  <a:lnTo>
                    <a:pt x="179" y="1108"/>
                  </a:lnTo>
                  <a:cubicBezTo>
                    <a:pt x="0" y="1263"/>
                    <a:pt x="0" y="1524"/>
                    <a:pt x="167" y="1691"/>
                  </a:cubicBezTo>
                  <a:cubicBezTo>
                    <a:pt x="250" y="1774"/>
                    <a:pt x="357" y="1816"/>
                    <a:pt x="464" y="1816"/>
                  </a:cubicBezTo>
                  <a:cubicBezTo>
                    <a:pt x="572" y="1816"/>
                    <a:pt x="679" y="1774"/>
                    <a:pt x="762" y="1691"/>
                  </a:cubicBezTo>
                  <a:lnTo>
                    <a:pt x="1834" y="620"/>
                  </a:lnTo>
                  <a:cubicBezTo>
                    <a:pt x="1881" y="572"/>
                    <a:pt x="1881" y="512"/>
                    <a:pt x="1834" y="489"/>
                  </a:cubicBezTo>
                  <a:lnTo>
                    <a:pt x="1393" y="36"/>
                  </a:lnTo>
                  <a:cubicBezTo>
                    <a:pt x="1369" y="12"/>
                    <a:pt x="1343" y="0"/>
                    <a:pt x="13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40"/>
            <p:cNvSpPr/>
            <p:nvPr/>
          </p:nvSpPr>
          <p:spPr>
            <a:xfrm>
              <a:off x="3760479" y="3386870"/>
              <a:ext cx="131475" cy="126905"/>
            </a:xfrm>
            <a:custGeom>
              <a:avLst/>
              <a:gdLst/>
              <a:ahLst/>
              <a:cxnLst/>
              <a:rect l="l" t="t" r="r" b="b"/>
              <a:pathLst>
                <a:path w="1870" h="1805" extrusionOk="0">
                  <a:moveTo>
                    <a:pt x="1409" y="0"/>
                  </a:moveTo>
                  <a:cubicBezTo>
                    <a:pt x="1301" y="0"/>
                    <a:pt x="1191" y="42"/>
                    <a:pt x="1107" y="125"/>
                  </a:cubicBezTo>
                  <a:lnTo>
                    <a:pt x="36" y="1197"/>
                  </a:lnTo>
                  <a:cubicBezTo>
                    <a:pt x="0" y="1233"/>
                    <a:pt x="0" y="1292"/>
                    <a:pt x="36" y="1328"/>
                  </a:cubicBezTo>
                  <a:lnTo>
                    <a:pt x="500" y="1768"/>
                  </a:lnTo>
                  <a:cubicBezTo>
                    <a:pt x="524" y="1792"/>
                    <a:pt x="551" y="1804"/>
                    <a:pt x="575" y="1804"/>
                  </a:cubicBezTo>
                  <a:cubicBezTo>
                    <a:pt x="598" y="1804"/>
                    <a:pt x="619" y="1792"/>
                    <a:pt x="631" y="1768"/>
                  </a:cubicBezTo>
                  <a:lnTo>
                    <a:pt x="1703" y="697"/>
                  </a:lnTo>
                  <a:cubicBezTo>
                    <a:pt x="1869" y="542"/>
                    <a:pt x="1869" y="268"/>
                    <a:pt x="1703" y="125"/>
                  </a:cubicBezTo>
                  <a:cubicBezTo>
                    <a:pt x="1625" y="42"/>
                    <a:pt x="1518" y="0"/>
                    <a:pt x="14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40"/>
            <p:cNvSpPr/>
            <p:nvPr/>
          </p:nvSpPr>
          <p:spPr>
            <a:xfrm>
              <a:off x="3757104" y="3608270"/>
              <a:ext cx="130631" cy="127749"/>
            </a:xfrm>
            <a:custGeom>
              <a:avLst/>
              <a:gdLst/>
              <a:ahLst/>
              <a:cxnLst/>
              <a:rect l="l" t="t" r="r" b="b"/>
              <a:pathLst>
                <a:path w="1858" h="1817" extrusionOk="0">
                  <a:moveTo>
                    <a:pt x="554" y="0"/>
                  </a:moveTo>
                  <a:cubicBezTo>
                    <a:pt x="530" y="0"/>
                    <a:pt x="506" y="12"/>
                    <a:pt x="489" y="36"/>
                  </a:cubicBezTo>
                  <a:lnTo>
                    <a:pt x="48" y="489"/>
                  </a:lnTo>
                  <a:cubicBezTo>
                    <a:pt x="0" y="524"/>
                    <a:pt x="0" y="584"/>
                    <a:pt x="48" y="620"/>
                  </a:cubicBezTo>
                  <a:lnTo>
                    <a:pt x="1120" y="1691"/>
                  </a:lnTo>
                  <a:cubicBezTo>
                    <a:pt x="1197" y="1774"/>
                    <a:pt x="1304" y="1816"/>
                    <a:pt x="1410" y="1816"/>
                  </a:cubicBezTo>
                  <a:cubicBezTo>
                    <a:pt x="1516" y="1816"/>
                    <a:pt x="1620" y="1774"/>
                    <a:pt x="1691" y="1691"/>
                  </a:cubicBezTo>
                  <a:cubicBezTo>
                    <a:pt x="1858" y="1524"/>
                    <a:pt x="1858" y="1263"/>
                    <a:pt x="1691" y="1108"/>
                  </a:cubicBezTo>
                  <a:lnTo>
                    <a:pt x="620" y="36"/>
                  </a:lnTo>
                  <a:cubicBezTo>
                    <a:pt x="602" y="12"/>
                    <a:pt x="578" y="0"/>
                    <a:pt x="5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40"/>
            <p:cNvSpPr/>
            <p:nvPr/>
          </p:nvSpPr>
          <p:spPr>
            <a:xfrm>
              <a:off x="3696006" y="3549492"/>
              <a:ext cx="34380" cy="31217"/>
            </a:xfrm>
            <a:custGeom>
              <a:avLst/>
              <a:gdLst/>
              <a:ahLst/>
              <a:cxnLst/>
              <a:rect l="l" t="t" r="r" b="b"/>
              <a:pathLst>
                <a:path w="489" h="444" extrusionOk="0">
                  <a:moveTo>
                    <a:pt x="244" y="1"/>
                  </a:moveTo>
                  <a:cubicBezTo>
                    <a:pt x="166" y="1"/>
                    <a:pt x="89" y="40"/>
                    <a:pt x="48" y="122"/>
                  </a:cubicBezTo>
                  <a:cubicBezTo>
                    <a:pt x="48" y="146"/>
                    <a:pt x="36" y="146"/>
                    <a:pt x="36" y="158"/>
                  </a:cubicBezTo>
                  <a:cubicBezTo>
                    <a:pt x="0" y="241"/>
                    <a:pt x="36" y="324"/>
                    <a:pt x="96" y="384"/>
                  </a:cubicBezTo>
                  <a:cubicBezTo>
                    <a:pt x="119" y="408"/>
                    <a:pt x="179" y="444"/>
                    <a:pt x="238" y="444"/>
                  </a:cubicBezTo>
                  <a:cubicBezTo>
                    <a:pt x="298" y="444"/>
                    <a:pt x="357" y="408"/>
                    <a:pt x="405" y="384"/>
                  </a:cubicBezTo>
                  <a:cubicBezTo>
                    <a:pt x="488" y="289"/>
                    <a:pt x="488" y="158"/>
                    <a:pt x="405" y="63"/>
                  </a:cubicBezTo>
                  <a:cubicBezTo>
                    <a:pt x="360" y="22"/>
                    <a:pt x="301" y="1"/>
                    <a:pt x="2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40"/>
            <p:cNvSpPr/>
            <p:nvPr/>
          </p:nvSpPr>
          <p:spPr>
            <a:xfrm>
              <a:off x="3674211" y="3466810"/>
              <a:ext cx="77901" cy="59480"/>
            </a:xfrm>
            <a:custGeom>
              <a:avLst/>
              <a:gdLst/>
              <a:ahLst/>
              <a:cxnLst/>
              <a:rect l="l" t="t" r="r" b="b"/>
              <a:pathLst>
                <a:path w="1108" h="846" extrusionOk="0">
                  <a:moveTo>
                    <a:pt x="548" y="0"/>
                  </a:moveTo>
                  <a:cubicBezTo>
                    <a:pt x="441" y="0"/>
                    <a:pt x="346" y="12"/>
                    <a:pt x="239" y="24"/>
                  </a:cubicBezTo>
                  <a:cubicBezTo>
                    <a:pt x="239" y="60"/>
                    <a:pt x="251" y="84"/>
                    <a:pt x="251" y="119"/>
                  </a:cubicBezTo>
                  <a:cubicBezTo>
                    <a:pt x="251" y="250"/>
                    <a:pt x="215" y="369"/>
                    <a:pt x="108" y="453"/>
                  </a:cubicBezTo>
                  <a:lnTo>
                    <a:pt x="1" y="560"/>
                  </a:lnTo>
                  <a:lnTo>
                    <a:pt x="286" y="846"/>
                  </a:lnTo>
                  <a:cubicBezTo>
                    <a:pt x="364" y="798"/>
                    <a:pt x="453" y="774"/>
                    <a:pt x="545" y="774"/>
                  </a:cubicBezTo>
                  <a:cubicBezTo>
                    <a:pt x="638" y="774"/>
                    <a:pt x="733" y="798"/>
                    <a:pt x="822" y="846"/>
                  </a:cubicBezTo>
                  <a:lnTo>
                    <a:pt x="1108" y="560"/>
                  </a:lnTo>
                  <a:lnTo>
                    <a:pt x="1001" y="453"/>
                  </a:lnTo>
                  <a:cubicBezTo>
                    <a:pt x="882" y="334"/>
                    <a:pt x="834" y="179"/>
                    <a:pt x="858" y="24"/>
                  </a:cubicBezTo>
                  <a:cubicBezTo>
                    <a:pt x="763" y="0"/>
                    <a:pt x="656" y="0"/>
                    <a:pt x="5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40"/>
            <p:cNvSpPr/>
            <p:nvPr/>
          </p:nvSpPr>
          <p:spPr>
            <a:xfrm>
              <a:off x="3752112" y="3526220"/>
              <a:ext cx="72839" cy="72065"/>
            </a:xfrm>
            <a:custGeom>
              <a:avLst/>
              <a:gdLst/>
              <a:ahLst/>
              <a:cxnLst/>
              <a:rect l="l" t="t" r="r" b="b"/>
              <a:pathLst>
                <a:path w="1036" h="1025" extrusionOk="0">
                  <a:moveTo>
                    <a:pt x="274" y="1"/>
                  </a:moveTo>
                  <a:lnTo>
                    <a:pt x="0" y="286"/>
                  </a:lnTo>
                  <a:cubicBezTo>
                    <a:pt x="83" y="441"/>
                    <a:pt x="83" y="655"/>
                    <a:pt x="0" y="822"/>
                  </a:cubicBezTo>
                  <a:lnTo>
                    <a:pt x="191" y="1025"/>
                  </a:lnTo>
                  <a:lnTo>
                    <a:pt x="298" y="917"/>
                  </a:lnTo>
                  <a:cubicBezTo>
                    <a:pt x="381" y="834"/>
                    <a:pt x="500" y="786"/>
                    <a:pt x="631" y="786"/>
                  </a:cubicBezTo>
                  <a:cubicBezTo>
                    <a:pt x="774" y="786"/>
                    <a:pt x="893" y="834"/>
                    <a:pt x="976" y="917"/>
                  </a:cubicBezTo>
                  <a:lnTo>
                    <a:pt x="1036" y="977"/>
                  </a:lnTo>
                  <a:lnTo>
                    <a:pt x="917" y="405"/>
                  </a:lnTo>
                  <a:cubicBezTo>
                    <a:pt x="905" y="322"/>
                    <a:pt x="869" y="251"/>
                    <a:pt x="857" y="179"/>
                  </a:cubicBezTo>
                  <a:cubicBezTo>
                    <a:pt x="798" y="191"/>
                    <a:pt x="750" y="203"/>
                    <a:pt x="691" y="203"/>
                  </a:cubicBezTo>
                  <a:cubicBezTo>
                    <a:pt x="560" y="203"/>
                    <a:pt x="441" y="167"/>
                    <a:pt x="357" y="72"/>
                  </a:cubicBezTo>
                  <a:lnTo>
                    <a:pt x="27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40"/>
            <p:cNvSpPr/>
            <p:nvPr/>
          </p:nvSpPr>
          <p:spPr>
            <a:xfrm>
              <a:off x="3601372" y="3526220"/>
              <a:ext cx="73753" cy="72065"/>
            </a:xfrm>
            <a:custGeom>
              <a:avLst/>
              <a:gdLst/>
              <a:ahLst/>
              <a:cxnLst/>
              <a:rect l="l" t="t" r="r" b="b"/>
              <a:pathLst>
                <a:path w="1049" h="1025" extrusionOk="0">
                  <a:moveTo>
                    <a:pt x="751" y="1"/>
                  </a:moveTo>
                  <a:lnTo>
                    <a:pt x="680" y="72"/>
                  </a:lnTo>
                  <a:cubicBezTo>
                    <a:pt x="596" y="167"/>
                    <a:pt x="477" y="203"/>
                    <a:pt x="334" y="203"/>
                  </a:cubicBezTo>
                  <a:cubicBezTo>
                    <a:pt x="275" y="203"/>
                    <a:pt x="215" y="191"/>
                    <a:pt x="179" y="179"/>
                  </a:cubicBezTo>
                  <a:cubicBezTo>
                    <a:pt x="144" y="251"/>
                    <a:pt x="132" y="322"/>
                    <a:pt x="120" y="394"/>
                  </a:cubicBezTo>
                  <a:lnTo>
                    <a:pt x="1" y="977"/>
                  </a:lnTo>
                  <a:lnTo>
                    <a:pt x="60" y="917"/>
                  </a:lnTo>
                  <a:cubicBezTo>
                    <a:pt x="144" y="834"/>
                    <a:pt x="263" y="786"/>
                    <a:pt x="394" y="786"/>
                  </a:cubicBezTo>
                  <a:cubicBezTo>
                    <a:pt x="537" y="786"/>
                    <a:pt x="656" y="834"/>
                    <a:pt x="739" y="917"/>
                  </a:cubicBezTo>
                  <a:lnTo>
                    <a:pt x="846" y="1025"/>
                  </a:lnTo>
                  <a:lnTo>
                    <a:pt x="1049" y="822"/>
                  </a:lnTo>
                  <a:cubicBezTo>
                    <a:pt x="1013" y="727"/>
                    <a:pt x="989" y="644"/>
                    <a:pt x="989" y="548"/>
                  </a:cubicBezTo>
                  <a:cubicBezTo>
                    <a:pt x="989" y="453"/>
                    <a:pt x="1013" y="358"/>
                    <a:pt x="1049" y="274"/>
                  </a:cubicBezTo>
                  <a:lnTo>
                    <a:pt x="75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40"/>
            <p:cNvSpPr/>
            <p:nvPr/>
          </p:nvSpPr>
          <p:spPr>
            <a:xfrm>
              <a:off x="3600528" y="3601590"/>
              <a:ext cx="224422" cy="150739"/>
            </a:xfrm>
            <a:custGeom>
              <a:avLst/>
              <a:gdLst/>
              <a:ahLst/>
              <a:cxnLst/>
              <a:rect l="l" t="t" r="r" b="b"/>
              <a:pathLst>
                <a:path w="3192" h="2144" extrusionOk="0">
                  <a:moveTo>
                    <a:pt x="1334" y="0"/>
                  </a:moveTo>
                  <a:lnTo>
                    <a:pt x="1120" y="203"/>
                  </a:lnTo>
                  <a:lnTo>
                    <a:pt x="1192" y="286"/>
                  </a:lnTo>
                  <a:cubicBezTo>
                    <a:pt x="1287" y="369"/>
                    <a:pt x="1346" y="488"/>
                    <a:pt x="1346" y="619"/>
                  </a:cubicBezTo>
                  <a:cubicBezTo>
                    <a:pt x="1346" y="762"/>
                    <a:pt x="1299" y="881"/>
                    <a:pt x="1192" y="965"/>
                  </a:cubicBezTo>
                  <a:lnTo>
                    <a:pt x="120" y="2036"/>
                  </a:lnTo>
                  <a:cubicBezTo>
                    <a:pt x="84" y="2084"/>
                    <a:pt x="49" y="2108"/>
                    <a:pt x="1" y="2143"/>
                  </a:cubicBezTo>
                  <a:lnTo>
                    <a:pt x="1049" y="2143"/>
                  </a:lnTo>
                  <a:cubicBezTo>
                    <a:pt x="1108" y="1917"/>
                    <a:pt x="1334" y="1750"/>
                    <a:pt x="1585" y="1750"/>
                  </a:cubicBezTo>
                  <a:lnTo>
                    <a:pt x="1596" y="1750"/>
                  </a:lnTo>
                  <a:cubicBezTo>
                    <a:pt x="1858" y="1750"/>
                    <a:pt x="2073" y="1917"/>
                    <a:pt x="2156" y="2143"/>
                  </a:cubicBezTo>
                  <a:lnTo>
                    <a:pt x="3192" y="2143"/>
                  </a:lnTo>
                  <a:cubicBezTo>
                    <a:pt x="3144" y="2108"/>
                    <a:pt x="3109" y="2084"/>
                    <a:pt x="3073" y="2036"/>
                  </a:cubicBezTo>
                  <a:lnTo>
                    <a:pt x="2001" y="965"/>
                  </a:lnTo>
                  <a:cubicBezTo>
                    <a:pt x="1918" y="881"/>
                    <a:pt x="1858" y="762"/>
                    <a:pt x="1858" y="619"/>
                  </a:cubicBezTo>
                  <a:cubicBezTo>
                    <a:pt x="1858" y="488"/>
                    <a:pt x="1894" y="369"/>
                    <a:pt x="2001" y="286"/>
                  </a:cubicBezTo>
                  <a:lnTo>
                    <a:pt x="2073" y="203"/>
                  </a:lnTo>
                  <a:lnTo>
                    <a:pt x="1870" y="0"/>
                  </a:lnTo>
                  <a:cubicBezTo>
                    <a:pt x="1775" y="48"/>
                    <a:pt x="1692" y="60"/>
                    <a:pt x="1596" y="60"/>
                  </a:cubicBezTo>
                  <a:cubicBezTo>
                    <a:pt x="1513" y="60"/>
                    <a:pt x="1406" y="48"/>
                    <a:pt x="13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40"/>
            <p:cNvSpPr/>
            <p:nvPr/>
          </p:nvSpPr>
          <p:spPr>
            <a:xfrm>
              <a:off x="3481708" y="3752260"/>
              <a:ext cx="462975" cy="97165"/>
            </a:xfrm>
            <a:custGeom>
              <a:avLst/>
              <a:gdLst/>
              <a:ahLst/>
              <a:cxnLst/>
              <a:rect l="l" t="t" r="r" b="b"/>
              <a:pathLst>
                <a:path w="6585" h="1382" extrusionOk="0">
                  <a:moveTo>
                    <a:pt x="3275" y="0"/>
                  </a:moveTo>
                  <a:cubicBezTo>
                    <a:pt x="3167" y="0"/>
                    <a:pt x="3084" y="84"/>
                    <a:pt x="3084" y="191"/>
                  </a:cubicBezTo>
                  <a:lnTo>
                    <a:pt x="3084" y="1000"/>
                  </a:lnTo>
                  <a:lnTo>
                    <a:pt x="2691" y="1000"/>
                  </a:lnTo>
                  <a:lnTo>
                    <a:pt x="2691" y="405"/>
                  </a:lnTo>
                  <a:lnTo>
                    <a:pt x="1084" y="405"/>
                  </a:lnTo>
                  <a:lnTo>
                    <a:pt x="941" y="1000"/>
                  </a:lnTo>
                  <a:lnTo>
                    <a:pt x="191" y="1000"/>
                  </a:lnTo>
                  <a:cubicBezTo>
                    <a:pt x="96" y="1000"/>
                    <a:pt x="0" y="1084"/>
                    <a:pt x="0" y="1191"/>
                  </a:cubicBezTo>
                  <a:cubicBezTo>
                    <a:pt x="0" y="1298"/>
                    <a:pt x="96" y="1381"/>
                    <a:pt x="191" y="1381"/>
                  </a:cubicBezTo>
                  <a:lnTo>
                    <a:pt x="6382" y="1381"/>
                  </a:lnTo>
                  <a:cubicBezTo>
                    <a:pt x="6489" y="1381"/>
                    <a:pt x="6584" y="1298"/>
                    <a:pt x="6584" y="1191"/>
                  </a:cubicBezTo>
                  <a:cubicBezTo>
                    <a:pt x="6561" y="1084"/>
                    <a:pt x="6489" y="1000"/>
                    <a:pt x="6370" y="1000"/>
                  </a:cubicBezTo>
                  <a:lnTo>
                    <a:pt x="5584" y="1000"/>
                  </a:lnTo>
                  <a:lnTo>
                    <a:pt x="5430" y="405"/>
                  </a:lnTo>
                  <a:lnTo>
                    <a:pt x="3858" y="405"/>
                  </a:lnTo>
                  <a:lnTo>
                    <a:pt x="3858" y="1000"/>
                  </a:lnTo>
                  <a:lnTo>
                    <a:pt x="3489" y="1000"/>
                  </a:lnTo>
                  <a:lnTo>
                    <a:pt x="3489" y="191"/>
                  </a:lnTo>
                  <a:cubicBezTo>
                    <a:pt x="3489" y="84"/>
                    <a:pt x="3394" y="0"/>
                    <a:pt x="32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Google Shape;1460;p74">
            <a:extLst>
              <a:ext uri="{FF2B5EF4-FFF2-40B4-BE49-F238E27FC236}">
                <a16:creationId xmlns:a16="http://schemas.microsoft.com/office/drawing/2014/main" id="{E06D66F6-623E-7896-D86C-7E3B918A78D5}"/>
              </a:ext>
            </a:extLst>
          </p:cNvPr>
          <p:cNvSpPr/>
          <p:nvPr/>
        </p:nvSpPr>
        <p:spPr>
          <a:xfrm>
            <a:off x="7233683" y="-199856"/>
            <a:ext cx="2320494" cy="2476717"/>
          </a:xfrm>
          <a:custGeom>
            <a:avLst/>
            <a:gdLst/>
            <a:ahLst/>
            <a:cxnLst/>
            <a:rect l="l" t="t" r="r" b="b"/>
            <a:pathLst>
              <a:path w="146265" h="156112" extrusionOk="0">
                <a:moveTo>
                  <a:pt x="5411" y="0"/>
                </a:moveTo>
                <a:cubicBezTo>
                  <a:pt x="5411" y="0"/>
                  <a:pt x="1" y="28329"/>
                  <a:pt x="20548" y="36870"/>
                </a:cubicBezTo>
                <a:cubicBezTo>
                  <a:pt x="24058" y="38329"/>
                  <a:pt x="27694" y="38893"/>
                  <a:pt x="31373" y="38893"/>
                </a:cubicBezTo>
                <a:cubicBezTo>
                  <a:pt x="43912" y="38893"/>
                  <a:pt x="56943" y="32338"/>
                  <a:pt x="67152" y="32338"/>
                </a:cubicBezTo>
                <a:cubicBezTo>
                  <a:pt x="71479" y="32338"/>
                  <a:pt x="75300" y="33516"/>
                  <a:pt x="78361" y="36870"/>
                </a:cubicBezTo>
                <a:cubicBezTo>
                  <a:pt x="90793" y="50426"/>
                  <a:pt x="72190" y="65958"/>
                  <a:pt x="96993" y="74500"/>
                </a:cubicBezTo>
                <a:cubicBezTo>
                  <a:pt x="105899" y="77600"/>
                  <a:pt x="114015" y="83740"/>
                  <a:pt x="115717" y="93497"/>
                </a:cubicBezTo>
                <a:cubicBezTo>
                  <a:pt x="117814" y="105503"/>
                  <a:pt x="109060" y="112403"/>
                  <a:pt x="105504" y="122646"/>
                </a:cubicBezTo>
                <a:cubicBezTo>
                  <a:pt x="103559" y="128148"/>
                  <a:pt x="104744" y="135078"/>
                  <a:pt x="107024" y="140245"/>
                </a:cubicBezTo>
                <a:cubicBezTo>
                  <a:pt x="109699" y="146294"/>
                  <a:pt x="114501" y="151218"/>
                  <a:pt x="120580" y="153832"/>
                </a:cubicBezTo>
                <a:cubicBezTo>
                  <a:pt x="124167" y="155413"/>
                  <a:pt x="128027" y="156081"/>
                  <a:pt x="131918" y="156112"/>
                </a:cubicBezTo>
                <a:cubicBezTo>
                  <a:pt x="133438" y="156112"/>
                  <a:pt x="146265" y="155200"/>
                  <a:pt x="146265" y="153650"/>
                </a:cubicBezTo>
                <a:lnTo>
                  <a:pt x="1462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 name="Picture 6">
            <a:extLst>
              <a:ext uri="{FF2B5EF4-FFF2-40B4-BE49-F238E27FC236}">
                <a16:creationId xmlns:a16="http://schemas.microsoft.com/office/drawing/2014/main" id="{E527C973-D8A1-C2CD-D8C2-D91D2785D1DB}"/>
              </a:ext>
            </a:extLst>
          </p:cNvPr>
          <p:cNvPicPr>
            <a:picLocks noChangeAspect="1"/>
          </p:cNvPicPr>
          <p:nvPr/>
        </p:nvPicPr>
        <p:blipFill>
          <a:blip r:embed="rId3"/>
          <a:stretch>
            <a:fillRect/>
          </a:stretch>
        </p:blipFill>
        <p:spPr>
          <a:xfrm>
            <a:off x="505212" y="1010942"/>
            <a:ext cx="4405614" cy="4000500"/>
          </a:xfrm>
          <a:prstGeom prst="rect">
            <a:avLst/>
          </a:prstGeom>
        </p:spPr>
      </p:pic>
      <p:pic>
        <p:nvPicPr>
          <p:cNvPr id="9" name="Picture 8">
            <a:extLst>
              <a:ext uri="{FF2B5EF4-FFF2-40B4-BE49-F238E27FC236}">
                <a16:creationId xmlns:a16="http://schemas.microsoft.com/office/drawing/2014/main" id="{DABEAFC9-640F-65A4-F8FF-AFD477B7DA4B}"/>
              </a:ext>
            </a:extLst>
          </p:cNvPr>
          <p:cNvPicPr>
            <a:picLocks noChangeAspect="1"/>
          </p:cNvPicPr>
          <p:nvPr/>
        </p:nvPicPr>
        <p:blipFill rotWithShape="1">
          <a:blip r:embed="rId4"/>
          <a:srcRect l="1844" r="4454"/>
          <a:stretch/>
        </p:blipFill>
        <p:spPr>
          <a:xfrm>
            <a:off x="4047213" y="2778570"/>
            <a:ext cx="5096787" cy="1921715"/>
          </a:xfrm>
          <a:prstGeom prst="rect">
            <a:avLst/>
          </a:prstGeom>
        </p:spPr>
      </p:pic>
    </p:spTree>
    <p:extLst>
      <p:ext uri="{BB962C8B-B14F-4D97-AF65-F5344CB8AC3E}">
        <p14:creationId xmlns:p14="http://schemas.microsoft.com/office/powerpoint/2010/main" val="21755982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Google Shape;352;p41"/>
          <p:cNvSpPr/>
          <p:nvPr/>
        </p:nvSpPr>
        <p:spPr>
          <a:xfrm>
            <a:off x="719012" y="1120139"/>
            <a:ext cx="7705975" cy="720143"/>
          </a:xfrm>
          <a:prstGeom prst="roundRect">
            <a:avLst>
              <a:gd name="adj" fmla="val 50000"/>
            </a:avLst>
          </a:prstGeom>
          <a:solidFill>
            <a:schemeClr val="accent2">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41"/>
          <p:cNvSpPr txBox="1">
            <a:spLocks noGrp="1"/>
          </p:cNvSpPr>
          <p:nvPr>
            <p:ph type="title"/>
          </p:nvPr>
        </p:nvSpPr>
        <p:spPr>
          <a:xfrm>
            <a:off x="-387625" y="668389"/>
            <a:ext cx="10257182" cy="1714925"/>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vi-VN" sz="3200"/>
              <a:t>Phần 2: </a:t>
            </a:r>
            <a:r>
              <a:rPr lang="vi-VN" sz="3200" b="0"/>
              <a:t>Các CRUD</a:t>
            </a:r>
            <a:endParaRPr lang="en-US" sz="3200" b="0"/>
          </a:p>
        </p:txBody>
      </p:sp>
      <p:sp>
        <p:nvSpPr>
          <p:cNvPr id="3" name="Subtitle 2">
            <a:extLst>
              <a:ext uri="{FF2B5EF4-FFF2-40B4-BE49-F238E27FC236}">
                <a16:creationId xmlns:a16="http://schemas.microsoft.com/office/drawing/2014/main" id="{FC609038-A586-7D9A-7486-EC9C41E965EF}"/>
              </a:ext>
            </a:extLst>
          </p:cNvPr>
          <p:cNvSpPr>
            <a:spLocks noGrp="1"/>
          </p:cNvSpPr>
          <p:nvPr>
            <p:ph type="subTitle" idx="1"/>
          </p:nvPr>
        </p:nvSpPr>
        <p:spPr/>
        <p:txBody>
          <a:bodyPr/>
          <a:lstStyle/>
          <a:p>
            <a:endParaRPr lang="en-US"/>
          </a:p>
        </p:txBody>
      </p:sp>
      <p:sp>
        <p:nvSpPr>
          <p:cNvPr id="4" name="AutoShape 4" descr="Crud Icon - Free Download Design &amp; Development Icons | IconScout">
            <a:extLst>
              <a:ext uri="{FF2B5EF4-FFF2-40B4-BE49-F238E27FC236}">
                <a16:creationId xmlns:a16="http://schemas.microsoft.com/office/drawing/2014/main" id="{7A996AC2-4219-3EE6-7DBB-1489F6E44518}"/>
              </a:ext>
            </a:extLst>
          </p:cNvPr>
          <p:cNvSpPr>
            <a:spLocks noChangeAspect="1" noChangeArrowheads="1"/>
          </p:cNvSpPr>
          <p:nvPr/>
        </p:nvSpPr>
        <p:spPr bwMode="auto">
          <a:xfrm>
            <a:off x="4419600" y="2419350"/>
            <a:ext cx="3067050" cy="30670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078" name="Picture 6" descr="Crud, create, read, update, delete icon - Download on Iconfinder">
            <a:extLst>
              <a:ext uri="{FF2B5EF4-FFF2-40B4-BE49-F238E27FC236}">
                <a16:creationId xmlns:a16="http://schemas.microsoft.com/office/drawing/2014/main" id="{D3BB53EB-1254-04C0-5273-F0ECAF6BC7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7441" y="1874575"/>
            <a:ext cx="3067050" cy="3067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44446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40"/>
          <p:cNvSpPr txBox="1">
            <a:spLocks noGrp="1"/>
          </p:cNvSpPr>
          <p:nvPr>
            <p:ph type="title"/>
          </p:nvPr>
        </p:nvSpPr>
        <p:spPr>
          <a:xfrm>
            <a:off x="3210750" y="315394"/>
            <a:ext cx="4864500" cy="645000"/>
          </a:xfrm>
          <a:prstGeom prst="rect">
            <a:avLst/>
          </a:prstGeom>
        </p:spPr>
        <p:txBody>
          <a:bodyPr spcFirstLastPara="1" wrap="square" lIns="0" tIns="0" rIns="0" bIns="0" anchor="t" anchorCtr="0">
            <a:noAutofit/>
          </a:bodyPr>
          <a:lstStyle/>
          <a:p>
            <a:pPr marL="0" lvl="0" indent="0" algn="l" rtl="0">
              <a:spcBef>
                <a:spcPts val="0"/>
              </a:spcBef>
              <a:spcAft>
                <a:spcPts val="0"/>
              </a:spcAft>
              <a:buSzPts val="4700"/>
              <a:buNone/>
            </a:pPr>
            <a:r>
              <a:rPr lang="vi-VN" sz="2400"/>
              <a:t>CRUD: </a:t>
            </a:r>
            <a:r>
              <a:rPr lang="vi-VN" sz="2400" u="sng"/>
              <a:t>orderCRUD</a:t>
            </a:r>
            <a:endParaRPr sz="2400" u="sng"/>
          </a:p>
        </p:txBody>
      </p:sp>
      <p:sp>
        <p:nvSpPr>
          <p:cNvPr id="335" name="Google Shape;335;p40"/>
          <p:cNvSpPr txBox="1">
            <a:spLocks noGrp="1"/>
          </p:cNvSpPr>
          <p:nvPr>
            <p:ph type="subTitle" idx="1"/>
          </p:nvPr>
        </p:nvSpPr>
        <p:spPr>
          <a:xfrm>
            <a:off x="1948375" y="2990093"/>
            <a:ext cx="6306070" cy="2097372"/>
          </a:xfrm>
          <a:prstGeom prst="rect">
            <a:avLst/>
          </a:prstGeom>
        </p:spPr>
        <p:txBody>
          <a:bodyPr spcFirstLastPara="1" wrap="square" lIns="0" tIns="0" rIns="0" bIns="0" anchor="t" anchorCtr="0">
            <a:noAutofit/>
          </a:bodyPr>
          <a:lstStyle/>
          <a:p>
            <a:pPr marL="285750" lvl="0" indent="-285750" algn="l" rtl="0">
              <a:spcBef>
                <a:spcPts val="0"/>
              </a:spcBef>
              <a:spcAft>
                <a:spcPts val="1200"/>
              </a:spcAft>
              <a:buFont typeface="Arial" panose="020B0604020202020204" pitchFamily="34" charset="0"/>
              <a:buChar char="•"/>
            </a:pPr>
            <a:r>
              <a:rPr lang="vi-VN" sz="1800" b="1"/>
              <a:t>database: </a:t>
            </a:r>
            <a:r>
              <a:rPr lang="vi-VN" sz="1800"/>
              <a:t>Đối tượng SQLiteDatabase để thực hiện các thao tác với cơ sở dữ liệu.</a:t>
            </a:r>
          </a:p>
          <a:p>
            <a:pPr marL="285750" lvl="0" indent="-285750" algn="l" rtl="0">
              <a:spcBef>
                <a:spcPts val="0"/>
              </a:spcBef>
              <a:spcAft>
                <a:spcPts val="1200"/>
              </a:spcAft>
              <a:buFont typeface="Arial" panose="020B0604020202020204" pitchFamily="34" charset="0"/>
              <a:buChar char="•"/>
            </a:pPr>
            <a:r>
              <a:rPr lang="vi-VN" sz="1800" b="1"/>
              <a:t>dbHelper: </a:t>
            </a:r>
            <a:r>
              <a:rPr lang="vi-VN" sz="1800"/>
              <a:t>Đối tượng TruyenDBHelper để hỗ trợ quản lý và tạo cơ sở dữ liệu.</a:t>
            </a:r>
          </a:p>
          <a:p>
            <a:pPr marL="285750" lvl="0" indent="-285750" algn="l" rtl="0">
              <a:spcBef>
                <a:spcPts val="0"/>
              </a:spcBef>
              <a:spcAft>
                <a:spcPts val="1200"/>
              </a:spcAft>
              <a:buFont typeface="Arial" panose="020B0604020202020204" pitchFamily="34" charset="0"/>
              <a:buChar char="•"/>
            </a:pPr>
            <a:endParaRPr lang="vi-VN" sz="1800"/>
          </a:p>
        </p:txBody>
      </p:sp>
      <p:grpSp>
        <p:nvGrpSpPr>
          <p:cNvPr id="337" name="Google Shape;337;p40"/>
          <p:cNvGrpSpPr/>
          <p:nvPr/>
        </p:nvGrpSpPr>
        <p:grpSpPr>
          <a:xfrm>
            <a:off x="6651888" y="817103"/>
            <a:ext cx="462975" cy="462556"/>
            <a:chOff x="3481708" y="3386870"/>
            <a:chExt cx="462975" cy="462556"/>
          </a:xfrm>
        </p:grpSpPr>
        <p:sp>
          <p:nvSpPr>
            <p:cNvPr id="338" name="Google Shape;338;p40"/>
            <p:cNvSpPr/>
            <p:nvPr/>
          </p:nvSpPr>
          <p:spPr>
            <a:xfrm>
              <a:off x="3531908" y="3386870"/>
              <a:ext cx="132319" cy="126905"/>
            </a:xfrm>
            <a:custGeom>
              <a:avLst/>
              <a:gdLst/>
              <a:ahLst/>
              <a:cxnLst/>
              <a:rect l="l" t="t" r="r" b="b"/>
              <a:pathLst>
                <a:path w="1882" h="1805" extrusionOk="0">
                  <a:moveTo>
                    <a:pt x="465" y="0"/>
                  </a:moveTo>
                  <a:cubicBezTo>
                    <a:pt x="358" y="0"/>
                    <a:pt x="251" y="42"/>
                    <a:pt x="167" y="125"/>
                  </a:cubicBezTo>
                  <a:cubicBezTo>
                    <a:pt x="1" y="280"/>
                    <a:pt x="1" y="554"/>
                    <a:pt x="167" y="697"/>
                  </a:cubicBezTo>
                  <a:lnTo>
                    <a:pt x="1251" y="1768"/>
                  </a:lnTo>
                  <a:cubicBezTo>
                    <a:pt x="1275" y="1792"/>
                    <a:pt x="1301" y="1804"/>
                    <a:pt x="1325" y="1804"/>
                  </a:cubicBezTo>
                  <a:cubicBezTo>
                    <a:pt x="1349" y="1804"/>
                    <a:pt x="1370" y="1792"/>
                    <a:pt x="1382" y="1768"/>
                  </a:cubicBezTo>
                  <a:lnTo>
                    <a:pt x="1834" y="1328"/>
                  </a:lnTo>
                  <a:cubicBezTo>
                    <a:pt x="1882" y="1280"/>
                    <a:pt x="1882" y="1221"/>
                    <a:pt x="1834" y="1197"/>
                  </a:cubicBezTo>
                  <a:lnTo>
                    <a:pt x="763" y="125"/>
                  </a:lnTo>
                  <a:cubicBezTo>
                    <a:pt x="679" y="42"/>
                    <a:pt x="572" y="0"/>
                    <a:pt x="4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40"/>
            <p:cNvSpPr/>
            <p:nvPr/>
          </p:nvSpPr>
          <p:spPr>
            <a:xfrm>
              <a:off x="3536970" y="3608270"/>
              <a:ext cx="132319" cy="127749"/>
            </a:xfrm>
            <a:custGeom>
              <a:avLst/>
              <a:gdLst/>
              <a:ahLst/>
              <a:cxnLst/>
              <a:rect l="l" t="t" r="r" b="b"/>
              <a:pathLst>
                <a:path w="1882" h="1817" extrusionOk="0">
                  <a:moveTo>
                    <a:pt x="1317" y="0"/>
                  </a:moveTo>
                  <a:cubicBezTo>
                    <a:pt x="1292" y="0"/>
                    <a:pt x="1268" y="12"/>
                    <a:pt x="1250" y="36"/>
                  </a:cubicBezTo>
                  <a:lnTo>
                    <a:pt x="179" y="1108"/>
                  </a:lnTo>
                  <a:cubicBezTo>
                    <a:pt x="0" y="1263"/>
                    <a:pt x="0" y="1524"/>
                    <a:pt x="167" y="1691"/>
                  </a:cubicBezTo>
                  <a:cubicBezTo>
                    <a:pt x="250" y="1774"/>
                    <a:pt x="357" y="1816"/>
                    <a:pt x="464" y="1816"/>
                  </a:cubicBezTo>
                  <a:cubicBezTo>
                    <a:pt x="572" y="1816"/>
                    <a:pt x="679" y="1774"/>
                    <a:pt x="762" y="1691"/>
                  </a:cubicBezTo>
                  <a:lnTo>
                    <a:pt x="1834" y="620"/>
                  </a:lnTo>
                  <a:cubicBezTo>
                    <a:pt x="1881" y="572"/>
                    <a:pt x="1881" y="512"/>
                    <a:pt x="1834" y="489"/>
                  </a:cubicBezTo>
                  <a:lnTo>
                    <a:pt x="1393" y="36"/>
                  </a:lnTo>
                  <a:cubicBezTo>
                    <a:pt x="1369" y="12"/>
                    <a:pt x="1343" y="0"/>
                    <a:pt x="13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40"/>
            <p:cNvSpPr/>
            <p:nvPr/>
          </p:nvSpPr>
          <p:spPr>
            <a:xfrm>
              <a:off x="3760479" y="3386870"/>
              <a:ext cx="131475" cy="126905"/>
            </a:xfrm>
            <a:custGeom>
              <a:avLst/>
              <a:gdLst/>
              <a:ahLst/>
              <a:cxnLst/>
              <a:rect l="l" t="t" r="r" b="b"/>
              <a:pathLst>
                <a:path w="1870" h="1805" extrusionOk="0">
                  <a:moveTo>
                    <a:pt x="1409" y="0"/>
                  </a:moveTo>
                  <a:cubicBezTo>
                    <a:pt x="1301" y="0"/>
                    <a:pt x="1191" y="42"/>
                    <a:pt x="1107" y="125"/>
                  </a:cubicBezTo>
                  <a:lnTo>
                    <a:pt x="36" y="1197"/>
                  </a:lnTo>
                  <a:cubicBezTo>
                    <a:pt x="0" y="1233"/>
                    <a:pt x="0" y="1292"/>
                    <a:pt x="36" y="1328"/>
                  </a:cubicBezTo>
                  <a:lnTo>
                    <a:pt x="500" y="1768"/>
                  </a:lnTo>
                  <a:cubicBezTo>
                    <a:pt x="524" y="1792"/>
                    <a:pt x="551" y="1804"/>
                    <a:pt x="575" y="1804"/>
                  </a:cubicBezTo>
                  <a:cubicBezTo>
                    <a:pt x="598" y="1804"/>
                    <a:pt x="619" y="1792"/>
                    <a:pt x="631" y="1768"/>
                  </a:cubicBezTo>
                  <a:lnTo>
                    <a:pt x="1703" y="697"/>
                  </a:lnTo>
                  <a:cubicBezTo>
                    <a:pt x="1869" y="542"/>
                    <a:pt x="1869" y="268"/>
                    <a:pt x="1703" y="125"/>
                  </a:cubicBezTo>
                  <a:cubicBezTo>
                    <a:pt x="1625" y="42"/>
                    <a:pt x="1518" y="0"/>
                    <a:pt x="14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40"/>
            <p:cNvSpPr/>
            <p:nvPr/>
          </p:nvSpPr>
          <p:spPr>
            <a:xfrm>
              <a:off x="3757104" y="3608270"/>
              <a:ext cx="130631" cy="127749"/>
            </a:xfrm>
            <a:custGeom>
              <a:avLst/>
              <a:gdLst/>
              <a:ahLst/>
              <a:cxnLst/>
              <a:rect l="l" t="t" r="r" b="b"/>
              <a:pathLst>
                <a:path w="1858" h="1817" extrusionOk="0">
                  <a:moveTo>
                    <a:pt x="554" y="0"/>
                  </a:moveTo>
                  <a:cubicBezTo>
                    <a:pt x="530" y="0"/>
                    <a:pt x="506" y="12"/>
                    <a:pt x="489" y="36"/>
                  </a:cubicBezTo>
                  <a:lnTo>
                    <a:pt x="48" y="489"/>
                  </a:lnTo>
                  <a:cubicBezTo>
                    <a:pt x="0" y="524"/>
                    <a:pt x="0" y="584"/>
                    <a:pt x="48" y="620"/>
                  </a:cubicBezTo>
                  <a:lnTo>
                    <a:pt x="1120" y="1691"/>
                  </a:lnTo>
                  <a:cubicBezTo>
                    <a:pt x="1197" y="1774"/>
                    <a:pt x="1304" y="1816"/>
                    <a:pt x="1410" y="1816"/>
                  </a:cubicBezTo>
                  <a:cubicBezTo>
                    <a:pt x="1516" y="1816"/>
                    <a:pt x="1620" y="1774"/>
                    <a:pt x="1691" y="1691"/>
                  </a:cubicBezTo>
                  <a:cubicBezTo>
                    <a:pt x="1858" y="1524"/>
                    <a:pt x="1858" y="1263"/>
                    <a:pt x="1691" y="1108"/>
                  </a:cubicBezTo>
                  <a:lnTo>
                    <a:pt x="620" y="36"/>
                  </a:lnTo>
                  <a:cubicBezTo>
                    <a:pt x="602" y="12"/>
                    <a:pt x="578" y="0"/>
                    <a:pt x="5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40"/>
            <p:cNvSpPr/>
            <p:nvPr/>
          </p:nvSpPr>
          <p:spPr>
            <a:xfrm>
              <a:off x="3696006" y="3549492"/>
              <a:ext cx="34380" cy="31217"/>
            </a:xfrm>
            <a:custGeom>
              <a:avLst/>
              <a:gdLst/>
              <a:ahLst/>
              <a:cxnLst/>
              <a:rect l="l" t="t" r="r" b="b"/>
              <a:pathLst>
                <a:path w="489" h="444" extrusionOk="0">
                  <a:moveTo>
                    <a:pt x="244" y="1"/>
                  </a:moveTo>
                  <a:cubicBezTo>
                    <a:pt x="166" y="1"/>
                    <a:pt x="89" y="40"/>
                    <a:pt x="48" y="122"/>
                  </a:cubicBezTo>
                  <a:cubicBezTo>
                    <a:pt x="48" y="146"/>
                    <a:pt x="36" y="146"/>
                    <a:pt x="36" y="158"/>
                  </a:cubicBezTo>
                  <a:cubicBezTo>
                    <a:pt x="0" y="241"/>
                    <a:pt x="36" y="324"/>
                    <a:pt x="96" y="384"/>
                  </a:cubicBezTo>
                  <a:cubicBezTo>
                    <a:pt x="119" y="408"/>
                    <a:pt x="179" y="444"/>
                    <a:pt x="238" y="444"/>
                  </a:cubicBezTo>
                  <a:cubicBezTo>
                    <a:pt x="298" y="444"/>
                    <a:pt x="357" y="408"/>
                    <a:pt x="405" y="384"/>
                  </a:cubicBezTo>
                  <a:cubicBezTo>
                    <a:pt x="488" y="289"/>
                    <a:pt x="488" y="158"/>
                    <a:pt x="405" y="63"/>
                  </a:cubicBezTo>
                  <a:cubicBezTo>
                    <a:pt x="360" y="22"/>
                    <a:pt x="301" y="1"/>
                    <a:pt x="2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40"/>
            <p:cNvSpPr/>
            <p:nvPr/>
          </p:nvSpPr>
          <p:spPr>
            <a:xfrm>
              <a:off x="3674211" y="3466810"/>
              <a:ext cx="77901" cy="59480"/>
            </a:xfrm>
            <a:custGeom>
              <a:avLst/>
              <a:gdLst/>
              <a:ahLst/>
              <a:cxnLst/>
              <a:rect l="l" t="t" r="r" b="b"/>
              <a:pathLst>
                <a:path w="1108" h="846" extrusionOk="0">
                  <a:moveTo>
                    <a:pt x="548" y="0"/>
                  </a:moveTo>
                  <a:cubicBezTo>
                    <a:pt x="441" y="0"/>
                    <a:pt x="346" y="12"/>
                    <a:pt x="239" y="24"/>
                  </a:cubicBezTo>
                  <a:cubicBezTo>
                    <a:pt x="239" y="60"/>
                    <a:pt x="251" y="84"/>
                    <a:pt x="251" y="119"/>
                  </a:cubicBezTo>
                  <a:cubicBezTo>
                    <a:pt x="251" y="250"/>
                    <a:pt x="215" y="369"/>
                    <a:pt x="108" y="453"/>
                  </a:cubicBezTo>
                  <a:lnTo>
                    <a:pt x="1" y="560"/>
                  </a:lnTo>
                  <a:lnTo>
                    <a:pt x="286" y="846"/>
                  </a:lnTo>
                  <a:cubicBezTo>
                    <a:pt x="364" y="798"/>
                    <a:pt x="453" y="774"/>
                    <a:pt x="545" y="774"/>
                  </a:cubicBezTo>
                  <a:cubicBezTo>
                    <a:pt x="638" y="774"/>
                    <a:pt x="733" y="798"/>
                    <a:pt x="822" y="846"/>
                  </a:cubicBezTo>
                  <a:lnTo>
                    <a:pt x="1108" y="560"/>
                  </a:lnTo>
                  <a:lnTo>
                    <a:pt x="1001" y="453"/>
                  </a:lnTo>
                  <a:cubicBezTo>
                    <a:pt x="882" y="334"/>
                    <a:pt x="834" y="179"/>
                    <a:pt x="858" y="24"/>
                  </a:cubicBezTo>
                  <a:cubicBezTo>
                    <a:pt x="763" y="0"/>
                    <a:pt x="656" y="0"/>
                    <a:pt x="5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40"/>
            <p:cNvSpPr/>
            <p:nvPr/>
          </p:nvSpPr>
          <p:spPr>
            <a:xfrm>
              <a:off x="3752112" y="3526220"/>
              <a:ext cx="72839" cy="72065"/>
            </a:xfrm>
            <a:custGeom>
              <a:avLst/>
              <a:gdLst/>
              <a:ahLst/>
              <a:cxnLst/>
              <a:rect l="l" t="t" r="r" b="b"/>
              <a:pathLst>
                <a:path w="1036" h="1025" extrusionOk="0">
                  <a:moveTo>
                    <a:pt x="274" y="1"/>
                  </a:moveTo>
                  <a:lnTo>
                    <a:pt x="0" y="286"/>
                  </a:lnTo>
                  <a:cubicBezTo>
                    <a:pt x="83" y="441"/>
                    <a:pt x="83" y="655"/>
                    <a:pt x="0" y="822"/>
                  </a:cubicBezTo>
                  <a:lnTo>
                    <a:pt x="191" y="1025"/>
                  </a:lnTo>
                  <a:lnTo>
                    <a:pt x="298" y="917"/>
                  </a:lnTo>
                  <a:cubicBezTo>
                    <a:pt x="381" y="834"/>
                    <a:pt x="500" y="786"/>
                    <a:pt x="631" y="786"/>
                  </a:cubicBezTo>
                  <a:cubicBezTo>
                    <a:pt x="774" y="786"/>
                    <a:pt x="893" y="834"/>
                    <a:pt x="976" y="917"/>
                  </a:cubicBezTo>
                  <a:lnTo>
                    <a:pt x="1036" y="977"/>
                  </a:lnTo>
                  <a:lnTo>
                    <a:pt x="917" y="405"/>
                  </a:lnTo>
                  <a:cubicBezTo>
                    <a:pt x="905" y="322"/>
                    <a:pt x="869" y="251"/>
                    <a:pt x="857" y="179"/>
                  </a:cubicBezTo>
                  <a:cubicBezTo>
                    <a:pt x="798" y="191"/>
                    <a:pt x="750" y="203"/>
                    <a:pt x="691" y="203"/>
                  </a:cubicBezTo>
                  <a:cubicBezTo>
                    <a:pt x="560" y="203"/>
                    <a:pt x="441" y="167"/>
                    <a:pt x="357" y="72"/>
                  </a:cubicBezTo>
                  <a:lnTo>
                    <a:pt x="27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40"/>
            <p:cNvSpPr/>
            <p:nvPr/>
          </p:nvSpPr>
          <p:spPr>
            <a:xfrm>
              <a:off x="3601372" y="3526220"/>
              <a:ext cx="73753" cy="72065"/>
            </a:xfrm>
            <a:custGeom>
              <a:avLst/>
              <a:gdLst/>
              <a:ahLst/>
              <a:cxnLst/>
              <a:rect l="l" t="t" r="r" b="b"/>
              <a:pathLst>
                <a:path w="1049" h="1025" extrusionOk="0">
                  <a:moveTo>
                    <a:pt x="751" y="1"/>
                  </a:moveTo>
                  <a:lnTo>
                    <a:pt x="680" y="72"/>
                  </a:lnTo>
                  <a:cubicBezTo>
                    <a:pt x="596" y="167"/>
                    <a:pt x="477" y="203"/>
                    <a:pt x="334" y="203"/>
                  </a:cubicBezTo>
                  <a:cubicBezTo>
                    <a:pt x="275" y="203"/>
                    <a:pt x="215" y="191"/>
                    <a:pt x="179" y="179"/>
                  </a:cubicBezTo>
                  <a:cubicBezTo>
                    <a:pt x="144" y="251"/>
                    <a:pt x="132" y="322"/>
                    <a:pt x="120" y="394"/>
                  </a:cubicBezTo>
                  <a:lnTo>
                    <a:pt x="1" y="977"/>
                  </a:lnTo>
                  <a:lnTo>
                    <a:pt x="60" y="917"/>
                  </a:lnTo>
                  <a:cubicBezTo>
                    <a:pt x="144" y="834"/>
                    <a:pt x="263" y="786"/>
                    <a:pt x="394" y="786"/>
                  </a:cubicBezTo>
                  <a:cubicBezTo>
                    <a:pt x="537" y="786"/>
                    <a:pt x="656" y="834"/>
                    <a:pt x="739" y="917"/>
                  </a:cubicBezTo>
                  <a:lnTo>
                    <a:pt x="846" y="1025"/>
                  </a:lnTo>
                  <a:lnTo>
                    <a:pt x="1049" y="822"/>
                  </a:lnTo>
                  <a:cubicBezTo>
                    <a:pt x="1013" y="727"/>
                    <a:pt x="989" y="644"/>
                    <a:pt x="989" y="548"/>
                  </a:cubicBezTo>
                  <a:cubicBezTo>
                    <a:pt x="989" y="453"/>
                    <a:pt x="1013" y="358"/>
                    <a:pt x="1049" y="274"/>
                  </a:cubicBezTo>
                  <a:lnTo>
                    <a:pt x="75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40"/>
            <p:cNvSpPr/>
            <p:nvPr/>
          </p:nvSpPr>
          <p:spPr>
            <a:xfrm>
              <a:off x="3600528" y="3601590"/>
              <a:ext cx="224422" cy="150739"/>
            </a:xfrm>
            <a:custGeom>
              <a:avLst/>
              <a:gdLst/>
              <a:ahLst/>
              <a:cxnLst/>
              <a:rect l="l" t="t" r="r" b="b"/>
              <a:pathLst>
                <a:path w="3192" h="2144" extrusionOk="0">
                  <a:moveTo>
                    <a:pt x="1334" y="0"/>
                  </a:moveTo>
                  <a:lnTo>
                    <a:pt x="1120" y="203"/>
                  </a:lnTo>
                  <a:lnTo>
                    <a:pt x="1192" y="286"/>
                  </a:lnTo>
                  <a:cubicBezTo>
                    <a:pt x="1287" y="369"/>
                    <a:pt x="1346" y="488"/>
                    <a:pt x="1346" y="619"/>
                  </a:cubicBezTo>
                  <a:cubicBezTo>
                    <a:pt x="1346" y="762"/>
                    <a:pt x="1299" y="881"/>
                    <a:pt x="1192" y="965"/>
                  </a:cubicBezTo>
                  <a:lnTo>
                    <a:pt x="120" y="2036"/>
                  </a:lnTo>
                  <a:cubicBezTo>
                    <a:pt x="84" y="2084"/>
                    <a:pt x="49" y="2108"/>
                    <a:pt x="1" y="2143"/>
                  </a:cubicBezTo>
                  <a:lnTo>
                    <a:pt x="1049" y="2143"/>
                  </a:lnTo>
                  <a:cubicBezTo>
                    <a:pt x="1108" y="1917"/>
                    <a:pt x="1334" y="1750"/>
                    <a:pt x="1585" y="1750"/>
                  </a:cubicBezTo>
                  <a:lnTo>
                    <a:pt x="1596" y="1750"/>
                  </a:lnTo>
                  <a:cubicBezTo>
                    <a:pt x="1858" y="1750"/>
                    <a:pt x="2073" y="1917"/>
                    <a:pt x="2156" y="2143"/>
                  </a:cubicBezTo>
                  <a:lnTo>
                    <a:pt x="3192" y="2143"/>
                  </a:lnTo>
                  <a:cubicBezTo>
                    <a:pt x="3144" y="2108"/>
                    <a:pt x="3109" y="2084"/>
                    <a:pt x="3073" y="2036"/>
                  </a:cubicBezTo>
                  <a:lnTo>
                    <a:pt x="2001" y="965"/>
                  </a:lnTo>
                  <a:cubicBezTo>
                    <a:pt x="1918" y="881"/>
                    <a:pt x="1858" y="762"/>
                    <a:pt x="1858" y="619"/>
                  </a:cubicBezTo>
                  <a:cubicBezTo>
                    <a:pt x="1858" y="488"/>
                    <a:pt x="1894" y="369"/>
                    <a:pt x="2001" y="286"/>
                  </a:cubicBezTo>
                  <a:lnTo>
                    <a:pt x="2073" y="203"/>
                  </a:lnTo>
                  <a:lnTo>
                    <a:pt x="1870" y="0"/>
                  </a:lnTo>
                  <a:cubicBezTo>
                    <a:pt x="1775" y="48"/>
                    <a:pt x="1692" y="60"/>
                    <a:pt x="1596" y="60"/>
                  </a:cubicBezTo>
                  <a:cubicBezTo>
                    <a:pt x="1513" y="60"/>
                    <a:pt x="1406" y="48"/>
                    <a:pt x="13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40"/>
            <p:cNvSpPr/>
            <p:nvPr/>
          </p:nvSpPr>
          <p:spPr>
            <a:xfrm>
              <a:off x="3481708" y="3752260"/>
              <a:ext cx="462975" cy="97165"/>
            </a:xfrm>
            <a:custGeom>
              <a:avLst/>
              <a:gdLst/>
              <a:ahLst/>
              <a:cxnLst/>
              <a:rect l="l" t="t" r="r" b="b"/>
              <a:pathLst>
                <a:path w="6585" h="1382" extrusionOk="0">
                  <a:moveTo>
                    <a:pt x="3275" y="0"/>
                  </a:moveTo>
                  <a:cubicBezTo>
                    <a:pt x="3167" y="0"/>
                    <a:pt x="3084" y="84"/>
                    <a:pt x="3084" y="191"/>
                  </a:cubicBezTo>
                  <a:lnTo>
                    <a:pt x="3084" y="1000"/>
                  </a:lnTo>
                  <a:lnTo>
                    <a:pt x="2691" y="1000"/>
                  </a:lnTo>
                  <a:lnTo>
                    <a:pt x="2691" y="405"/>
                  </a:lnTo>
                  <a:lnTo>
                    <a:pt x="1084" y="405"/>
                  </a:lnTo>
                  <a:lnTo>
                    <a:pt x="941" y="1000"/>
                  </a:lnTo>
                  <a:lnTo>
                    <a:pt x="191" y="1000"/>
                  </a:lnTo>
                  <a:cubicBezTo>
                    <a:pt x="96" y="1000"/>
                    <a:pt x="0" y="1084"/>
                    <a:pt x="0" y="1191"/>
                  </a:cubicBezTo>
                  <a:cubicBezTo>
                    <a:pt x="0" y="1298"/>
                    <a:pt x="96" y="1381"/>
                    <a:pt x="191" y="1381"/>
                  </a:cubicBezTo>
                  <a:lnTo>
                    <a:pt x="6382" y="1381"/>
                  </a:lnTo>
                  <a:cubicBezTo>
                    <a:pt x="6489" y="1381"/>
                    <a:pt x="6584" y="1298"/>
                    <a:pt x="6584" y="1191"/>
                  </a:cubicBezTo>
                  <a:cubicBezTo>
                    <a:pt x="6561" y="1084"/>
                    <a:pt x="6489" y="1000"/>
                    <a:pt x="6370" y="1000"/>
                  </a:cubicBezTo>
                  <a:lnTo>
                    <a:pt x="5584" y="1000"/>
                  </a:lnTo>
                  <a:lnTo>
                    <a:pt x="5430" y="405"/>
                  </a:lnTo>
                  <a:lnTo>
                    <a:pt x="3858" y="405"/>
                  </a:lnTo>
                  <a:lnTo>
                    <a:pt x="3858" y="1000"/>
                  </a:lnTo>
                  <a:lnTo>
                    <a:pt x="3489" y="1000"/>
                  </a:lnTo>
                  <a:lnTo>
                    <a:pt x="3489" y="191"/>
                  </a:lnTo>
                  <a:cubicBezTo>
                    <a:pt x="3489" y="84"/>
                    <a:pt x="3394" y="0"/>
                    <a:pt x="32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Google Shape;1460;p74">
            <a:extLst>
              <a:ext uri="{FF2B5EF4-FFF2-40B4-BE49-F238E27FC236}">
                <a16:creationId xmlns:a16="http://schemas.microsoft.com/office/drawing/2014/main" id="{E06D66F6-623E-7896-D86C-7E3B918A78D5}"/>
              </a:ext>
            </a:extLst>
          </p:cNvPr>
          <p:cNvSpPr/>
          <p:nvPr/>
        </p:nvSpPr>
        <p:spPr>
          <a:xfrm>
            <a:off x="7233683" y="-199856"/>
            <a:ext cx="2320494" cy="2476717"/>
          </a:xfrm>
          <a:custGeom>
            <a:avLst/>
            <a:gdLst/>
            <a:ahLst/>
            <a:cxnLst/>
            <a:rect l="l" t="t" r="r" b="b"/>
            <a:pathLst>
              <a:path w="146265" h="156112" extrusionOk="0">
                <a:moveTo>
                  <a:pt x="5411" y="0"/>
                </a:moveTo>
                <a:cubicBezTo>
                  <a:pt x="5411" y="0"/>
                  <a:pt x="1" y="28329"/>
                  <a:pt x="20548" y="36870"/>
                </a:cubicBezTo>
                <a:cubicBezTo>
                  <a:pt x="24058" y="38329"/>
                  <a:pt x="27694" y="38893"/>
                  <a:pt x="31373" y="38893"/>
                </a:cubicBezTo>
                <a:cubicBezTo>
                  <a:pt x="43912" y="38893"/>
                  <a:pt x="56943" y="32338"/>
                  <a:pt x="67152" y="32338"/>
                </a:cubicBezTo>
                <a:cubicBezTo>
                  <a:pt x="71479" y="32338"/>
                  <a:pt x="75300" y="33516"/>
                  <a:pt x="78361" y="36870"/>
                </a:cubicBezTo>
                <a:cubicBezTo>
                  <a:pt x="90793" y="50426"/>
                  <a:pt x="72190" y="65958"/>
                  <a:pt x="96993" y="74500"/>
                </a:cubicBezTo>
                <a:cubicBezTo>
                  <a:pt x="105899" y="77600"/>
                  <a:pt x="114015" y="83740"/>
                  <a:pt x="115717" y="93497"/>
                </a:cubicBezTo>
                <a:cubicBezTo>
                  <a:pt x="117814" y="105503"/>
                  <a:pt x="109060" y="112403"/>
                  <a:pt x="105504" y="122646"/>
                </a:cubicBezTo>
                <a:cubicBezTo>
                  <a:pt x="103559" y="128148"/>
                  <a:pt x="104744" y="135078"/>
                  <a:pt x="107024" y="140245"/>
                </a:cubicBezTo>
                <a:cubicBezTo>
                  <a:pt x="109699" y="146294"/>
                  <a:pt x="114501" y="151218"/>
                  <a:pt x="120580" y="153832"/>
                </a:cubicBezTo>
                <a:cubicBezTo>
                  <a:pt x="124167" y="155413"/>
                  <a:pt x="128027" y="156081"/>
                  <a:pt x="131918" y="156112"/>
                </a:cubicBezTo>
                <a:cubicBezTo>
                  <a:pt x="133438" y="156112"/>
                  <a:pt x="146265" y="155200"/>
                  <a:pt x="146265" y="153650"/>
                </a:cubicBezTo>
                <a:lnTo>
                  <a:pt x="1462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 name="Picture 8">
            <a:extLst>
              <a:ext uri="{FF2B5EF4-FFF2-40B4-BE49-F238E27FC236}">
                <a16:creationId xmlns:a16="http://schemas.microsoft.com/office/drawing/2014/main" id="{818B9128-85E1-2ECE-CE10-D2C254897EB8}"/>
              </a:ext>
            </a:extLst>
          </p:cNvPr>
          <p:cNvPicPr>
            <a:picLocks noChangeAspect="1"/>
          </p:cNvPicPr>
          <p:nvPr/>
        </p:nvPicPr>
        <p:blipFill>
          <a:blip r:embed="rId3"/>
          <a:stretch>
            <a:fillRect/>
          </a:stretch>
        </p:blipFill>
        <p:spPr>
          <a:xfrm>
            <a:off x="2243486" y="817102"/>
            <a:ext cx="5319687" cy="2101277"/>
          </a:xfrm>
          <a:prstGeom prst="rect">
            <a:avLst/>
          </a:prstGeom>
        </p:spPr>
      </p:pic>
    </p:spTree>
    <p:extLst>
      <p:ext uri="{BB962C8B-B14F-4D97-AF65-F5344CB8AC3E}">
        <p14:creationId xmlns:p14="http://schemas.microsoft.com/office/powerpoint/2010/main" val="297643310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40"/>
          <p:cNvSpPr txBox="1">
            <a:spLocks noGrp="1"/>
          </p:cNvSpPr>
          <p:nvPr>
            <p:ph type="title"/>
          </p:nvPr>
        </p:nvSpPr>
        <p:spPr>
          <a:xfrm>
            <a:off x="3210750" y="315394"/>
            <a:ext cx="4864500" cy="645000"/>
          </a:xfrm>
          <a:prstGeom prst="rect">
            <a:avLst/>
          </a:prstGeom>
        </p:spPr>
        <p:txBody>
          <a:bodyPr spcFirstLastPara="1" wrap="square" lIns="0" tIns="0" rIns="0" bIns="0" anchor="t" anchorCtr="0">
            <a:noAutofit/>
          </a:bodyPr>
          <a:lstStyle/>
          <a:p>
            <a:pPr marL="0" lvl="0" indent="0" algn="l" rtl="0">
              <a:spcBef>
                <a:spcPts val="0"/>
              </a:spcBef>
              <a:spcAft>
                <a:spcPts val="0"/>
              </a:spcAft>
              <a:buSzPts val="4700"/>
              <a:buNone/>
            </a:pPr>
            <a:r>
              <a:rPr lang="vi-VN" sz="2400"/>
              <a:t>CRUD: </a:t>
            </a:r>
            <a:r>
              <a:rPr lang="vi-VN" sz="2400" u="sng"/>
              <a:t>orderCRUD</a:t>
            </a:r>
            <a:endParaRPr sz="2400" u="sng"/>
          </a:p>
        </p:txBody>
      </p:sp>
      <p:sp>
        <p:nvSpPr>
          <p:cNvPr id="335" name="Google Shape;335;p40"/>
          <p:cNvSpPr txBox="1">
            <a:spLocks noGrp="1"/>
          </p:cNvSpPr>
          <p:nvPr>
            <p:ph type="subTitle" idx="1"/>
          </p:nvPr>
        </p:nvSpPr>
        <p:spPr>
          <a:xfrm>
            <a:off x="612184" y="1106980"/>
            <a:ext cx="8648053" cy="907609"/>
          </a:xfrm>
          <a:prstGeom prst="rect">
            <a:avLst/>
          </a:prstGeom>
        </p:spPr>
        <p:txBody>
          <a:bodyPr spcFirstLastPara="1" wrap="square" lIns="0" tIns="0" rIns="0" bIns="0" anchor="t" anchorCtr="0">
            <a:noAutofit/>
          </a:bodyPr>
          <a:lstStyle/>
          <a:p>
            <a:pPr marL="285750" lvl="0" indent="-285750" algn="l" rtl="0">
              <a:spcBef>
                <a:spcPts val="0"/>
              </a:spcBef>
              <a:spcAft>
                <a:spcPts val="1200"/>
              </a:spcAft>
              <a:buFont typeface="Arial" panose="020B0604020202020204" pitchFamily="34" charset="0"/>
              <a:buChar char="•"/>
            </a:pPr>
            <a:r>
              <a:rPr lang="vi-VN" sz="1800" b="1"/>
              <a:t>Phương thức open: </a:t>
            </a:r>
            <a:r>
              <a:rPr lang="vi-VN" sz="1800"/>
              <a:t>Gọi getWritableDatabase() từ đối tượng TruyenDBHelper để lấy đối tượng SQLiteDatabase cho phép ghi vào cơ sở dữ liệu. Mở kết nối đến cơ sở dữ liệu để cho phép thực hiện các thao tác ghi</a:t>
            </a:r>
          </a:p>
        </p:txBody>
      </p:sp>
      <p:sp>
        <p:nvSpPr>
          <p:cNvPr id="4" name="Google Shape;1460;p74">
            <a:extLst>
              <a:ext uri="{FF2B5EF4-FFF2-40B4-BE49-F238E27FC236}">
                <a16:creationId xmlns:a16="http://schemas.microsoft.com/office/drawing/2014/main" id="{E06D66F6-623E-7896-D86C-7E3B918A78D5}"/>
              </a:ext>
            </a:extLst>
          </p:cNvPr>
          <p:cNvSpPr/>
          <p:nvPr/>
        </p:nvSpPr>
        <p:spPr>
          <a:xfrm>
            <a:off x="7233683" y="-199856"/>
            <a:ext cx="2320494" cy="2476717"/>
          </a:xfrm>
          <a:custGeom>
            <a:avLst/>
            <a:gdLst/>
            <a:ahLst/>
            <a:cxnLst/>
            <a:rect l="l" t="t" r="r" b="b"/>
            <a:pathLst>
              <a:path w="146265" h="156112" extrusionOk="0">
                <a:moveTo>
                  <a:pt x="5411" y="0"/>
                </a:moveTo>
                <a:cubicBezTo>
                  <a:pt x="5411" y="0"/>
                  <a:pt x="1" y="28329"/>
                  <a:pt x="20548" y="36870"/>
                </a:cubicBezTo>
                <a:cubicBezTo>
                  <a:pt x="24058" y="38329"/>
                  <a:pt x="27694" y="38893"/>
                  <a:pt x="31373" y="38893"/>
                </a:cubicBezTo>
                <a:cubicBezTo>
                  <a:pt x="43912" y="38893"/>
                  <a:pt x="56943" y="32338"/>
                  <a:pt x="67152" y="32338"/>
                </a:cubicBezTo>
                <a:cubicBezTo>
                  <a:pt x="71479" y="32338"/>
                  <a:pt x="75300" y="33516"/>
                  <a:pt x="78361" y="36870"/>
                </a:cubicBezTo>
                <a:cubicBezTo>
                  <a:pt x="90793" y="50426"/>
                  <a:pt x="72190" y="65958"/>
                  <a:pt x="96993" y="74500"/>
                </a:cubicBezTo>
                <a:cubicBezTo>
                  <a:pt x="105899" y="77600"/>
                  <a:pt x="114015" y="83740"/>
                  <a:pt x="115717" y="93497"/>
                </a:cubicBezTo>
                <a:cubicBezTo>
                  <a:pt x="117814" y="105503"/>
                  <a:pt x="109060" y="112403"/>
                  <a:pt x="105504" y="122646"/>
                </a:cubicBezTo>
                <a:cubicBezTo>
                  <a:pt x="103559" y="128148"/>
                  <a:pt x="104744" y="135078"/>
                  <a:pt x="107024" y="140245"/>
                </a:cubicBezTo>
                <a:cubicBezTo>
                  <a:pt x="109699" y="146294"/>
                  <a:pt x="114501" y="151218"/>
                  <a:pt x="120580" y="153832"/>
                </a:cubicBezTo>
                <a:cubicBezTo>
                  <a:pt x="124167" y="155413"/>
                  <a:pt x="128027" y="156081"/>
                  <a:pt x="131918" y="156112"/>
                </a:cubicBezTo>
                <a:cubicBezTo>
                  <a:pt x="133438" y="156112"/>
                  <a:pt x="146265" y="155200"/>
                  <a:pt x="146265" y="153650"/>
                </a:cubicBezTo>
                <a:lnTo>
                  <a:pt x="1462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 name="Picture 5">
            <a:extLst>
              <a:ext uri="{FF2B5EF4-FFF2-40B4-BE49-F238E27FC236}">
                <a16:creationId xmlns:a16="http://schemas.microsoft.com/office/drawing/2014/main" id="{B140307D-1DE4-DF8E-50FF-D6230EC6AACC}"/>
              </a:ext>
            </a:extLst>
          </p:cNvPr>
          <p:cNvPicPr>
            <a:picLocks noChangeAspect="1"/>
          </p:cNvPicPr>
          <p:nvPr/>
        </p:nvPicPr>
        <p:blipFill>
          <a:blip r:embed="rId3"/>
          <a:stretch>
            <a:fillRect/>
          </a:stretch>
        </p:blipFill>
        <p:spPr>
          <a:xfrm>
            <a:off x="2589220" y="2067419"/>
            <a:ext cx="5265993" cy="996002"/>
          </a:xfrm>
          <a:prstGeom prst="rect">
            <a:avLst/>
          </a:prstGeom>
        </p:spPr>
      </p:pic>
      <p:sp>
        <p:nvSpPr>
          <p:cNvPr id="7" name="Google Shape;335;p40">
            <a:extLst>
              <a:ext uri="{FF2B5EF4-FFF2-40B4-BE49-F238E27FC236}">
                <a16:creationId xmlns:a16="http://schemas.microsoft.com/office/drawing/2014/main" id="{CA945106-618D-9FBE-4022-C6D92256E52C}"/>
              </a:ext>
            </a:extLst>
          </p:cNvPr>
          <p:cNvSpPr txBox="1">
            <a:spLocks/>
          </p:cNvSpPr>
          <p:nvPr/>
        </p:nvSpPr>
        <p:spPr>
          <a:xfrm>
            <a:off x="1764501" y="3128912"/>
            <a:ext cx="7162329" cy="634379"/>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2100"/>
              <a:buFont typeface="Syne"/>
              <a:buNone/>
              <a:defRPr sz="1600" b="0" i="0" u="none" strike="noStrike" cap="none">
                <a:solidFill>
                  <a:schemeClr val="dk1"/>
                </a:solidFill>
                <a:latin typeface="Syne"/>
                <a:ea typeface="Syne"/>
                <a:cs typeface="Syne"/>
                <a:sym typeface="Syne"/>
              </a:defRPr>
            </a:lvl1pPr>
            <a:lvl2pPr marL="914400" marR="0" lvl="1"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2pPr>
            <a:lvl3pPr marL="1371600" marR="0" lvl="2"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3pPr>
            <a:lvl4pPr marL="1828800" marR="0" lvl="3"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4pPr>
            <a:lvl5pPr marL="2286000" marR="0" lvl="4"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5pPr>
            <a:lvl6pPr marL="2743200" marR="0" lvl="5"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6pPr>
            <a:lvl7pPr marL="3200400" marR="0" lvl="6"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7pPr>
            <a:lvl8pPr marL="3657600" marR="0" lvl="7"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8pPr>
            <a:lvl9pPr marL="4114800" marR="0" lvl="8"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9pPr>
          </a:lstStyle>
          <a:p>
            <a:pPr marL="285750" indent="-285750" algn="l">
              <a:spcAft>
                <a:spcPts val="1200"/>
              </a:spcAft>
              <a:buFont typeface="Arial" panose="020B0604020202020204" pitchFamily="34" charset="0"/>
              <a:buChar char="•"/>
            </a:pPr>
            <a:r>
              <a:rPr lang="vi-VN" sz="1800" b="1"/>
              <a:t>Phương thức close: </a:t>
            </a:r>
            <a:r>
              <a:rPr lang="vi-VN" sz="1800"/>
              <a:t>Gọi close() từ đối tượng TruyenDBHelper để đóng các tài nguyên liên quan đến cơ sở dữ liệu. Đóng kết nối đến cơ sở dữ liệu khi không cần thiết nữa.</a:t>
            </a:r>
          </a:p>
        </p:txBody>
      </p:sp>
      <p:pic>
        <p:nvPicPr>
          <p:cNvPr id="3" name="Picture 2">
            <a:extLst>
              <a:ext uri="{FF2B5EF4-FFF2-40B4-BE49-F238E27FC236}">
                <a16:creationId xmlns:a16="http://schemas.microsoft.com/office/drawing/2014/main" id="{AD27C67B-B1A5-21C9-BCB7-406062DE3A5A}"/>
              </a:ext>
            </a:extLst>
          </p:cNvPr>
          <p:cNvPicPr>
            <a:picLocks noChangeAspect="1"/>
          </p:cNvPicPr>
          <p:nvPr/>
        </p:nvPicPr>
        <p:blipFill>
          <a:blip r:embed="rId4"/>
          <a:stretch>
            <a:fillRect/>
          </a:stretch>
        </p:blipFill>
        <p:spPr>
          <a:xfrm>
            <a:off x="2317756" y="4036520"/>
            <a:ext cx="5808919" cy="634379"/>
          </a:xfrm>
          <a:prstGeom prst="rect">
            <a:avLst/>
          </a:prstGeom>
        </p:spPr>
      </p:pic>
    </p:spTree>
    <p:extLst>
      <p:ext uri="{BB962C8B-B14F-4D97-AF65-F5344CB8AC3E}">
        <p14:creationId xmlns:p14="http://schemas.microsoft.com/office/powerpoint/2010/main" val="27673353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40"/>
          <p:cNvSpPr txBox="1">
            <a:spLocks noGrp="1"/>
          </p:cNvSpPr>
          <p:nvPr>
            <p:ph type="title"/>
          </p:nvPr>
        </p:nvSpPr>
        <p:spPr>
          <a:xfrm>
            <a:off x="3210750" y="315394"/>
            <a:ext cx="4864500" cy="645000"/>
          </a:xfrm>
          <a:prstGeom prst="rect">
            <a:avLst/>
          </a:prstGeom>
        </p:spPr>
        <p:txBody>
          <a:bodyPr spcFirstLastPara="1" wrap="square" lIns="0" tIns="0" rIns="0" bIns="0" anchor="t" anchorCtr="0">
            <a:noAutofit/>
          </a:bodyPr>
          <a:lstStyle/>
          <a:p>
            <a:pPr marL="0" lvl="0" indent="0" algn="l" rtl="0">
              <a:spcBef>
                <a:spcPts val="0"/>
              </a:spcBef>
              <a:spcAft>
                <a:spcPts val="0"/>
              </a:spcAft>
              <a:buSzPts val="4700"/>
              <a:buNone/>
            </a:pPr>
            <a:r>
              <a:rPr lang="vi-VN" sz="2400"/>
              <a:t>CRUD: </a:t>
            </a:r>
            <a:r>
              <a:rPr lang="vi-VN" sz="2400" u="sng"/>
              <a:t>orderCRUD</a:t>
            </a:r>
            <a:endParaRPr sz="2400" u="sng"/>
          </a:p>
        </p:txBody>
      </p:sp>
      <p:sp>
        <p:nvSpPr>
          <p:cNvPr id="335" name="Google Shape;335;p40"/>
          <p:cNvSpPr txBox="1">
            <a:spLocks noGrp="1"/>
          </p:cNvSpPr>
          <p:nvPr>
            <p:ph type="subTitle" idx="1"/>
          </p:nvPr>
        </p:nvSpPr>
        <p:spPr>
          <a:xfrm>
            <a:off x="388645" y="1164823"/>
            <a:ext cx="8437277" cy="907609"/>
          </a:xfrm>
          <a:prstGeom prst="rect">
            <a:avLst/>
          </a:prstGeom>
        </p:spPr>
        <p:txBody>
          <a:bodyPr spcFirstLastPara="1" wrap="square" lIns="0" tIns="0" rIns="0" bIns="0" anchor="t" anchorCtr="0">
            <a:noAutofit/>
          </a:bodyPr>
          <a:lstStyle/>
          <a:p>
            <a:pPr marL="285750" lvl="0" indent="-285750" algn="l" rtl="0">
              <a:spcBef>
                <a:spcPts val="0"/>
              </a:spcBef>
              <a:spcAft>
                <a:spcPts val="1200"/>
              </a:spcAft>
              <a:buFont typeface="Arial" panose="020B0604020202020204" pitchFamily="34" charset="0"/>
              <a:buChar char="•"/>
            </a:pPr>
            <a:r>
              <a:rPr lang="vi-VN" sz="1800" b="1"/>
              <a:t>Phương thức khởi tạo OrderCRUD: </a:t>
            </a:r>
            <a:r>
              <a:rPr lang="vi-VN" sz="1800"/>
              <a:t>Tạo một instance của TruyenDBHelper để hỗ trợ quản lý cơ sở dữ liệu.Gọi getWritableDatabase() từ TruyenDBHelper để lấy đối tượng SQLiteDatabase cho phép ghi vào cơ sở dữ liệu. Khởi tạo đối tượng OrderCRUD và mở kết nối đến cơ sở dữ liệu. </a:t>
            </a:r>
          </a:p>
        </p:txBody>
      </p:sp>
      <p:sp>
        <p:nvSpPr>
          <p:cNvPr id="4" name="Google Shape;1460;p74">
            <a:extLst>
              <a:ext uri="{FF2B5EF4-FFF2-40B4-BE49-F238E27FC236}">
                <a16:creationId xmlns:a16="http://schemas.microsoft.com/office/drawing/2014/main" id="{E06D66F6-623E-7896-D86C-7E3B918A78D5}"/>
              </a:ext>
            </a:extLst>
          </p:cNvPr>
          <p:cNvSpPr/>
          <p:nvPr/>
        </p:nvSpPr>
        <p:spPr>
          <a:xfrm>
            <a:off x="7233683" y="-199856"/>
            <a:ext cx="2320494" cy="2476717"/>
          </a:xfrm>
          <a:custGeom>
            <a:avLst/>
            <a:gdLst/>
            <a:ahLst/>
            <a:cxnLst/>
            <a:rect l="l" t="t" r="r" b="b"/>
            <a:pathLst>
              <a:path w="146265" h="156112" extrusionOk="0">
                <a:moveTo>
                  <a:pt x="5411" y="0"/>
                </a:moveTo>
                <a:cubicBezTo>
                  <a:pt x="5411" y="0"/>
                  <a:pt x="1" y="28329"/>
                  <a:pt x="20548" y="36870"/>
                </a:cubicBezTo>
                <a:cubicBezTo>
                  <a:pt x="24058" y="38329"/>
                  <a:pt x="27694" y="38893"/>
                  <a:pt x="31373" y="38893"/>
                </a:cubicBezTo>
                <a:cubicBezTo>
                  <a:pt x="43912" y="38893"/>
                  <a:pt x="56943" y="32338"/>
                  <a:pt x="67152" y="32338"/>
                </a:cubicBezTo>
                <a:cubicBezTo>
                  <a:pt x="71479" y="32338"/>
                  <a:pt x="75300" y="33516"/>
                  <a:pt x="78361" y="36870"/>
                </a:cubicBezTo>
                <a:cubicBezTo>
                  <a:pt x="90793" y="50426"/>
                  <a:pt x="72190" y="65958"/>
                  <a:pt x="96993" y="74500"/>
                </a:cubicBezTo>
                <a:cubicBezTo>
                  <a:pt x="105899" y="77600"/>
                  <a:pt x="114015" y="83740"/>
                  <a:pt x="115717" y="93497"/>
                </a:cubicBezTo>
                <a:cubicBezTo>
                  <a:pt x="117814" y="105503"/>
                  <a:pt x="109060" y="112403"/>
                  <a:pt x="105504" y="122646"/>
                </a:cubicBezTo>
                <a:cubicBezTo>
                  <a:pt x="103559" y="128148"/>
                  <a:pt x="104744" y="135078"/>
                  <a:pt x="107024" y="140245"/>
                </a:cubicBezTo>
                <a:cubicBezTo>
                  <a:pt x="109699" y="146294"/>
                  <a:pt x="114501" y="151218"/>
                  <a:pt x="120580" y="153832"/>
                </a:cubicBezTo>
                <a:cubicBezTo>
                  <a:pt x="124167" y="155413"/>
                  <a:pt x="128027" y="156081"/>
                  <a:pt x="131918" y="156112"/>
                </a:cubicBezTo>
                <a:cubicBezTo>
                  <a:pt x="133438" y="156112"/>
                  <a:pt x="146265" y="155200"/>
                  <a:pt x="146265" y="153650"/>
                </a:cubicBezTo>
                <a:lnTo>
                  <a:pt x="1462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 name="Picture 4">
            <a:extLst>
              <a:ext uri="{FF2B5EF4-FFF2-40B4-BE49-F238E27FC236}">
                <a16:creationId xmlns:a16="http://schemas.microsoft.com/office/drawing/2014/main" id="{77C9FF74-D439-3488-AAEF-EAAA3FEE97E9}"/>
              </a:ext>
            </a:extLst>
          </p:cNvPr>
          <p:cNvPicPr>
            <a:picLocks noChangeAspect="1"/>
          </p:cNvPicPr>
          <p:nvPr/>
        </p:nvPicPr>
        <p:blipFill>
          <a:blip r:embed="rId3"/>
          <a:stretch>
            <a:fillRect/>
          </a:stretch>
        </p:blipFill>
        <p:spPr>
          <a:xfrm>
            <a:off x="2129474" y="2403181"/>
            <a:ext cx="5473239" cy="2476717"/>
          </a:xfrm>
          <a:prstGeom prst="rect">
            <a:avLst/>
          </a:prstGeom>
        </p:spPr>
      </p:pic>
    </p:spTree>
    <p:extLst>
      <p:ext uri="{BB962C8B-B14F-4D97-AF65-F5344CB8AC3E}">
        <p14:creationId xmlns:p14="http://schemas.microsoft.com/office/powerpoint/2010/main" val="109639890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40"/>
          <p:cNvSpPr txBox="1">
            <a:spLocks noGrp="1"/>
          </p:cNvSpPr>
          <p:nvPr>
            <p:ph type="title"/>
          </p:nvPr>
        </p:nvSpPr>
        <p:spPr>
          <a:xfrm>
            <a:off x="2970167" y="113995"/>
            <a:ext cx="4864500" cy="645000"/>
          </a:xfrm>
          <a:prstGeom prst="rect">
            <a:avLst/>
          </a:prstGeom>
        </p:spPr>
        <p:txBody>
          <a:bodyPr spcFirstLastPara="1" wrap="square" lIns="0" tIns="0" rIns="0" bIns="0" anchor="t" anchorCtr="0">
            <a:noAutofit/>
          </a:bodyPr>
          <a:lstStyle/>
          <a:p>
            <a:pPr marL="0" lvl="0" indent="0" algn="l" rtl="0">
              <a:spcBef>
                <a:spcPts val="0"/>
              </a:spcBef>
              <a:spcAft>
                <a:spcPts val="0"/>
              </a:spcAft>
              <a:buSzPts val="4700"/>
              <a:buNone/>
            </a:pPr>
            <a:r>
              <a:rPr lang="vi-VN" sz="2400"/>
              <a:t>CRUD: </a:t>
            </a:r>
            <a:r>
              <a:rPr lang="vi-VN" sz="2400" u="sng"/>
              <a:t>orderCRUD</a:t>
            </a:r>
            <a:endParaRPr sz="2400" u="sng"/>
          </a:p>
        </p:txBody>
      </p:sp>
      <p:sp>
        <p:nvSpPr>
          <p:cNvPr id="335" name="Google Shape;335;p40"/>
          <p:cNvSpPr txBox="1">
            <a:spLocks noGrp="1"/>
          </p:cNvSpPr>
          <p:nvPr>
            <p:ph type="subTitle" idx="1"/>
          </p:nvPr>
        </p:nvSpPr>
        <p:spPr>
          <a:xfrm>
            <a:off x="388645" y="1164823"/>
            <a:ext cx="3920465" cy="907609"/>
          </a:xfrm>
          <a:prstGeom prst="rect">
            <a:avLst/>
          </a:prstGeom>
        </p:spPr>
        <p:txBody>
          <a:bodyPr spcFirstLastPara="1" wrap="square" lIns="0" tIns="0" rIns="0" bIns="0" anchor="t" anchorCtr="0">
            <a:noAutofit/>
          </a:bodyPr>
          <a:lstStyle/>
          <a:p>
            <a:pPr marL="285750" lvl="0" indent="-285750" algn="l" rtl="0">
              <a:spcBef>
                <a:spcPts val="0"/>
              </a:spcBef>
              <a:spcAft>
                <a:spcPts val="1200"/>
              </a:spcAft>
              <a:buFont typeface="Arial" panose="020B0604020202020204" pitchFamily="34" charset="0"/>
              <a:buChar char="•"/>
            </a:pPr>
            <a:r>
              <a:rPr lang="vi-VN" sz="1800" b="1"/>
              <a:t>Phương thức getAllOrders:</a:t>
            </a:r>
            <a:endParaRPr lang="vi-VN" sz="1800"/>
          </a:p>
        </p:txBody>
      </p:sp>
      <p:sp>
        <p:nvSpPr>
          <p:cNvPr id="4" name="Google Shape;1460;p74">
            <a:extLst>
              <a:ext uri="{FF2B5EF4-FFF2-40B4-BE49-F238E27FC236}">
                <a16:creationId xmlns:a16="http://schemas.microsoft.com/office/drawing/2014/main" id="{E06D66F6-623E-7896-D86C-7E3B918A78D5}"/>
              </a:ext>
            </a:extLst>
          </p:cNvPr>
          <p:cNvSpPr/>
          <p:nvPr/>
        </p:nvSpPr>
        <p:spPr>
          <a:xfrm>
            <a:off x="7233683" y="-199856"/>
            <a:ext cx="2320494" cy="2476717"/>
          </a:xfrm>
          <a:custGeom>
            <a:avLst/>
            <a:gdLst/>
            <a:ahLst/>
            <a:cxnLst/>
            <a:rect l="l" t="t" r="r" b="b"/>
            <a:pathLst>
              <a:path w="146265" h="156112" extrusionOk="0">
                <a:moveTo>
                  <a:pt x="5411" y="0"/>
                </a:moveTo>
                <a:cubicBezTo>
                  <a:pt x="5411" y="0"/>
                  <a:pt x="1" y="28329"/>
                  <a:pt x="20548" y="36870"/>
                </a:cubicBezTo>
                <a:cubicBezTo>
                  <a:pt x="24058" y="38329"/>
                  <a:pt x="27694" y="38893"/>
                  <a:pt x="31373" y="38893"/>
                </a:cubicBezTo>
                <a:cubicBezTo>
                  <a:pt x="43912" y="38893"/>
                  <a:pt x="56943" y="32338"/>
                  <a:pt x="67152" y="32338"/>
                </a:cubicBezTo>
                <a:cubicBezTo>
                  <a:pt x="71479" y="32338"/>
                  <a:pt x="75300" y="33516"/>
                  <a:pt x="78361" y="36870"/>
                </a:cubicBezTo>
                <a:cubicBezTo>
                  <a:pt x="90793" y="50426"/>
                  <a:pt x="72190" y="65958"/>
                  <a:pt x="96993" y="74500"/>
                </a:cubicBezTo>
                <a:cubicBezTo>
                  <a:pt x="105899" y="77600"/>
                  <a:pt x="114015" y="83740"/>
                  <a:pt x="115717" y="93497"/>
                </a:cubicBezTo>
                <a:cubicBezTo>
                  <a:pt x="117814" y="105503"/>
                  <a:pt x="109060" y="112403"/>
                  <a:pt x="105504" y="122646"/>
                </a:cubicBezTo>
                <a:cubicBezTo>
                  <a:pt x="103559" y="128148"/>
                  <a:pt x="104744" y="135078"/>
                  <a:pt x="107024" y="140245"/>
                </a:cubicBezTo>
                <a:cubicBezTo>
                  <a:pt x="109699" y="146294"/>
                  <a:pt x="114501" y="151218"/>
                  <a:pt x="120580" y="153832"/>
                </a:cubicBezTo>
                <a:cubicBezTo>
                  <a:pt x="124167" y="155413"/>
                  <a:pt x="128027" y="156081"/>
                  <a:pt x="131918" y="156112"/>
                </a:cubicBezTo>
                <a:cubicBezTo>
                  <a:pt x="133438" y="156112"/>
                  <a:pt x="146265" y="155200"/>
                  <a:pt x="146265" y="153650"/>
                </a:cubicBezTo>
                <a:lnTo>
                  <a:pt x="1462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a:extLst>
              <a:ext uri="{FF2B5EF4-FFF2-40B4-BE49-F238E27FC236}">
                <a16:creationId xmlns:a16="http://schemas.microsoft.com/office/drawing/2014/main" id="{05BF4851-A262-1631-82D4-6B1DA283491F}"/>
              </a:ext>
            </a:extLst>
          </p:cNvPr>
          <p:cNvPicPr>
            <a:picLocks noChangeAspect="1"/>
          </p:cNvPicPr>
          <p:nvPr/>
        </p:nvPicPr>
        <p:blipFill>
          <a:blip r:embed="rId3"/>
          <a:stretch>
            <a:fillRect/>
          </a:stretch>
        </p:blipFill>
        <p:spPr>
          <a:xfrm>
            <a:off x="4213690" y="523594"/>
            <a:ext cx="4667420" cy="4579872"/>
          </a:xfrm>
          <a:prstGeom prst="rect">
            <a:avLst/>
          </a:prstGeom>
        </p:spPr>
      </p:pic>
      <p:pic>
        <p:nvPicPr>
          <p:cNvPr id="7" name="Picture 6">
            <a:extLst>
              <a:ext uri="{FF2B5EF4-FFF2-40B4-BE49-F238E27FC236}">
                <a16:creationId xmlns:a16="http://schemas.microsoft.com/office/drawing/2014/main" id="{2D6FF89F-9591-994C-6FF7-D0BA56B8869A}"/>
              </a:ext>
            </a:extLst>
          </p:cNvPr>
          <p:cNvPicPr>
            <a:picLocks noChangeAspect="1"/>
          </p:cNvPicPr>
          <p:nvPr/>
        </p:nvPicPr>
        <p:blipFill>
          <a:blip r:embed="rId4"/>
          <a:stretch>
            <a:fillRect/>
          </a:stretch>
        </p:blipFill>
        <p:spPr>
          <a:xfrm>
            <a:off x="262890" y="2836200"/>
            <a:ext cx="3905795" cy="2267266"/>
          </a:xfrm>
          <a:prstGeom prst="rect">
            <a:avLst/>
          </a:prstGeom>
        </p:spPr>
      </p:pic>
    </p:spTree>
    <p:extLst>
      <p:ext uri="{BB962C8B-B14F-4D97-AF65-F5344CB8AC3E}">
        <p14:creationId xmlns:p14="http://schemas.microsoft.com/office/powerpoint/2010/main" val="400520031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40"/>
          <p:cNvSpPr txBox="1">
            <a:spLocks noGrp="1"/>
          </p:cNvSpPr>
          <p:nvPr>
            <p:ph type="title"/>
          </p:nvPr>
        </p:nvSpPr>
        <p:spPr>
          <a:xfrm>
            <a:off x="3175906" y="273693"/>
            <a:ext cx="4864500" cy="645000"/>
          </a:xfrm>
          <a:prstGeom prst="rect">
            <a:avLst/>
          </a:prstGeom>
        </p:spPr>
        <p:txBody>
          <a:bodyPr spcFirstLastPara="1" wrap="square" lIns="0" tIns="0" rIns="0" bIns="0" anchor="t" anchorCtr="0">
            <a:noAutofit/>
          </a:bodyPr>
          <a:lstStyle/>
          <a:p>
            <a:pPr marL="0" lvl="0" indent="0" algn="l" rtl="0">
              <a:spcBef>
                <a:spcPts val="0"/>
              </a:spcBef>
              <a:spcAft>
                <a:spcPts val="0"/>
              </a:spcAft>
              <a:buSzPts val="4700"/>
              <a:buNone/>
            </a:pPr>
            <a:r>
              <a:rPr lang="vi-VN" sz="2400"/>
              <a:t>CRUD: </a:t>
            </a:r>
            <a:r>
              <a:rPr lang="vi-VN" sz="2400" u="sng"/>
              <a:t>orderCRUD</a:t>
            </a:r>
            <a:endParaRPr sz="2400" u="sng"/>
          </a:p>
        </p:txBody>
      </p:sp>
      <p:sp>
        <p:nvSpPr>
          <p:cNvPr id="335" name="Google Shape;335;p40"/>
          <p:cNvSpPr txBox="1">
            <a:spLocks noGrp="1"/>
          </p:cNvSpPr>
          <p:nvPr>
            <p:ph type="subTitle" idx="1"/>
          </p:nvPr>
        </p:nvSpPr>
        <p:spPr>
          <a:xfrm>
            <a:off x="1009934" y="845670"/>
            <a:ext cx="3920465" cy="907609"/>
          </a:xfrm>
          <a:prstGeom prst="rect">
            <a:avLst/>
          </a:prstGeom>
        </p:spPr>
        <p:txBody>
          <a:bodyPr spcFirstLastPara="1" wrap="square" lIns="0" tIns="0" rIns="0" bIns="0" anchor="t" anchorCtr="0">
            <a:noAutofit/>
          </a:bodyPr>
          <a:lstStyle/>
          <a:p>
            <a:pPr marL="285750" lvl="0" indent="-285750" algn="l" rtl="0">
              <a:spcBef>
                <a:spcPts val="0"/>
              </a:spcBef>
              <a:spcAft>
                <a:spcPts val="1200"/>
              </a:spcAft>
              <a:buFont typeface="Arial" panose="020B0604020202020204" pitchFamily="34" charset="0"/>
              <a:buChar char="•"/>
            </a:pPr>
            <a:r>
              <a:rPr lang="vi-VN" sz="1800" b="1"/>
              <a:t>Phương thức getAllOrders:</a:t>
            </a:r>
            <a:endParaRPr lang="vi-VN" sz="1800"/>
          </a:p>
        </p:txBody>
      </p:sp>
      <p:sp>
        <p:nvSpPr>
          <p:cNvPr id="4" name="Google Shape;1460;p74">
            <a:extLst>
              <a:ext uri="{FF2B5EF4-FFF2-40B4-BE49-F238E27FC236}">
                <a16:creationId xmlns:a16="http://schemas.microsoft.com/office/drawing/2014/main" id="{E06D66F6-623E-7896-D86C-7E3B918A78D5}"/>
              </a:ext>
            </a:extLst>
          </p:cNvPr>
          <p:cNvSpPr/>
          <p:nvPr/>
        </p:nvSpPr>
        <p:spPr>
          <a:xfrm>
            <a:off x="7233683" y="-199856"/>
            <a:ext cx="2320494" cy="2476717"/>
          </a:xfrm>
          <a:custGeom>
            <a:avLst/>
            <a:gdLst/>
            <a:ahLst/>
            <a:cxnLst/>
            <a:rect l="l" t="t" r="r" b="b"/>
            <a:pathLst>
              <a:path w="146265" h="156112" extrusionOk="0">
                <a:moveTo>
                  <a:pt x="5411" y="0"/>
                </a:moveTo>
                <a:cubicBezTo>
                  <a:pt x="5411" y="0"/>
                  <a:pt x="1" y="28329"/>
                  <a:pt x="20548" y="36870"/>
                </a:cubicBezTo>
                <a:cubicBezTo>
                  <a:pt x="24058" y="38329"/>
                  <a:pt x="27694" y="38893"/>
                  <a:pt x="31373" y="38893"/>
                </a:cubicBezTo>
                <a:cubicBezTo>
                  <a:pt x="43912" y="38893"/>
                  <a:pt x="56943" y="32338"/>
                  <a:pt x="67152" y="32338"/>
                </a:cubicBezTo>
                <a:cubicBezTo>
                  <a:pt x="71479" y="32338"/>
                  <a:pt x="75300" y="33516"/>
                  <a:pt x="78361" y="36870"/>
                </a:cubicBezTo>
                <a:cubicBezTo>
                  <a:pt x="90793" y="50426"/>
                  <a:pt x="72190" y="65958"/>
                  <a:pt x="96993" y="74500"/>
                </a:cubicBezTo>
                <a:cubicBezTo>
                  <a:pt x="105899" y="77600"/>
                  <a:pt x="114015" y="83740"/>
                  <a:pt x="115717" y="93497"/>
                </a:cubicBezTo>
                <a:cubicBezTo>
                  <a:pt x="117814" y="105503"/>
                  <a:pt x="109060" y="112403"/>
                  <a:pt x="105504" y="122646"/>
                </a:cubicBezTo>
                <a:cubicBezTo>
                  <a:pt x="103559" y="128148"/>
                  <a:pt x="104744" y="135078"/>
                  <a:pt x="107024" y="140245"/>
                </a:cubicBezTo>
                <a:cubicBezTo>
                  <a:pt x="109699" y="146294"/>
                  <a:pt x="114501" y="151218"/>
                  <a:pt x="120580" y="153832"/>
                </a:cubicBezTo>
                <a:cubicBezTo>
                  <a:pt x="124167" y="155413"/>
                  <a:pt x="128027" y="156081"/>
                  <a:pt x="131918" y="156112"/>
                </a:cubicBezTo>
                <a:cubicBezTo>
                  <a:pt x="133438" y="156112"/>
                  <a:pt x="146265" y="155200"/>
                  <a:pt x="146265" y="153650"/>
                </a:cubicBezTo>
                <a:lnTo>
                  <a:pt x="1462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335;p40">
            <a:extLst>
              <a:ext uri="{FF2B5EF4-FFF2-40B4-BE49-F238E27FC236}">
                <a16:creationId xmlns:a16="http://schemas.microsoft.com/office/drawing/2014/main" id="{55434D4F-B36E-41B0-8544-48A7CF5D1610}"/>
              </a:ext>
            </a:extLst>
          </p:cNvPr>
          <p:cNvSpPr txBox="1">
            <a:spLocks/>
          </p:cNvSpPr>
          <p:nvPr/>
        </p:nvSpPr>
        <p:spPr>
          <a:xfrm>
            <a:off x="1550253" y="1229697"/>
            <a:ext cx="7103344" cy="907609"/>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2100"/>
              <a:buFont typeface="Syne"/>
              <a:buNone/>
              <a:defRPr sz="1600" b="0" i="0" u="none" strike="noStrike" cap="none">
                <a:solidFill>
                  <a:schemeClr val="dk1"/>
                </a:solidFill>
                <a:latin typeface="Syne"/>
                <a:ea typeface="Syne"/>
                <a:cs typeface="Syne"/>
                <a:sym typeface="Syne"/>
              </a:defRPr>
            </a:lvl1pPr>
            <a:lvl2pPr marL="914400" marR="0" lvl="1"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2pPr>
            <a:lvl3pPr marL="1371600" marR="0" lvl="2"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3pPr>
            <a:lvl4pPr marL="1828800" marR="0" lvl="3"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4pPr>
            <a:lvl5pPr marL="2286000" marR="0" lvl="4"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5pPr>
            <a:lvl6pPr marL="2743200" marR="0" lvl="5"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6pPr>
            <a:lvl7pPr marL="3200400" marR="0" lvl="6"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7pPr>
            <a:lvl8pPr marL="3657600" marR="0" lvl="7"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8pPr>
            <a:lvl9pPr marL="4114800" marR="0" lvl="8"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9pPr>
          </a:lstStyle>
          <a:p>
            <a:pPr marL="285750" indent="-285750" algn="l">
              <a:spcAft>
                <a:spcPts val="1200"/>
              </a:spcAft>
              <a:buFont typeface="Arial" panose="020B0604020202020204" pitchFamily="34" charset="0"/>
              <a:buChar char="•"/>
            </a:pPr>
            <a:r>
              <a:rPr lang="vi-VN" sz="1800"/>
              <a:t>Thực hiện truy vấn SQL "SELECT * FROM Orders" để lấy tất cả dữ liệu từ bảng Orders.</a:t>
            </a:r>
          </a:p>
          <a:p>
            <a:pPr marL="285750" indent="-285750" algn="l">
              <a:spcAft>
                <a:spcPts val="1200"/>
              </a:spcAft>
              <a:buFont typeface="Arial" panose="020B0604020202020204" pitchFamily="34" charset="0"/>
              <a:buChar char="•"/>
            </a:pPr>
            <a:r>
              <a:rPr lang="vi-VN" sz="1800"/>
              <a:t>Dùng Cursor để duyệt qua từng dòng dữ liệu trả về.</a:t>
            </a:r>
          </a:p>
          <a:p>
            <a:pPr marL="285750" indent="-285750" algn="l">
              <a:spcAft>
                <a:spcPts val="1200"/>
              </a:spcAft>
              <a:buFont typeface="Arial" panose="020B0604020202020204" pitchFamily="34" charset="0"/>
              <a:buChar char="•"/>
            </a:pPr>
            <a:r>
              <a:rPr lang="vi-VN" sz="1800"/>
              <a:t>Tạo một đối tượng Order mới cho mỗi dòng và thiết lập các thuộc tính (OrderID, UserID, OrderDate, Status) từ Cursor.</a:t>
            </a:r>
          </a:p>
          <a:p>
            <a:pPr marL="285750" indent="-285750" algn="l">
              <a:spcAft>
                <a:spcPts val="1200"/>
              </a:spcAft>
              <a:buFont typeface="Arial" panose="020B0604020202020204" pitchFamily="34" charset="0"/>
              <a:buChar char="•"/>
            </a:pPr>
            <a:r>
              <a:rPr lang="vi-VN" sz="1800"/>
              <a:t>Đóng Cursor sau khi hoàn thành và trả về danh sách orderList chứa tất cả các đơn hàng.</a:t>
            </a:r>
          </a:p>
        </p:txBody>
      </p:sp>
    </p:spTree>
    <p:extLst>
      <p:ext uri="{BB962C8B-B14F-4D97-AF65-F5344CB8AC3E}">
        <p14:creationId xmlns:p14="http://schemas.microsoft.com/office/powerpoint/2010/main" val="404191026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40"/>
          <p:cNvSpPr txBox="1">
            <a:spLocks noGrp="1"/>
          </p:cNvSpPr>
          <p:nvPr>
            <p:ph type="title"/>
          </p:nvPr>
        </p:nvSpPr>
        <p:spPr>
          <a:xfrm>
            <a:off x="2970167" y="113995"/>
            <a:ext cx="4864500" cy="645000"/>
          </a:xfrm>
          <a:prstGeom prst="rect">
            <a:avLst/>
          </a:prstGeom>
        </p:spPr>
        <p:txBody>
          <a:bodyPr spcFirstLastPara="1" wrap="square" lIns="0" tIns="0" rIns="0" bIns="0" anchor="t" anchorCtr="0">
            <a:noAutofit/>
          </a:bodyPr>
          <a:lstStyle/>
          <a:p>
            <a:pPr marL="0" lvl="0" indent="0" algn="l" rtl="0">
              <a:spcBef>
                <a:spcPts val="0"/>
              </a:spcBef>
              <a:spcAft>
                <a:spcPts val="0"/>
              </a:spcAft>
              <a:buSzPts val="4700"/>
              <a:buNone/>
            </a:pPr>
            <a:r>
              <a:rPr lang="vi-VN" sz="2400"/>
              <a:t>CRUD: </a:t>
            </a:r>
            <a:r>
              <a:rPr lang="vi-VN" sz="2400" u="sng"/>
              <a:t>orderCRUD</a:t>
            </a:r>
            <a:endParaRPr sz="2400" u="sng"/>
          </a:p>
        </p:txBody>
      </p:sp>
      <p:sp>
        <p:nvSpPr>
          <p:cNvPr id="335" name="Google Shape;335;p40"/>
          <p:cNvSpPr txBox="1">
            <a:spLocks noGrp="1"/>
          </p:cNvSpPr>
          <p:nvPr>
            <p:ph type="subTitle" idx="1"/>
          </p:nvPr>
        </p:nvSpPr>
        <p:spPr>
          <a:xfrm>
            <a:off x="251461" y="1630503"/>
            <a:ext cx="3943350" cy="907609"/>
          </a:xfrm>
          <a:prstGeom prst="rect">
            <a:avLst/>
          </a:prstGeom>
        </p:spPr>
        <p:txBody>
          <a:bodyPr spcFirstLastPara="1" wrap="square" lIns="0" tIns="0" rIns="0" bIns="0" anchor="t" anchorCtr="0">
            <a:noAutofit/>
          </a:bodyPr>
          <a:lstStyle/>
          <a:p>
            <a:pPr marL="285750" lvl="0" indent="-285750" algn="l" rtl="0">
              <a:spcBef>
                <a:spcPts val="0"/>
              </a:spcBef>
              <a:spcAft>
                <a:spcPts val="1200"/>
              </a:spcAft>
              <a:buFont typeface="Arial" panose="020B0604020202020204" pitchFamily="34" charset="0"/>
              <a:buChar char="•"/>
            </a:pPr>
            <a:r>
              <a:rPr lang="vi-VN" sz="1800" b="1"/>
              <a:t>Phương thức getChiTietOrderByOrderId:</a:t>
            </a:r>
            <a:endParaRPr lang="vi-VN" sz="1800"/>
          </a:p>
        </p:txBody>
      </p:sp>
      <p:sp>
        <p:nvSpPr>
          <p:cNvPr id="4" name="Google Shape;1460;p74">
            <a:extLst>
              <a:ext uri="{FF2B5EF4-FFF2-40B4-BE49-F238E27FC236}">
                <a16:creationId xmlns:a16="http://schemas.microsoft.com/office/drawing/2014/main" id="{E06D66F6-623E-7896-D86C-7E3B918A78D5}"/>
              </a:ext>
            </a:extLst>
          </p:cNvPr>
          <p:cNvSpPr/>
          <p:nvPr/>
        </p:nvSpPr>
        <p:spPr>
          <a:xfrm>
            <a:off x="7233683" y="-199856"/>
            <a:ext cx="2320494" cy="2476717"/>
          </a:xfrm>
          <a:custGeom>
            <a:avLst/>
            <a:gdLst/>
            <a:ahLst/>
            <a:cxnLst/>
            <a:rect l="l" t="t" r="r" b="b"/>
            <a:pathLst>
              <a:path w="146265" h="156112" extrusionOk="0">
                <a:moveTo>
                  <a:pt x="5411" y="0"/>
                </a:moveTo>
                <a:cubicBezTo>
                  <a:pt x="5411" y="0"/>
                  <a:pt x="1" y="28329"/>
                  <a:pt x="20548" y="36870"/>
                </a:cubicBezTo>
                <a:cubicBezTo>
                  <a:pt x="24058" y="38329"/>
                  <a:pt x="27694" y="38893"/>
                  <a:pt x="31373" y="38893"/>
                </a:cubicBezTo>
                <a:cubicBezTo>
                  <a:pt x="43912" y="38893"/>
                  <a:pt x="56943" y="32338"/>
                  <a:pt x="67152" y="32338"/>
                </a:cubicBezTo>
                <a:cubicBezTo>
                  <a:pt x="71479" y="32338"/>
                  <a:pt x="75300" y="33516"/>
                  <a:pt x="78361" y="36870"/>
                </a:cubicBezTo>
                <a:cubicBezTo>
                  <a:pt x="90793" y="50426"/>
                  <a:pt x="72190" y="65958"/>
                  <a:pt x="96993" y="74500"/>
                </a:cubicBezTo>
                <a:cubicBezTo>
                  <a:pt x="105899" y="77600"/>
                  <a:pt x="114015" y="83740"/>
                  <a:pt x="115717" y="93497"/>
                </a:cubicBezTo>
                <a:cubicBezTo>
                  <a:pt x="117814" y="105503"/>
                  <a:pt x="109060" y="112403"/>
                  <a:pt x="105504" y="122646"/>
                </a:cubicBezTo>
                <a:cubicBezTo>
                  <a:pt x="103559" y="128148"/>
                  <a:pt x="104744" y="135078"/>
                  <a:pt x="107024" y="140245"/>
                </a:cubicBezTo>
                <a:cubicBezTo>
                  <a:pt x="109699" y="146294"/>
                  <a:pt x="114501" y="151218"/>
                  <a:pt x="120580" y="153832"/>
                </a:cubicBezTo>
                <a:cubicBezTo>
                  <a:pt x="124167" y="155413"/>
                  <a:pt x="128027" y="156081"/>
                  <a:pt x="131918" y="156112"/>
                </a:cubicBezTo>
                <a:cubicBezTo>
                  <a:pt x="133438" y="156112"/>
                  <a:pt x="146265" y="155200"/>
                  <a:pt x="146265" y="153650"/>
                </a:cubicBezTo>
                <a:lnTo>
                  <a:pt x="1462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 name="Picture 7">
            <a:extLst>
              <a:ext uri="{FF2B5EF4-FFF2-40B4-BE49-F238E27FC236}">
                <a16:creationId xmlns:a16="http://schemas.microsoft.com/office/drawing/2014/main" id="{9FFAB8C6-9FEB-0075-6315-710A889E39B3}"/>
              </a:ext>
            </a:extLst>
          </p:cNvPr>
          <p:cNvPicPr>
            <a:picLocks noChangeAspect="1"/>
          </p:cNvPicPr>
          <p:nvPr/>
        </p:nvPicPr>
        <p:blipFill>
          <a:blip r:embed="rId3"/>
          <a:stretch>
            <a:fillRect/>
          </a:stretch>
        </p:blipFill>
        <p:spPr>
          <a:xfrm>
            <a:off x="90484" y="4317231"/>
            <a:ext cx="3526625" cy="712274"/>
          </a:xfrm>
          <a:prstGeom prst="rect">
            <a:avLst/>
          </a:prstGeom>
        </p:spPr>
      </p:pic>
      <p:pic>
        <p:nvPicPr>
          <p:cNvPr id="10" name="Picture 9">
            <a:extLst>
              <a:ext uri="{FF2B5EF4-FFF2-40B4-BE49-F238E27FC236}">
                <a16:creationId xmlns:a16="http://schemas.microsoft.com/office/drawing/2014/main" id="{B55D85EE-FEAF-CFA2-1C3E-1781A3A96830}"/>
              </a:ext>
            </a:extLst>
          </p:cNvPr>
          <p:cNvPicPr>
            <a:picLocks noChangeAspect="1"/>
          </p:cNvPicPr>
          <p:nvPr/>
        </p:nvPicPr>
        <p:blipFill>
          <a:blip r:embed="rId4"/>
          <a:stretch>
            <a:fillRect/>
          </a:stretch>
        </p:blipFill>
        <p:spPr>
          <a:xfrm>
            <a:off x="3936802" y="436495"/>
            <a:ext cx="5116714" cy="4655056"/>
          </a:xfrm>
          <a:prstGeom prst="rect">
            <a:avLst/>
          </a:prstGeom>
        </p:spPr>
      </p:pic>
    </p:spTree>
    <p:extLst>
      <p:ext uri="{BB962C8B-B14F-4D97-AF65-F5344CB8AC3E}">
        <p14:creationId xmlns:p14="http://schemas.microsoft.com/office/powerpoint/2010/main" val="235743465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40"/>
          <p:cNvSpPr txBox="1">
            <a:spLocks noGrp="1"/>
          </p:cNvSpPr>
          <p:nvPr>
            <p:ph type="title"/>
          </p:nvPr>
        </p:nvSpPr>
        <p:spPr>
          <a:xfrm>
            <a:off x="3175906" y="273693"/>
            <a:ext cx="4864500" cy="645000"/>
          </a:xfrm>
          <a:prstGeom prst="rect">
            <a:avLst/>
          </a:prstGeom>
        </p:spPr>
        <p:txBody>
          <a:bodyPr spcFirstLastPara="1" wrap="square" lIns="0" tIns="0" rIns="0" bIns="0" anchor="t" anchorCtr="0">
            <a:noAutofit/>
          </a:bodyPr>
          <a:lstStyle/>
          <a:p>
            <a:pPr marL="0" lvl="0" indent="0" algn="l" rtl="0">
              <a:spcBef>
                <a:spcPts val="0"/>
              </a:spcBef>
              <a:spcAft>
                <a:spcPts val="0"/>
              </a:spcAft>
              <a:buSzPts val="4700"/>
              <a:buNone/>
            </a:pPr>
            <a:r>
              <a:rPr lang="vi-VN" sz="2400"/>
              <a:t>CRUD: </a:t>
            </a:r>
            <a:r>
              <a:rPr lang="vi-VN" sz="2400" u="sng"/>
              <a:t>orderCRUD</a:t>
            </a:r>
            <a:endParaRPr sz="2400" u="sng"/>
          </a:p>
        </p:txBody>
      </p:sp>
      <p:sp>
        <p:nvSpPr>
          <p:cNvPr id="335" name="Google Shape;335;p40"/>
          <p:cNvSpPr txBox="1">
            <a:spLocks noGrp="1"/>
          </p:cNvSpPr>
          <p:nvPr>
            <p:ph type="subTitle" idx="1"/>
          </p:nvPr>
        </p:nvSpPr>
        <p:spPr>
          <a:xfrm>
            <a:off x="1009934" y="845670"/>
            <a:ext cx="6065236" cy="384027"/>
          </a:xfrm>
          <a:prstGeom prst="rect">
            <a:avLst/>
          </a:prstGeom>
        </p:spPr>
        <p:txBody>
          <a:bodyPr spcFirstLastPara="1" wrap="square" lIns="0" tIns="0" rIns="0" bIns="0" anchor="t" anchorCtr="0">
            <a:noAutofit/>
          </a:bodyPr>
          <a:lstStyle/>
          <a:p>
            <a:pPr marL="285750" lvl="0" indent="-285750" algn="l" rtl="0">
              <a:spcBef>
                <a:spcPts val="0"/>
              </a:spcBef>
              <a:spcAft>
                <a:spcPts val="1200"/>
              </a:spcAft>
              <a:buFont typeface="Arial" panose="020B0604020202020204" pitchFamily="34" charset="0"/>
              <a:buChar char="•"/>
            </a:pPr>
            <a:r>
              <a:rPr lang="vi-VN" sz="1800" b="1"/>
              <a:t>Phương thức getChiTietOrderByOrderId:</a:t>
            </a:r>
            <a:endParaRPr lang="vi-VN" sz="1800"/>
          </a:p>
        </p:txBody>
      </p:sp>
      <p:sp>
        <p:nvSpPr>
          <p:cNvPr id="4" name="Google Shape;1460;p74">
            <a:extLst>
              <a:ext uri="{FF2B5EF4-FFF2-40B4-BE49-F238E27FC236}">
                <a16:creationId xmlns:a16="http://schemas.microsoft.com/office/drawing/2014/main" id="{E06D66F6-623E-7896-D86C-7E3B918A78D5}"/>
              </a:ext>
            </a:extLst>
          </p:cNvPr>
          <p:cNvSpPr/>
          <p:nvPr/>
        </p:nvSpPr>
        <p:spPr>
          <a:xfrm>
            <a:off x="7233683" y="-199856"/>
            <a:ext cx="2320494" cy="2476717"/>
          </a:xfrm>
          <a:custGeom>
            <a:avLst/>
            <a:gdLst/>
            <a:ahLst/>
            <a:cxnLst/>
            <a:rect l="l" t="t" r="r" b="b"/>
            <a:pathLst>
              <a:path w="146265" h="156112" extrusionOk="0">
                <a:moveTo>
                  <a:pt x="5411" y="0"/>
                </a:moveTo>
                <a:cubicBezTo>
                  <a:pt x="5411" y="0"/>
                  <a:pt x="1" y="28329"/>
                  <a:pt x="20548" y="36870"/>
                </a:cubicBezTo>
                <a:cubicBezTo>
                  <a:pt x="24058" y="38329"/>
                  <a:pt x="27694" y="38893"/>
                  <a:pt x="31373" y="38893"/>
                </a:cubicBezTo>
                <a:cubicBezTo>
                  <a:pt x="43912" y="38893"/>
                  <a:pt x="56943" y="32338"/>
                  <a:pt x="67152" y="32338"/>
                </a:cubicBezTo>
                <a:cubicBezTo>
                  <a:pt x="71479" y="32338"/>
                  <a:pt x="75300" y="33516"/>
                  <a:pt x="78361" y="36870"/>
                </a:cubicBezTo>
                <a:cubicBezTo>
                  <a:pt x="90793" y="50426"/>
                  <a:pt x="72190" y="65958"/>
                  <a:pt x="96993" y="74500"/>
                </a:cubicBezTo>
                <a:cubicBezTo>
                  <a:pt x="105899" y="77600"/>
                  <a:pt x="114015" y="83740"/>
                  <a:pt x="115717" y="93497"/>
                </a:cubicBezTo>
                <a:cubicBezTo>
                  <a:pt x="117814" y="105503"/>
                  <a:pt x="109060" y="112403"/>
                  <a:pt x="105504" y="122646"/>
                </a:cubicBezTo>
                <a:cubicBezTo>
                  <a:pt x="103559" y="128148"/>
                  <a:pt x="104744" y="135078"/>
                  <a:pt x="107024" y="140245"/>
                </a:cubicBezTo>
                <a:cubicBezTo>
                  <a:pt x="109699" y="146294"/>
                  <a:pt x="114501" y="151218"/>
                  <a:pt x="120580" y="153832"/>
                </a:cubicBezTo>
                <a:cubicBezTo>
                  <a:pt x="124167" y="155413"/>
                  <a:pt x="128027" y="156081"/>
                  <a:pt x="131918" y="156112"/>
                </a:cubicBezTo>
                <a:cubicBezTo>
                  <a:pt x="133438" y="156112"/>
                  <a:pt x="146265" y="155200"/>
                  <a:pt x="146265" y="153650"/>
                </a:cubicBezTo>
                <a:lnTo>
                  <a:pt x="1462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335;p40">
            <a:extLst>
              <a:ext uri="{FF2B5EF4-FFF2-40B4-BE49-F238E27FC236}">
                <a16:creationId xmlns:a16="http://schemas.microsoft.com/office/drawing/2014/main" id="{55434D4F-B36E-41B0-8544-48A7CF5D1610}"/>
              </a:ext>
            </a:extLst>
          </p:cNvPr>
          <p:cNvSpPr txBox="1">
            <a:spLocks/>
          </p:cNvSpPr>
          <p:nvPr/>
        </p:nvSpPr>
        <p:spPr>
          <a:xfrm>
            <a:off x="1596326" y="1229697"/>
            <a:ext cx="7547674" cy="907609"/>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2100"/>
              <a:buFont typeface="Syne"/>
              <a:buNone/>
              <a:defRPr sz="1600" b="0" i="0" u="none" strike="noStrike" cap="none">
                <a:solidFill>
                  <a:schemeClr val="dk1"/>
                </a:solidFill>
                <a:latin typeface="Syne"/>
                <a:ea typeface="Syne"/>
                <a:cs typeface="Syne"/>
                <a:sym typeface="Syne"/>
              </a:defRPr>
            </a:lvl1pPr>
            <a:lvl2pPr marL="914400" marR="0" lvl="1"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2pPr>
            <a:lvl3pPr marL="1371600" marR="0" lvl="2"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3pPr>
            <a:lvl4pPr marL="1828800" marR="0" lvl="3"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4pPr>
            <a:lvl5pPr marL="2286000" marR="0" lvl="4"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5pPr>
            <a:lvl6pPr marL="2743200" marR="0" lvl="5"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6pPr>
            <a:lvl7pPr marL="3200400" marR="0" lvl="6"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7pPr>
            <a:lvl8pPr marL="3657600" marR="0" lvl="7"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8pPr>
            <a:lvl9pPr marL="4114800" marR="0" lvl="8"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9pPr>
          </a:lstStyle>
          <a:p>
            <a:pPr marL="285750" indent="-285750" algn="l">
              <a:spcAft>
                <a:spcPts val="1200"/>
              </a:spcAft>
              <a:buFont typeface="Arial" panose="020B0604020202020204" pitchFamily="34" charset="0"/>
              <a:buChar char="•"/>
            </a:pPr>
            <a:r>
              <a:rPr lang="vi-VN" sz="1800"/>
              <a:t>Thực hiện truy vấn SQL </a:t>
            </a:r>
            <a:r>
              <a:rPr lang="vi-VN" sz="1800" u="sng"/>
              <a:t>"SELECT * FROM OrderDetails WHERE OrderID = ?" </a:t>
            </a:r>
            <a:r>
              <a:rPr lang="vi-VN" sz="1800"/>
              <a:t>với orderId là tham số truyền vào.</a:t>
            </a:r>
          </a:p>
          <a:p>
            <a:pPr marL="285750" indent="-285750" algn="l">
              <a:spcAft>
                <a:spcPts val="1200"/>
              </a:spcAft>
              <a:buFont typeface="Arial" panose="020B0604020202020204" pitchFamily="34" charset="0"/>
              <a:buChar char="•"/>
            </a:pPr>
            <a:r>
              <a:rPr lang="vi-VN" sz="1800"/>
              <a:t>Dùng Cursor để duyệt qua từng dòng dữ liệu trả về.</a:t>
            </a:r>
          </a:p>
          <a:p>
            <a:pPr marL="285750" indent="-285750" algn="l">
              <a:spcAft>
                <a:spcPts val="1200"/>
              </a:spcAft>
              <a:buFont typeface="Arial" panose="020B0604020202020204" pitchFamily="34" charset="0"/>
              <a:buChar char="•"/>
            </a:pPr>
            <a:r>
              <a:rPr lang="vi-VN" sz="1800"/>
              <a:t>Tạo một đối tượng ChiTietOrder mới cho mỗi dòng và thiết lập các thuộc tính (OrderDetailID, BookID, Quantity) từ Cursor.</a:t>
            </a:r>
          </a:p>
          <a:p>
            <a:pPr marL="285750" indent="-285750" algn="l">
              <a:spcAft>
                <a:spcPts val="1200"/>
              </a:spcAft>
              <a:buFont typeface="Arial" panose="020B0604020202020204" pitchFamily="34" charset="0"/>
              <a:buChar char="•"/>
            </a:pPr>
            <a:r>
              <a:rPr lang="vi-VN" sz="1800"/>
              <a:t>Đóng Cursor sau khi hoàn thành và trả về danh sách chiTietOrderDetails chứa chi tiết các đơn hàng.</a:t>
            </a:r>
          </a:p>
          <a:p>
            <a:pPr marL="0" indent="0" algn="l">
              <a:spcAft>
                <a:spcPts val="1200"/>
              </a:spcAft>
            </a:pPr>
            <a:r>
              <a:rPr lang="vi-VN" sz="1800"/>
              <a:t>       =&gt; Lấy chi tiết đơn hàng dựa trên orderId từ bảng OrderDetails.</a:t>
            </a:r>
          </a:p>
        </p:txBody>
      </p:sp>
    </p:spTree>
    <p:extLst>
      <p:ext uri="{BB962C8B-B14F-4D97-AF65-F5344CB8AC3E}">
        <p14:creationId xmlns:p14="http://schemas.microsoft.com/office/powerpoint/2010/main" val="50594474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40"/>
          <p:cNvSpPr txBox="1">
            <a:spLocks noGrp="1"/>
          </p:cNvSpPr>
          <p:nvPr>
            <p:ph type="title"/>
          </p:nvPr>
        </p:nvSpPr>
        <p:spPr>
          <a:xfrm>
            <a:off x="3028843" y="270669"/>
            <a:ext cx="4864500" cy="645000"/>
          </a:xfrm>
          <a:prstGeom prst="rect">
            <a:avLst/>
          </a:prstGeom>
        </p:spPr>
        <p:txBody>
          <a:bodyPr spcFirstLastPara="1" wrap="square" lIns="0" tIns="0" rIns="0" bIns="0" anchor="t" anchorCtr="0">
            <a:noAutofit/>
          </a:bodyPr>
          <a:lstStyle/>
          <a:p>
            <a:pPr marL="0" lvl="0" indent="0" algn="l" rtl="0">
              <a:spcBef>
                <a:spcPts val="0"/>
              </a:spcBef>
              <a:spcAft>
                <a:spcPts val="0"/>
              </a:spcAft>
              <a:buSzPts val="4700"/>
              <a:buNone/>
            </a:pPr>
            <a:r>
              <a:rPr lang="vi-VN" sz="2400"/>
              <a:t>CRUD: </a:t>
            </a:r>
            <a:r>
              <a:rPr lang="vi-VN" sz="2400" u="sng"/>
              <a:t>orderCRUD</a:t>
            </a:r>
            <a:endParaRPr sz="2400" u="sng"/>
          </a:p>
        </p:txBody>
      </p:sp>
      <p:sp>
        <p:nvSpPr>
          <p:cNvPr id="335" name="Google Shape;335;p40"/>
          <p:cNvSpPr txBox="1">
            <a:spLocks noGrp="1"/>
          </p:cNvSpPr>
          <p:nvPr>
            <p:ph type="subTitle" idx="1"/>
          </p:nvPr>
        </p:nvSpPr>
        <p:spPr>
          <a:xfrm>
            <a:off x="1250657" y="733320"/>
            <a:ext cx="5642469" cy="479174"/>
          </a:xfrm>
          <a:prstGeom prst="rect">
            <a:avLst/>
          </a:prstGeom>
        </p:spPr>
        <p:txBody>
          <a:bodyPr spcFirstLastPara="1" wrap="square" lIns="0" tIns="0" rIns="0" bIns="0" anchor="t" anchorCtr="0">
            <a:noAutofit/>
          </a:bodyPr>
          <a:lstStyle/>
          <a:p>
            <a:pPr marL="285750" lvl="0" indent="-285750" algn="l" rtl="0">
              <a:spcBef>
                <a:spcPts val="0"/>
              </a:spcBef>
              <a:spcAft>
                <a:spcPts val="1200"/>
              </a:spcAft>
              <a:buFont typeface="Arial" panose="020B0604020202020204" pitchFamily="34" charset="0"/>
              <a:buChar char="•"/>
            </a:pPr>
            <a:r>
              <a:rPr lang="vi-VN" sz="1800" b="1"/>
              <a:t>Phương thức getTruyenNameByOrderId:</a:t>
            </a:r>
            <a:endParaRPr lang="vi-VN" sz="1800"/>
          </a:p>
        </p:txBody>
      </p:sp>
      <p:sp>
        <p:nvSpPr>
          <p:cNvPr id="4" name="Google Shape;1460;p74">
            <a:extLst>
              <a:ext uri="{FF2B5EF4-FFF2-40B4-BE49-F238E27FC236}">
                <a16:creationId xmlns:a16="http://schemas.microsoft.com/office/drawing/2014/main" id="{E06D66F6-623E-7896-D86C-7E3B918A78D5}"/>
              </a:ext>
            </a:extLst>
          </p:cNvPr>
          <p:cNvSpPr/>
          <p:nvPr/>
        </p:nvSpPr>
        <p:spPr>
          <a:xfrm>
            <a:off x="7233683" y="-199856"/>
            <a:ext cx="2320494" cy="2476717"/>
          </a:xfrm>
          <a:custGeom>
            <a:avLst/>
            <a:gdLst/>
            <a:ahLst/>
            <a:cxnLst/>
            <a:rect l="l" t="t" r="r" b="b"/>
            <a:pathLst>
              <a:path w="146265" h="156112" extrusionOk="0">
                <a:moveTo>
                  <a:pt x="5411" y="0"/>
                </a:moveTo>
                <a:cubicBezTo>
                  <a:pt x="5411" y="0"/>
                  <a:pt x="1" y="28329"/>
                  <a:pt x="20548" y="36870"/>
                </a:cubicBezTo>
                <a:cubicBezTo>
                  <a:pt x="24058" y="38329"/>
                  <a:pt x="27694" y="38893"/>
                  <a:pt x="31373" y="38893"/>
                </a:cubicBezTo>
                <a:cubicBezTo>
                  <a:pt x="43912" y="38893"/>
                  <a:pt x="56943" y="32338"/>
                  <a:pt x="67152" y="32338"/>
                </a:cubicBezTo>
                <a:cubicBezTo>
                  <a:pt x="71479" y="32338"/>
                  <a:pt x="75300" y="33516"/>
                  <a:pt x="78361" y="36870"/>
                </a:cubicBezTo>
                <a:cubicBezTo>
                  <a:pt x="90793" y="50426"/>
                  <a:pt x="72190" y="65958"/>
                  <a:pt x="96993" y="74500"/>
                </a:cubicBezTo>
                <a:cubicBezTo>
                  <a:pt x="105899" y="77600"/>
                  <a:pt x="114015" y="83740"/>
                  <a:pt x="115717" y="93497"/>
                </a:cubicBezTo>
                <a:cubicBezTo>
                  <a:pt x="117814" y="105503"/>
                  <a:pt x="109060" y="112403"/>
                  <a:pt x="105504" y="122646"/>
                </a:cubicBezTo>
                <a:cubicBezTo>
                  <a:pt x="103559" y="128148"/>
                  <a:pt x="104744" y="135078"/>
                  <a:pt x="107024" y="140245"/>
                </a:cubicBezTo>
                <a:cubicBezTo>
                  <a:pt x="109699" y="146294"/>
                  <a:pt x="114501" y="151218"/>
                  <a:pt x="120580" y="153832"/>
                </a:cubicBezTo>
                <a:cubicBezTo>
                  <a:pt x="124167" y="155413"/>
                  <a:pt x="128027" y="156081"/>
                  <a:pt x="131918" y="156112"/>
                </a:cubicBezTo>
                <a:cubicBezTo>
                  <a:pt x="133438" y="156112"/>
                  <a:pt x="146265" y="155200"/>
                  <a:pt x="146265" y="153650"/>
                </a:cubicBezTo>
                <a:lnTo>
                  <a:pt x="1462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a:extLst>
              <a:ext uri="{FF2B5EF4-FFF2-40B4-BE49-F238E27FC236}">
                <a16:creationId xmlns:a16="http://schemas.microsoft.com/office/drawing/2014/main" id="{D5226440-5B50-3728-C381-FBF63BCDBCA0}"/>
              </a:ext>
            </a:extLst>
          </p:cNvPr>
          <p:cNvPicPr>
            <a:picLocks noChangeAspect="1"/>
          </p:cNvPicPr>
          <p:nvPr/>
        </p:nvPicPr>
        <p:blipFill>
          <a:blip r:embed="rId3"/>
          <a:stretch>
            <a:fillRect/>
          </a:stretch>
        </p:blipFill>
        <p:spPr>
          <a:xfrm>
            <a:off x="659846" y="1129996"/>
            <a:ext cx="7752633" cy="3831574"/>
          </a:xfrm>
          <a:prstGeom prst="rect">
            <a:avLst/>
          </a:prstGeom>
        </p:spPr>
      </p:pic>
    </p:spTree>
    <p:extLst>
      <p:ext uri="{BB962C8B-B14F-4D97-AF65-F5344CB8AC3E}">
        <p14:creationId xmlns:p14="http://schemas.microsoft.com/office/powerpoint/2010/main" val="26583509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Google Shape;352;p41"/>
          <p:cNvSpPr/>
          <p:nvPr/>
        </p:nvSpPr>
        <p:spPr>
          <a:xfrm>
            <a:off x="1020206" y="1932275"/>
            <a:ext cx="5107800" cy="13128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41"/>
          <p:cNvSpPr txBox="1">
            <a:spLocks noGrp="1"/>
          </p:cNvSpPr>
          <p:nvPr>
            <p:ph type="title"/>
          </p:nvPr>
        </p:nvSpPr>
        <p:spPr>
          <a:xfrm>
            <a:off x="1020206" y="1932275"/>
            <a:ext cx="5107800" cy="13128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vi-VN"/>
              <a:t>Giới thiệu đề tài</a:t>
            </a:r>
            <a:endParaRPr lang="en-US"/>
          </a:p>
        </p:txBody>
      </p:sp>
      <p:sp>
        <p:nvSpPr>
          <p:cNvPr id="355" name="Google Shape;355;p41"/>
          <p:cNvSpPr txBox="1">
            <a:spLocks noGrp="1"/>
          </p:cNvSpPr>
          <p:nvPr>
            <p:ph type="title" idx="2"/>
          </p:nvPr>
        </p:nvSpPr>
        <p:spPr>
          <a:xfrm>
            <a:off x="6004594" y="1530150"/>
            <a:ext cx="2121000" cy="1963500"/>
          </a:xfrm>
          <a:prstGeom prst="rect">
            <a:avLst/>
          </a:prstGeom>
        </p:spPr>
        <p:txBody>
          <a:bodyPr spcFirstLastPara="1" wrap="square" lIns="0" tIns="0" rIns="0" bIns="0" anchor="b" anchorCtr="0">
            <a:noAutofit/>
          </a:bodyPr>
          <a:lstStyle/>
          <a:p>
            <a:pPr marL="0" lvl="0" indent="0" algn="r" rtl="0">
              <a:spcBef>
                <a:spcPts val="0"/>
              </a:spcBef>
              <a:spcAft>
                <a:spcPts val="0"/>
              </a:spcAft>
              <a:buNone/>
            </a:pPr>
            <a:r>
              <a:rPr lang="en"/>
              <a:t>01</a:t>
            </a:r>
            <a:endParaRPr/>
          </a:p>
        </p:txBody>
      </p:sp>
      <p:sp>
        <p:nvSpPr>
          <p:cNvPr id="3" name="Subtitle 2">
            <a:extLst>
              <a:ext uri="{FF2B5EF4-FFF2-40B4-BE49-F238E27FC236}">
                <a16:creationId xmlns:a16="http://schemas.microsoft.com/office/drawing/2014/main" id="{FC609038-A586-7D9A-7486-EC9C41E965EF}"/>
              </a:ext>
            </a:extLst>
          </p:cNvPr>
          <p:cNvSpPr>
            <a:spLocks noGrp="1"/>
          </p:cNvSpPr>
          <p:nvPr>
            <p:ph type="subTitle" idx="1"/>
          </p:nvPr>
        </p:nvSpPr>
        <p:spPr/>
        <p:txBody>
          <a:bodyPr/>
          <a:lstStyle/>
          <a:p>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40"/>
          <p:cNvSpPr txBox="1">
            <a:spLocks noGrp="1"/>
          </p:cNvSpPr>
          <p:nvPr>
            <p:ph type="title"/>
          </p:nvPr>
        </p:nvSpPr>
        <p:spPr>
          <a:xfrm>
            <a:off x="3028843" y="270669"/>
            <a:ext cx="4864500" cy="645000"/>
          </a:xfrm>
          <a:prstGeom prst="rect">
            <a:avLst/>
          </a:prstGeom>
        </p:spPr>
        <p:txBody>
          <a:bodyPr spcFirstLastPara="1" wrap="square" lIns="0" tIns="0" rIns="0" bIns="0" anchor="t" anchorCtr="0">
            <a:noAutofit/>
          </a:bodyPr>
          <a:lstStyle/>
          <a:p>
            <a:pPr marL="0" lvl="0" indent="0" algn="l" rtl="0">
              <a:spcBef>
                <a:spcPts val="0"/>
              </a:spcBef>
              <a:spcAft>
                <a:spcPts val="0"/>
              </a:spcAft>
              <a:buSzPts val="4700"/>
              <a:buNone/>
            </a:pPr>
            <a:r>
              <a:rPr lang="vi-VN" sz="2400"/>
              <a:t>CRUD: </a:t>
            </a:r>
            <a:r>
              <a:rPr lang="vi-VN" sz="2400" u="sng"/>
              <a:t>orderCRUD</a:t>
            </a:r>
            <a:endParaRPr sz="2400" u="sng"/>
          </a:p>
        </p:txBody>
      </p:sp>
      <p:sp>
        <p:nvSpPr>
          <p:cNvPr id="335" name="Google Shape;335;p40"/>
          <p:cNvSpPr txBox="1">
            <a:spLocks noGrp="1"/>
          </p:cNvSpPr>
          <p:nvPr>
            <p:ph type="subTitle" idx="1"/>
          </p:nvPr>
        </p:nvSpPr>
        <p:spPr>
          <a:xfrm>
            <a:off x="1250657" y="733320"/>
            <a:ext cx="5642469" cy="479174"/>
          </a:xfrm>
          <a:prstGeom prst="rect">
            <a:avLst/>
          </a:prstGeom>
        </p:spPr>
        <p:txBody>
          <a:bodyPr spcFirstLastPara="1" wrap="square" lIns="0" tIns="0" rIns="0" bIns="0" anchor="t" anchorCtr="0">
            <a:noAutofit/>
          </a:bodyPr>
          <a:lstStyle/>
          <a:p>
            <a:pPr marL="285750" lvl="0" indent="-285750" algn="l" rtl="0">
              <a:spcBef>
                <a:spcPts val="0"/>
              </a:spcBef>
              <a:spcAft>
                <a:spcPts val="1200"/>
              </a:spcAft>
              <a:buFont typeface="Arial" panose="020B0604020202020204" pitchFamily="34" charset="0"/>
              <a:buChar char="•"/>
            </a:pPr>
            <a:r>
              <a:rPr lang="vi-VN" sz="1800" b="1"/>
              <a:t>Phương thức getTruyenNameByOrderId:</a:t>
            </a:r>
            <a:endParaRPr lang="vi-VN" sz="1800"/>
          </a:p>
        </p:txBody>
      </p:sp>
      <p:sp>
        <p:nvSpPr>
          <p:cNvPr id="4" name="Google Shape;1460;p74">
            <a:extLst>
              <a:ext uri="{FF2B5EF4-FFF2-40B4-BE49-F238E27FC236}">
                <a16:creationId xmlns:a16="http://schemas.microsoft.com/office/drawing/2014/main" id="{E06D66F6-623E-7896-D86C-7E3B918A78D5}"/>
              </a:ext>
            </a:extLst>
          </p:cNvPr>
          <p:cNvSpPr/>
          <p:nvPr/>
        </p:nvSpPr>
        <p:spPr>
          <a:xfrm>
            <a:off x="7233683" y="-199856"/>
            <a:ext cx="2320494" cy="2476717"/>
          </a:xfrm>
          <a:custGeom>
            <a:avLst/>
            <a:gdLst/>
            <a:ahLst/>
            <a:cxnLst/>
            <a:rect l="l" t="t" r="r" b="b"/>
            <a:pathLst>
              <a:path w="146265" h="156112" extrusionOk="0">
                <a:moveTo>
                  <a:pt x="5411" y="0"/>
                </a:moveTo>
                <a:cubicBezTo>
                  <a:pt x="5411" y="0"/>
                  <a:pt x="1" y="28329"/>
                  <a:pt x="20548" y="36870"/>
                </a:cubicBezTo>
                <a:cubicBezTo>
                  <a:pt x="24058" y="38329"/>
                  <a:pt x="27694" y="38893"/>
                  <a:pt x="31373" y="38893"/>
                </a:cubicBezTo>
                <a:cubicBezTo>
                  <a:pt x="43912" y="38893"/>
                  <a:pt x="56943" y="32338"/>
                  <a:pt x="67152" y="32338"/>
                </a:cubicBezTo>
                <a:cubicBezTo>
                  <a:pt x="71479" y="32338"/>
                  <a:pt x="75300" y="33516"/>
                  <a:pt x="78361" y="36870"/>
                </a:cubicBezTo>
                <a:cubicBezTo>
                  <a:pt x="90793" y="50426"/>
                  <a:pt x="72190" y="65958"/>
                  <a:pt x="96993" y="74500"/>
                </a:cubicBezTo>
                <a:cubicBezTo>
                  <a:pt x="105899" y="77600"/>
                  <a:pt x="114015" y="83740"/>
                  <a:pt x="115717" y="93497"/>
                </a:cubicBezTo>
                <a:cubicBezTo>
                  <a:pt x="117814" y="105503"/>
                  <a:pt x="109060" y="112403"/>
                  <a:pt x="105504" y="122646"/>
                </a:cubicBezTo>
                <a:cubicBezTo>
                  <a:pt x="103559" y="128148"/>
                  <a:pt x="104744" y="135078"/>
                  <a:pt x="107024" y="140245"/>
                </a:cubicBezTo>
                <a:cubicBezTo>
                  <a:pt x="109699" y="146294"/>
                  <a:pt x="114501" y="151218"/>
                  <a:pt x="120580" y="153832"/>
                </a:cubicBezTo>
                <a:cubicBezTo>
                  <a:pt x="124167" y="155413"/>
                  <a:pt x="128027" y="156081"/>
                  <a:pt x="131918" y="156112"/>
                </a:cubicBezTo>
                <a:cubicBezTo>
                  <a:pt x="133438" y="156112"/>
                  <a:pt x="146265" y="155200"/>
                  <a:pt x="146265" y="153650"/>
                </a:cubicBezTo>
                <a:lnTo>
                  <a:pt x="1462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335;p40">
            <a:extLst>
              <a:ext uri="{FF2B5EF4-FFF2-40B4-BE49-F238E27FC236}">
                <a16:creationId xmlns:a16="http://schemas.microsoft.com/office/drawing/2014/main" id="{82A17FF0-4074-DA7D-C935-9A68567373EE}"/>
              </a:ext>
            </a:extLst>
          </p:cNvPr>
          <p:cNvSpPr txBox="1">
            <a:spLocks/>
          </p:cNvSpPr>
          <p:nvPr/>
        </p:nvSpPr>
        <p:spPr>
          <a:xfrm>
            <a:off x="1596326" y="1229697"/>
            <a:ext cx="7547674" cy="907609"/>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2100"/>
              <a:buFont typeface="Syne"/>
              <a:buNone/>
              <a:defRPr sz="1600" b="0" i="0" u="none" strike="noStrike" cap="none">
                <a:solidFill>
                  <a:schemeClr val="dk1"/>
                </a:solidFill>
                <a:latin typeface="Syne"/>
                <a:ea typeface="Syne"/>
                <a:cs typeface="Syne"/>
                <a:sym typeface="Syne"/>
              </a:defRPr>
            </a:lvl1pPr>
            <a:lvl2pPr marL="914400" marR="0" lvl="1"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2pPr>
            <a:lvl3pPr marL="1371600" marR="0" lvl="2"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3pPr>
            <a:lvl4pPr marL="1828800" marR="0" lvl="3"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4pPr>
            <a:lvl5pPr marL="2286000" marR="0" lvl="4"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5pPr>
            <a:lvl6pPr marL="2743200" marR="0" lvl="5"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6pPr>
            <a:lvl7pPr marL="3200400" marR="0" lvl="6"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7pPr>
            <a:lvl8pPr marL="3657600" marR="0" lvl="7"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8pPr>
            <a:lvl9pPr marL="4114800" marR="0" lvl="8"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9pPr>
          </a:lstStyle>
          <a:p>
            <a:pPr marL="285750" indent="-285750" algn="l">
              <a:spcAft>
                <a:spcPts val="1200"/>
              </a:spcAft>
              <a:buFont typeface="Arial" panose="020B0604020202020204" pitchFamily="34" charset="0"/>
              <a:buChar char="•"/>
            </a:pPr>
            <a:r>
              <a:rPr lang="vi-VN" sz="1800"/>
              <a:t>Thực hiện truy vấn SQL </a:t>
            </a:r>
            <a:r>
              <a:rPr lang="vi-VN" sz="1800" u="sng"/>
              <a:t>"SELECT Title FROM Book WHERE BookID = ?" </a:t>
            </a:r>
            <a:r>
              <a:rPr lang="vi-VN" sz="1800"/>
              <a:t>với bookId là tham số truyền vào.</a:t>
            </a:r>
          </a:p>
          <a:p>
            <a:pPr marL="285750" indent="-285750" algn="l">
              <a:spcAft>
                <a:spcPts val="1200"/>
              </a:spcAft>
              <a:buFont typeface="Arial" panose="020B0604020202020204" pitchFamily="34" charset="0"/>
              <a:buChar char="•"/>
            </a:pPr>
            <a:r>
              <a:rPr lang="vi-VN" sz="1800"/>
              <a:t>Dùng Cursor để kiểm tra xem có kết quả không và di chuyển con trỏ Cursor đến dòng đầu tiên.</a:t>
            </a:r>
          </a:p>
          <a:p>
            <a:pPr marL="285750" indent="-285750" algn="l">
              <a:spcAft>
                <a:spcPts val="1200"/>
              </a:spcAft>
              <a:buFont typeface="Arial" panose="020B0604020202020204" pitchFamily="34" charset="0"/>
              <a:buChar char="•"/>
            </a:pPr>
            <a:r>
              <a:rPr lang="vi-VN" sz="1800"/>
              <a:t>Lấy giá trị của cột "Title" nếu tồn tại và gán vào biến bookName.Đóng Cursor sau khi hoàn thành và trả về bookName.</a:t>
            </a:r>
          </a:p>
          <a:p>
            <a:pPr marL="0" indent="0" algn="l">
              <a:spcAft>
                <a:spcPts val="1200"/>
              </a:spcAft>
            </a:pPr>
            <a:r>
              <a:rPr lang="vi-VN" sz="1800"/>
              <a:t>=&gt; Lấy tên sách dựa trên bookId từ bảng Book.</a:t>
            </a:r>
          </a:p>
        </p:txBody>
      </p:sp>
    </p:spTree>
    <p:extLst>
      <p:ext uri="{BB962C8B-B14F-4D97-AF65-F5344CB8AC3E}">
        <p14:creationId xmlns:p14="http://schemas.microsoft.com/office/powerpoint/2010/main" val="12816459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40"/>
          <p:cNvSpPr txBox="1">
            <a:spLocks noGrp="1"/>
          </p:cNvSpPr>
          <p:nvPr>
            <p:ph type="title"/>
          </p:nvPr>
        </p:nvSpPr>
        <p:spPr>
          <a:xfrm>
            <a:off x="3028843" y="270669"/>
            <a:ext cx="4864500" cy="645000"/>
          </a:xfrm>
          <a:prstGeom prst="rect">
            <a:avLst/>
          </a:prstGeom>
        </p:spPr>
        <p:txBody>
          <a:bodyPr spcFirstLastPara="1" wrap="square" lIns="0" tIns="0" rIns="0" bIns="0" anchor="t" anchorCtr="0">
            <a:noAutofit/>
          </a:bodyPr>
          <a:lstStyle/>
          <a:p>
            <a:pPr marL="0" lvl="0" indent="0" algn="l" rtl="0">
              <a:spcBef>
                <a:spcPts val="0"/>
              </a:spcBef>
              <a:spcAft>
                <a:spcPts val="0"/>
              </a:spcAft>
              <a:buSzPts val="4700"/>
              <a:buNone/>
            </a:pPr>
            <a:r>
              <a:rPr lang="vi-VN" sz="2400"/>
              <a:t>CRUD: </a:t>
            </a:r>
            <a:r>
              <a:rPr lang="vi-VN" sz="2400" u="sng"/>
              <a:t>orderCRUD</a:t>
            </a:r>
            <a:endParaRPr sz="2400" u="sng"/>
          </a:p>
        </p:txBody>
      </p:sp>
      <p:sp>
        <p:nvSpPr>
          <p:cNvPr id="335" name="Google Shape;335;p40"/>
          <p:cNvSpPr txBox="1">
            <a:spLocks noGrp="1"/>
          </p:cNvSpPr>
          <p:nvPr>
            <p:ph type="subTitle" idx="1"/>
          </p:nvPr>
        </p:nvSpPr>
        <p:spPr>
          <a:xfrm>
            <a:off x="1250657" y="733320"/>
            <a:ext cx="5642469" cy="479174"/>
          </a:xfrm>
          <a:prstGeom prst="rect">
            <a:avLst/>
          </a:prstGeom>
        </p:spPr>
        <p:txBody>
          <a:bodyPr spcFirstLastPara="1" wrap="square" lIns="0" tIns="0" rIns="0" bIns="0" anchor="t" anchorCtr="0">
            <a:noAutofit/>
          </a:bodyPr>
          <a:lstStyle/>
          <a:p>
            <a:pPr marL="285750" lvl="0" indent="-285750" algn="l" rtl="0">
              <a:spcBef>
                <a:spcPts val="0"/>
              </a:spcBef>
              <a:spcAft>
                <a:spcPts val="1200"/>
              </a:spcAft>
              <a:buFont typeface="Arial" panose="020B0604020202020204" pitchFamily="34" charset="0"/>
              <a:buChar char="•"/>
            </a:pPr>
            <a:r>
              <a:rPr lang="vi-VN" sz="1800" b="1"/>
              <a:t>Phương thức getGiaByOrderId:</a:t>
            </a:r>
            <a:endParaRPr lang="vi-VN" sz="1800"/>
          </a:p>
        </p:txBody>
      </p:sp>
      <p:sp>
        <p:nvSpPr>
          <p:cNvPr id="4" name="Google Shape;1460;p74">
            <a:extLst>
              <a:ext uri="{FF2B5EF4-FFF2-40B4-BE49-F238E27FC236}">
                <a16:creationId xmlns:a16="http://schemas.microsoft.com/office/drawing/2014/main" id="{E06D66F6-623E-7896-D86C-7E3B918A78D5}"/>
              </a:ext>
            </a:extLst>
          </p:cNvPr>
          <p:cNvSpPr/>
          <p:nvPr/>
        </p:nvSpPr>
        <p:spPr>
          <a:xfrm>
            <a:off x="7233683" y="-199856"/>
            <a:ext cx="2320494" cy="2476717"/>
          </a:xfrm>
          <a:custGeom>
            <a:avLst/>
            <a:gdLst/>
            <a:ahLst/>
            <a:cxnLst/>
            <a:rect l="l" t="t" r="r" b="b"/>
            <a:pathLst>
              <a:path w="146265" h="156112" extrusionOk="0">
                <a:moveTo>
                  <a:pt x="5411" y="0"/>
                </a:moveTo>
                <a:cubicBezTo>
                  <a:pt x="5411" y="0"/>
                  <a:pt x="1" y="28329"/>
                  <a:pt x="20548" y="36870"/>
                </a:cubicBezTo>
                <a:cubicBezTo>
                  <a:pt x="24058" y="38329"/>
                  <a:pt x="27694" y="38893"/>
                  <a:pt x="31373" y="38893"/>
                </a:cubicBezTo>
                <a:cubicBezTo>
                  <a:pt x="43912" y="38893"/>
                  <a:pt x="56943" y="32338"/>
                  <a:pt x="67152" y="32338"/>
                </a:cubicBezTo>
                <a:cubicBezTo>
                  <a:pt x="71479" y="32338"/>
                  <a:pt x="75300" y="33516"/>
                  <a:pt x="78361" y="36870"/>
                </a:cubicBezTo>
                <a:cubicBezTo>
                  <a:pt x="90793" y="50426"/>
                  <a:pt x="72190" y="65958"/>
                  <a:pt x="96993" y="74500"/>
                </a:cubicBezTo>
                <a:cubicBezTo>
                  <a:pt x="105899" y="77600"/>
                  <a:pt x="114015" y="83740"/>
                  <a:pt x="115717" y="93497"/>
                </a:cubicBezTo>
                <a:cubicBezTo>
                  <a:pt x="117814" y="105503"/>
                  <a:pt x="109060" y="112403"/>
                  <a:pt x="105504" y="122646"/>
                </a:cubicBezTo>
                <a:cubicBezTo>
                  <a:pt x="103559" y="128148"/>
                  <a:pt x="104744" y="135078"/>
                  <a:pt x="107024" y="140245"/>
                </a:cubicBezTo>
                <a:cubicBezTo>
                  <a:pt x="109699" y="146294"/>
                  <a:pt x="114501" y="151218"/>
                  <a:pt x="120580" y="153832"/>
                </a:cubicBezTo>
                <a:cubicBezTo>
                  <a:pt x="124167" y="155413"/>
                  <a:pt x="128027" y="156081"/>
                  <a:pt x="131918" y="156112"/>
                </a:cubicBezTo>
                <a:cubicBezTo>
                  <a:pt x="133438" y="156112"/>
                  <a:pt x="146265" y="155200"/>
                  <a:pt x="146265" y="153650"/>
                </a:cubicBezTo>
                <a:lnTo>
                  <a:pt x="1462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 name="Picture 4">
            <a:extLst>
              <a:ext uri="{FF2B5EF4-FFF2-40B4-BE49-F238E27FC236}">
                <a16:creationId xmlns:a16="http://schemas.microsoft.com/office/drawing/2014/main" id="{1814C5BE-9BD4-CC2E-A904-320E71EE7EEF}"/>
              </a:ext>
            </a:extLst>
          </p:cNvPr>
          <p:cNvPicPr>
            <a:picLocks noChangeAspect="1"/>
          </p:cNvPicPr>
          <p:nvPr/>
        </p:nvPicPr>
        <p:blipFill>
          <a:blip r:embed="rId3"/>
          <a:stretch>
            <a:fillRect/>
          </a:stretch>
        </p:blipFill>
        <p:spPr>
          <a:xfrm>
            <a:off x="807408" y="1038502"/>
            <a:ext cx="7529183" cy="3929781"/>
          </a:xfrm>
          <a:prstGeom prst="rect">
            <a:avLst/>
          </a:prstGeom>
        </p:spPr>
      </p:pic>
    </p:spTree>
    <p:extLst>
      <p:ext uri="{BB962C8B-B14F-4D97-AF65-F5344CB8AC3E}">
        <p14:creationId xmlns:p14="http://schemas.microsoft.com/office/powerpoint/2010/main" val="24046049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40"/>
          <p:cNvSpPr txBox="1">
            <a:spLocks noGrp="1"/>
          </p:cNvSpPr>
          <p:nvPr>
            <p:ph type="title"/>
          </p:nvPr>
        </p:nvSpPr>
        <p:spPr>
          <a:xfrm>
            <a:off x="3028843" y="270669"/>
            <a:ext cx="4864500" cy="645000"/>
          </a:xfrm>
          <a:prstGeom prst="rect">
            <a:avLst/>
          </a:prstGeom>
        </p:spPr>
        <p:txBody>
          <a:bodyPr spcFirstLastPara="1" wrap="square" lIns="0" tIns="0" rIns="0" bIns="0" anchor="t" anchorCtr="0">
            <a:noAutofit/>
          </a:bodyPr>
          <a:lstStyle/>
          <a:p>
            <a:pPr marL="0" lvl="0" indent="0" algn="l" rtl="0">
              <a:spcBef>
                <a:spcPts val="0"/>
              </a:spcBef>
              <a:spcAft>
                <a:spcPts val="0"/>
              </a:spcAft>
              <a:buSzPts val="4700"/>
              <a:buNone/>
            </a:pPr>
            <a:r>
              <a:rPr lang="vi-VN" sz="2400"/>
              <a:t>CRUD: </a:t>
            </a:r>
            <a:r>
              <a:rPr lang="vi-VN" sz="2400" u="sng"/>
              <a:t>orderCRUD</a:t>
            </a:r>
            <a:endParaRPr sz="2400" u="sng"/>
          </a:p>
        </p:txBody>
      </p:sp>
      <p:sp>
        <p:nvSpPr>
          <p:cNvPr id="335" name="Google Shape;335;p40"/>
          <p:cNvSpPr txBox="1">
            <a:spLocks noGrp="1"/>
          </p:cNvSpPr>
          <p:nvPr>
            <p:ph type="subTitle" idx="1"/>
          </p:nvPr>
        </p:nvSpPr>
        <p:spPr>
          <a:xfrm>
            <a:off x="1250657" y="733320"/>
            <a:ext cx="5642469" cy="479174"/>
          </a:xfrm>
          <a:prstGeom prst="rect">
            <a:avLst/>
          </a:prstGeom>
        </p:spPr>
        <p:txBody>
          <a:bodyPr spcFirstLastPara="1" wrap="square" lIns="0" tIns="0" rIns="0" bIns="0" anchor="t" anchorCtr="0">
            <a:noAutofit/>
          </a:bodyPr>
          <a:lstStyle/>
          <a:p>
            <a:pPr marL="285750" lvl="0" indent="-285750" algn="l" rtl="0">
              <a:spcBef>
                <a:spcPts val="0"/>
              </a:spcBef>
              <a:spcAft>
                <a:spcPts val="1200"/>
              </a:spcAft>
              <a:buFont typeface="Arial" panose="020B0604020202020204" pitchFamily="34" charset="0"/>
              <a:buChar char="•"/>
            </a:pPr>
            <a:r>
              <a:rPr lang="vi-VN" sz="1800" b="1"/>
              <a:t>Phương thức getGiaByOrderId:</a:t>
            </a:r>
            <a:endParaRPr lang="vi-VN" sz="1800"/>
          </a:p>
        </p:txBody>
      </p:sp>
      <p:sp>
        <p:nvSpPr>
          <p:cNvPr id="4" name="Google Shape;1460;p74">
            <a:extLst>
              <a:ext uri="{FF2B5EF4-FFF2-40B4-BE49-F238E27FC236}">
                <a16:creationId xmlns:a16="http://schemas.microsoft.com/office/drawing/2014/main" id="{E06D66F6-623E-7896-D86C-7E3B918A78D5}"/>
              </a:ext>
            </a:extLst>
          </p:cNvPr>
          <p:cNvSpPr/>
          <p:nvPr/>
        </p:nvSpPr>
        <p:spPr>
          <a:xfrm>
            <a:off x="7233683" y="-199856"/>
            <a:ext cx="2320494" cy="2476717"/>
          </a:xfrm>
          <a:custGeom>
            <a:avLst/>
            <a:gdLst/>
            <a:ahLst/>
            <a:cxnLst/>
            <a:rect l="l" t="t" r="r" b="b"/>
            <a:pathLst>
              <a:path w="146265" h="156112" extrusionOk="0">
                <a:moveTo>
                  <a:pt x="5411" y="0"/>
                </a:moveTo>
                <a:cubicBezTo>
                  <a:pt x="5411" y="0"/>
                  <a:pt x="1" y="28329"/>
                  <a:pt x="20548" y="36870"/>
                </a:cubicBezTo>
                <a:cubicBezTo>
                  <a:pt x="24058" y="38329"/>
                  <a:pt x="27694" y="38893"/>
                  <a:pt x="31373" y="38893"/>
                </a:cubicBezTo>
                <a:cubicBezTo>
                  <a:pt x="43912" y="38893"/>
                  <a:pt x="56943" y="32338"/>
                  <a:pt x="67152" y="32338"/>
                </a:cubicBezTo>
                <a:cubicBezTo>
                  <a:pt x="71479" y="32338"/>
                  <a:pt x="75300" y="33516"/>
                  <a:pt x="78361" y="36870"/>
                </a:cubicBezTo>
                <a:cubicBezTo>
                  <a:pt x="90793" y="50426"/>
                  <a:pt x="72190" y="65958"/>
                  <a:pt x="96993" y="74500"/>
                </a:cubicBezTo>
                <a:cubicBezTo>
                  <a:pt x="105899" y="77600"/>
                  <a:pt x="114015" y="83740"/>
                  <a:pt x="115717" y="93497"/>
                </a:cubicBezTo>
                <a:cubicBezTo>
                  <a:pt x="117814" y="105503"/>
                  <a:pt x="109060" y="112403"/>
                  <a:pt x="105504" y="122646"/>
                </a:cubicBezTo>
                <a:cubicBezTo>
                  <a:pt x="103559" y="128148"/>
                  <a:pt x="104744" y="135078"/>
                  <a:pt x="107024" y="140245"/>
                </a:cubicBezTo>
                <a:cubicBezTo>
                  <a:pt x="109699" y="146294"/>
                  <a:pt x="114501" y="151218"/>
                  <a:pt x="120580" y="153832"/>
                </a:cubicBezTo>
                <a:cubicBezTo>
                  <a:pt x="124167" y="155413"/>
                  <a:pt x="128027" y="156081"/>
                  <a:pt x="131918" y="156112"/>
                </a:cubicBezTo>
                <a:cubicBezTo>
                  <a:pt x="133438" y="156112"/>
                  <a:pt x="146265" y="155200"/>
                  <a:pt x="146265" y="153650"/>
                </a:cubicBezTo>
                <a:lnTo>
                  <a:pt x="1462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335;p40">
            <a:extLst>
              <a:ext uri="{FF2B5EF4-FFF2-40B4-BE49-F238E27FC236}">
                <a16:creationId xmlns:a16="http://schemas.microsoft.com/office/drawing/2014/main" id="{82A17FF0-4074-DA7D-C935-9A68567373EE}"/>
              </a:ext>
            </a:extLst>
          </p:cNvPr>
          <p:cNvSpPr txBox="1">
            <a:spLocks/>
          </p:cNvSpPr>
          <p:nvPr/>
        </p:nvSpPr>
        <p:spPr>
          <a:xfrm>
            <a:off x="1596326" y="1229697"/>
            <a:ext cx="7547674" cy="907609"/>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2100"/>
              <a:buFont typeface="Syne"/>
              <a:buNone/>
              <a:defRPr sz="1600" b="0" i="0" u="none" strike="noStrike" cap="none">
                <a:solidFill>
                  <a:schemeClr val="dk1"/>
                </a:solidFill>
                <a:latin typeface="Syne"/>
                <a:ea typeface="Syne"/>
                <a:cs typeface="Syne"/>
                <a:sym typeface="Syne"/>
              </a:defRPr>
            </a:lvl1pPr>
            <a:lvl2pPr marL="914400" marR="0" lvl="1"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2pPr>
            <a:lvl3pPr marL="1371600" marR="0" lvl="2"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3pPr>
            <a:lvl4pPr marL="1828800" marR="0" lvl="3"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4pPr>
            <a:lvl5pPr marL="2286000" marR="0" lvl="4"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5pPr>
            <a:lvl6pPr marL="2743200" marR="0" lvl="5"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6pPr>
            <a:lvl7pPr marL="3200400" marR="0" lvl="6"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7pPr>
            <a:lvl8pPr marL="3657600" marR="0" lvl="7"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8pPr>
            <a:lvl9pPr marL="4114800" marR="0" lvl="8"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9pPr>
          </a:lstStyle>
          <a:p>
            <a:pPr marL="285750" indent="-285750" algn="l">
              <a:spcAft>
                <a:spcPts val="1200"/>
              </a:spcAft>
              <a:buFont typeface="Arial" panose="020B0604020202020204" pitchFamily="34" charset="0"/>
              <a:buChar char="•"/>
            </a:pPr>
            <a:r>
              <a:rPr lang="vi-VN" sz="1800"/>
              <a:t>Thực hiện truy vấn SQL "SELECT Price FROM Book WHERE BookID = ?" với bookId là tham số truyền vào.</a:t>
            </a:r>
          </a:p>
          <a:p>
            <a:pPr marL="285750" indent="-285750" algn="l">
              <a:spcAft>
                <a:spcPts val="1200"/>
              </a:spcAft>
              <a:buFont typeface="Arial" panose="020B0604020202020204" pitchFamily="34" charset="0"/>
              <a:buChar char="•"/>
            </a:pPr>
            <a:r>
              <a:rPr lang="vi-VN" sz="1800"/>
              <a:t>Dùng Cursor để kiểm tra xem có kết quả không và di chuyển con trỏ Cursor đến dòng đầu tiên.</a:t>
            </a:r>
          </a:p>
          <a:p>
            <a:pPr marL="285750" indent="-285750" algn="l">
              <a:spcAft>
                <a:spcPts val="1200"/>
              </a:spcAft>
              <a:buFont typeface="Arial" panose="020B0604020202020204" pitchFamily="34" charset="0"/>
              <a:buChar char="•"/>
            </a:pPr>
            <a:r>
              <a:rPr lang="vi-VN" sz="1800"/>
              <a:t>Lấy giá trị của cột "Price" nếu tồn tại và gán vào biến price.Đóng Cursor sau khi hoàn thành và trả về price.</a:t>
            </a:r>
          </a:p>
          <a:p>
            <a:pPr marL="285750" indent="-285750" algn="l">
              <a:spcAft>
                <a:spcPts val="1200"/>
              </a:spcAft>
              <a:buFont typeface="Arial" panose="020B0604020202020204" pitchFamily="34" charset="0"/>
              <a:buChar char="•"/>
            </a:pPr>
            <a:r>
              <a:rPr lang="vi-VN" sz="1800"/>
              <a:t>=&gt; Lấy giá truyện dựa trên bookId từ bảng Book.</a:t>
            </a:r>
          </a:p>
        </p:txBody>
      </p:sp>
    </p:spTree>
    <p:extLst>
      <p:ext uri="{BB962C8B-B14F-4D97-AF65-F5344CB8AC3E}">
        <p14:creationId xmlns:p14="http://schemas.microsoft.com/office/powerpoint/2010/main" val="249482417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40"/>
          <p:cNvSpPr txBox="1">
            <a:spLocks noGrp="1"/>
          </p:cNvSpPr>
          <p:nvPr>
            <p:ph type="title"/>
          </p:nvPr>
        </p:nvSpPr>
        <p:spPr>
          <a:xfrm>
            <a:off x="3028843" y="270669"/>
            <a:ext cx="4864500" cy="645000"/>
          </a:xfrm>
          <a:prstGeom prst="rect">
            <a:avLst/>
          </a:prstGeom>
        </p:spPr>
        <p:txBody>
          <a:bodyPr spcFirstLastPara="1" wrap="square" lIns="0" tIns="0" rIns="0" bIns="0" anchor="t" anchorCtr="0">
            <a:noAutofit/>
          </a:bodyPr>
          <a:lstStyle/>
          <a:p>
            <a:pPr marL="0" lvl="0" indent="0" algn="l" rtl="0">
              <a:spcBef>
                <a:spcPts val="0"/>
              </a:spcBef>
              <a:spcAft>
                <a:spcPts val="0"/>
              </a:spcAft>
              <a:buSzPts val="4700"/>
              <a:buNone/>
            </a:pPr>
            <a:r>
              <a:rPr lang="vi-VN" sz="2400"/>
              <a:t>CRUD: </a:t>
            </a:r>
            <a:r>
              <a:rPr lang="vi-VN" sz="2400" u="sng"/>
              <a:t>orderCRUD</a:t>
            </a:r>
            <a:endParaRPr sz="2400" u="sng"/>
          </a:p>
        </p:txBody>
      </p:sp>
      <p:sp>
        <p:nvSpPr>
          <p:cNvPr id="335" name="Google Shape;335;p40"/>
          <p:cNvSpPr txBox="1">
            <a:spLocks noGrp="1"/>
          </p:cNvSpPr>
          <p:nvPr>
            <p:ph type="subTitle" idx="1"/>
          </p:nvPr>
        </p:nvSpPr>
        <p:spPr>
          <a:xfrm>
            <a:off x="1250657" y="733320"/>
            <a:ext cx="5642469" cy="479174"/>
          </a:xfrm>
          <a:prstGeom prst="rect">
            <a:avLst/>
          </a:prstGeom>
        </p:spPr>
        <p:txBody>
          <a:bodyPr spcFirstLastPara="1" wrap="square" lIns="0" tIns="0" rIns="0" bIns="0" anchor="t" anchorCtr="0">
            <a:noAutofit/>
          </a:bodyPr>
          <a:lstStyle/>
          <a:p>
            <a:pPr marL="285750" lvl="0" indent="-285750" algn="l" rtl="0">
              <a:spcBef>
                <a:spcPts val="0"/>
              </a:spcBef>
              <a:spcAft>
                <a:spcPts val="1200"/>
              </a:spcAft>
              <a:buFont typeface="Arial" panose="020B0604020202020204" pitchFamily="34" charset="0"/>
              <a:buChar char="•"/>
            </a:pPr>
            <a:r>
              <a:rPr lang="vi-VN" sz="1800" b="1"/>
              <a:t>Phương thức updateOrderStatus:</a:t>
            </a:r>
            <a:endParaRPr lang="vi-VN" sz="1800"/>
          </a:p>
        </p:txBody>
      </p:sp>
      <p:sp>
        <p:nvSpPr>
          <p:cNvPr id="4" name="Google Shape;1460;p74">
            <a:extLst>
              <a:ext uri="{FF2B5EF4-FFF2-40B4-BE49-F238E27FC236}">
                <a16:creationId xmlns:a16="http://schemas.microsoft.com/office/drawing/2014/main" id="{E06D66F6-623E-7896-D86C-7E3B918A78D5}"/>
              </a:ext>
            </a:extLst>
          </p:cNvPr>
          <p:cNvSpPr/>
          <p:nvPr/>
        </p:nvSpPr>
        <p:spPr>
          <a:xfrm>
            <a:off x="7233683" y="-199856"/>
            <a:ext cx="2320494" cy="2476717"/>
          </a:xfrm>
          <a:custGeom>
            <a:avLst/>
            <a:gdLst/>
            <a:ahLst/>
            <a:cxnLst/>
            <a:rect l="l" t="t" r="r" b="b"/>
            <a:pathLst>
              <a:path w="146265" h="156112" extrusionOk="0">
                <a:moveTo>
                  <a:pt x="5411" y="0"/>
                </a:moveTo>
                <a:cubicBezTo>
                  <a:pt x="5411" y="0"/>
                  <a:pt x="1" y="28329"/>
                  <a:pt x="20548" y="36870"/>
                </a:cubicBezTo>
                <a:cubicBezTo>
                  <a:pt x="24058" y="38329"/>
                  <a:pt x="27694" y="38893"/>
                  <a:pt x="31373" y="38893"/>
                </a:cubicBezTo>
                <a:cubicBezTo>
                  <a:pt x="43912" y="38893"/>
                  <a:pt x="56943" y="32338"/>
                  <a:pt x="67152" y="32338"/>
                </a:cubicBezTo>
                <a:cubicBezTo>
                  <a:pt x="71479" y="32338"/>
                  <a:pt x="75300" y="33516"/>
                  <a:pt x="78361" y="36870"/>
                </a:cubicBezTo>
                <a:cubicBezTo>
                  <a:pt x="90793" y="50426"/>
                  <a:pt x="72190" y="65958"/>
                  <a:pt x="96993" y="74500"/>
                </a:cubicBezTo>
                <a:cubicBezTo>
                  <a:pt x="105899" y="77600"/>
                  <a:pt x="114015" y="83740"/>
                  <a:pt x="115717" y="93497"/>
                </a:cubicBezTo>
                <a:cubicBezTo>
                  <a:pt x="117814" y="105503"/>
                  <a:pt x="109060" y="112403"/>
                  <a:pt x="105504" y="122646"/>
                </a:cubicBezTo>
                <a:cubicBezTo>
                  <a:pt x="103559" y="128148"/>
                  <a:pt x="104744" y="135078"/>
                  <a:pt x="107024" y="140245"/>
                </a:cubicBezTo>
                <a:cubicBezTo>
                  <a:pt x="109699" y="146294"/>
                  <a:pt x="114501" y="151218"/>
                  <a:pt x="120580" y="153832"/>
                </a:cubicBezTo>
                <a:cubicBezTo>
                  <a:pt x="124167" y="155413"/>
                  <a:pt x="128027" y="156081"/>
                  <a:pt x="131918" y="156112"/>
                </a:cubicBezTo>
                <a:cubicBezTo>
                  <a:pt x="133438" y="156112"/>
                  <a:pt x="146265" y="155200"/>
                  <a:pt x="146265" y="153650"/>
                </a:cubicBezTo>
                <a:lnTo>
                  <a:pt x="1462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a:extLst>
              <a:ext uri="{FF2B5EF4-FFF2-40B4-BE49-F238E27FC236}">
                <a16:creationId xmlns:a16="http://schemas.microsoft.com/office/drawing/2014/main" id="{EC8D3953-BA91-A160-446D-837BB9F5470C}"/>
              </a:ext>
            </a:extLst>
          </p:cNvPr>
          <p:cNvPicPr>
            <a:picLocks noChangeAspect="1"/>
          </p:cNvPicPr>
          <p:nvPr/>
        </p:nvPicPr>
        <p:blipFill>
          <a:blip r:embed="rId3"/>
          <a:stretch>
            <a:fillRect/>
          </a:stretch>
        </p:blipFill>
        <p:spPr>
          <a:xfrm>
            <a:off x="547126" y="1378320"/>
            <a:ext cx="8049748" cy="2619741"/>
          </a:xfrm>
          <a:prstGeom prst="rect">
            <a:avLst/>
          </a:prstGeom>
        </p:spPr>
      </p:pic>
    </p:spTree>
    <p:extLst>
      <p:ext uri="{BB962C8B-B14F-4D97-AF65-F5344CB8AC3E}">
        <p14:creationId xmlns:p14="http://schemas.microsoft.com/office/powerpoint/2010/main" val="179979916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40"/>
          <p:cNvSpPr txBox="1">
            <a:spLocks noGrp="1"/>
          </p:cNvSpPr>
          <p:nvPr>
            <p:ph type="title"/>
          </p:nvPr>
        </p:nvSpPr>
        <p:spPr>
          <a:xfrm>
            <a:off x="3028843" y="270669"/>
            <a:ext cx="4864500" cy="645000"/>
          </a:xfrm>
          <a:prstGeom prst="rect">
            <a:avLst/>
          </a:prstGeom>
        </p:spPr>
        <p:txBody>
          <a:bodyPr spcFirstLastPara="1" wrap="square" lIns="0" tIns="0" rIns="0" bIns="0" anchor="t" anchorCtr="0">
            <a:noAutofit/>
          </a:bodyPr>
          <a:lstStyle/>
          <a:p>
            <a:pPr marL="0" lvl="0" indent="0" algn="l" rtl="0">
              <a:spcBef>
                <a:spcPts val="0"/>
              </a:spcBef>
              <a:spcAft>
                <a:spcPts val="0"/>
              </a:spcAft>
              <a:buSzPts val="4700"/>
              <a:buNone/>
            </a:pPr>
            <a:r>
              <a:rPr lang="vi-VN" sz="2400"/>
              <a:t>CRUD: </a:t>
            </a:r>
            <a:r>
              <a:rPr lang="vi-VN" sz="2400" u="sng"/>
              <a:t>orderCRUD</a:t>
            </a:r>
            <a:endParaRPr sz="2400" u="sng"/>
          </a:p>
        </p:txBody>
      </p:sp>
      <p:sp>
        <p:nvSpPr>
          <p:cNvPr id="335" name="Google Shape;335;p40"/>
          <p:cNvSpPr txBox="1">
            <a:spLocks noGrp="1"/>
          </p:cNvSpPr>
          <p:nvPr>
            <p:ph type="subTitle" idx="1"/>
          </p:nvPr>
        </p:nvSpPr>
        <p:spPr>
          <a:xfrm>
            <a:off x="1250657" y="733320"/>
            <a:ext cx="5642469" cy="479174"/>
          </a:xfrm>
          <a:prstGeom prst="rect">
            <a:avLst/>
          </a:prstGeom>
        </p:spPr>
        <p:txBody>
          <a:bodyPr spcFirstLastPara="1" wrap="square" lIns="0" tIns="0" rIns="0" bIns="0" anchor="t" anchorCtr="0">
            <a:noAutofit/>
          </a:bodyPr>
          <a:lstStyle/>
          <a:p>
            <a:pPr marL="285750" lvl="0" indent="-285750" algn="l" rtl="0">
              <a:spcBef>
                <a:spcPts val="0"/>
              </a:spcBef>
              <a:spcAft>
                <a:spcPts val="1200"/>
              </a:spcAft>
              <a:buFont typeface="Arial" panose="020B0604020202020204" pitchFamily="34" charset="0"/>
              <a:buChar char="•"/>
            </a:pPr>
            <a:r>
              <a:rPr lang="vi-VN" sz="1800" b="1"/>
              <a:t>Phương thức updateOrderStatus:</a:t>
            </a:r>
            <a:endParaRPr lang="vi-VN" sz="1800"/>
          </a:p>
        </p:txBody>
      </p:sp>
      <p:sp>
        <p:nvSpPr>
          <p:cNvPr id="4" name="Google Shape;1460;p74">
            <a:extLst>
              <a:ext uri="{FF2B5EF4-FFF2-40B4-BE49-F238E27FC236}">
                <a16:creationId xmlns:a16="http://schemas.microsoft.com/office/drawing/2014/main" id="{E06D66F6-623E-7896-D86C-7E3B918A78D5}"/>
              </a:ext>
            </a:extLst>
          </p:cNvPr>
          <p:cNvSpPr/>
          <p:nvPr/>
        </p:nvSpPr>
        <p:spPr>
          <a:xfrm>
            <a:off x="7233683" y="-199856"/>
            <a:ext cx="2320494" cy="2476717"/>
          </a:xfrm>
          <a:custGeom>
            <a:avLst/>
            <a:gdLst/>
            <a:ahLst/>
            <a:cxnLst/>
            <a:rect l="l" t="t" r="r" b="b"/>
            <a:pathLst>
              <a:path w="146265" h="156112" extrusionOk="0">
                <a:moveTo>
                  <a:pt x="5411" y="0"/>
                </a:moveTo>
                <a:cubicBezTo>
                  <a:pt x="5411" y="0"/>
                  <a:pt x="1" y="28329"/>
                  <a:pt x="20548" y="36870"/>
                </a:cubicBezTo>
                <a:cubicBezTo>
                  <a:pt x="24058" y="38329"/>
                  <a:pt x="27694" y="38893"/>
                  <a:pt x="31373" y="38893"/>
                </a:cubicBezTo>
                <a:cubicBezTo>
                  <a:pt x="43912" y="38893"/>
                  <a:pt x="56943" y="32338"/>
                  <a:pt x="67152" y="32338"/>
                </a:cubicBezTo>
                <a:cubicBezTo>
                  <a:pt x="71479" y="32338"/>
                  <a:pt x="75300" y="33516"/>
                  <a:pt x="78361" y="36870"/>
                </a:cubicBezTo>
                <a:cubicBezTo>
                  <a:pt x="90793" y="50426"/>
                  <a:pt x="72190" y="65958"/>
                  <a:pt x="96993" y="74500"/>
                </a:cubicBezTo>
                <a:cubicBezTo>
                  <a:pt x="105899" y="77600"/>
                  <a:pt x="114015" y="83740"/>
                  <a:pt x="115717" y="93497"/>
                </a:cubicBezTo>
                <a:cubicBezTo>
                  <a:pt x="117814" y="105503"/>
                  <a:pt x="109060" y="112403"/>
                  <a:pt x="105504" y="122646"/>
                </a:cubicBezTo>
                <a:cubicBezTo>
                  <a:pt x="103559" y="128148"/>
                  <a:pt x="104744" y="135078"/>
                  <a:pt x="107024" y="140245"/>
                </a:cubicBezTo>
                <a:cubicBezTo>
                  <a:pt x="109699" y="146294"/>
                  <a:pt x="114501" y="151218"/>
                  <a:pt x="120580" y="153832"/>
                </a:cubicBezTo>
                <a:cubicBezTo>
                  <a:pt x="124167" y="155413"/>
                  <a:pt x="128027" y="156081"/>
                  <a:pt x="131918" y="156112"/>
                </a:cubicBezTo>
                <a:cubicBezTo>
                  <a:pt x="133438" y="156112"/>
                  <a:pt x="146265" y="155200"/>
                  <a:pt x="146265" y="153650"/>
                </a:cubicBezTo>
                <a:lnTo>
                  <a:pt x="1462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335;p40">
            <a:extLst>
              <a:ext uri="{FF2B5EF4-FFF2-40B4-BE49-F238E27FC236}">
                <a16:creationId xmlns:a16="http://schemas.microsoft.com/office/drawing/2014/main" id="{82A17FF0-4074-DA7D-C935-9A68567373EE}"/>
              </a:ext>
            </a:extLst>
          </p:cNvPr>
          <p:cNvSpPr txBox="1">
            <a:spLocks/>
          </p:cNvSpPr>
          <p:nvPr/>
        </p:nvSpPr>
        <p:spPr>
          <a:xfrm>
            <a:off x="1596326" y="1229697"/>
            <a:ext cx="7547674" cy="907609"/>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2100"/>
              <a:buFont typeface="Syne"/>
              <a:buNone/>
              <a:defRPr sz="1600" b="0" i="0" u="none" strike="noStrike" cap="none">
                <a:solidFill>
                  <a:schemeClr val="dk1"/>
                </a:solidFill>
                <a:latin typeface="Syne"/>
                <a:ea typeface="Syne"/>
                <a:cs typeface="Syne"/>
                <a:sym typeface="Syne"/>
              </a:defRPr>
            </a:lvl1pPr>
            <a:lvl2pPr marL="914400" marR="0" lvl="1"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2pPr>
            <a:lvl3pPr marL="1371600" marR="0" lvl="2"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3pPr>
            <a:lvl4pPr marL="1828800" marR="0" lvl="3"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4pPr>
            <a:lvl5pPr marL="2286000" marR="0" lvl="4"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5pPr>
            <a:lvl6pPr marL="2743200" marR="0" lvl="5"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6pPr>
            <a:lvl7pPr marL="3200400" marR="0" lvl="6"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7pPr>
            <a:lvl8pPr marL="3657600" marR="0" lvl="7"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8pPr>
            <a:lvl9pPr marL="4114800" marR="0" lvl="8"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9pPr>
          </a:lstStyle>
          <a:p>
            <a:pPr marL="285750" indent="-285750" algn="l">
              <a:spcAft>
                <a:spcPts val="1200"/>
              </a:spcAft>
              <a:buFont typeface="Arial" panose="020B0604020202020204" pitchFamily="34" charset="0"/>
              <a:buChar char="•"/>
            </a:pPr>
            <a:r>
              <a:rPr lang="vi-VN" sz="1800"/>
              <a:t>Tạo một đối tượng ContentValues và thêm giá trị mới cho cột Status.</a:t>
            </a:r>
          </a:p>
          <a:p>
            <a:pPr marL="285750" indent="-285750" algn="l">
              <a:spcAft>
                <a:spcPts val="1200"/>
              </a:spcAft>
              <a:buFont typeface="Arial" panose="020B0604020202020204" pitchFamily="34" charset="0"/>
              <a:buChar char="•"/>
            </a:pPr>
            <a:r>
              <a:rPr lang="vi-VN" sz="1800"/>
              <a:t>Xác định điều kiện WHERE ("OrderID = ?") và tham số tương ứng (orderId).</a:t>
            </a:r>
          </a:p>
          <a:p>
            <a:pPr marL="285750" indent="-285750" algn="l">
              <a:spcAft>
                <a:spcPts val="1200"/>
              </a:spcAft>
              <a:buFont typeface="Arial" panose="020B0604020202020204" pitchFamily="34" charset="0"/>
              <a:buChar char="•"/>
            </a:pPr>
            <a:r>
              <a:rPr lang="vi-VN" sz="1800"/>
              <a:t>Gọi phương thức update của đối tượng SQLiteDatabase để cập nhật trạng thái của đơn hàng. Nếu số lượng dòng bị ảnh hưởng lớn hơn 0, trả về true, ngược lại trả về false.</a:t>
            </a:r>
          </a:p>
          <a:p>
            <a:pPr marL="0" indent="0" algn="l">
              <a:spcAft>
                <a:spcPts val="1200"/>
              </a:spcAft>
            </a:pPr>
            <a:r>
              <a:rPr lang="vi-VN" sz="1800"/>
              <a:t>=&gt;Cập nhật trạng thái đơn hàng dựa trên orderId. </a:t>
            </a:r>
          </a:p>
        </p:txBody>
      </p:sp>
    </p:spTree>
    <p:extLst>
      <p:ext uri="{BB962C8B-B14F-4D97-AF65-F5344CB8AC3E}">
        <p14:creationId xmlns:p14="http://schemas.microsoft.com/office/powerpoint/2010/main" val="327599461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40"/>
          <p:cNvSpPr txBox="1">
            <a:spLocks noGrp="1"/>
          </p:cNvSpPr>
          <p:nvPr>
            <p:ph type="title"/>
          </p:nvPr>
        </p:nvSpPr>
        <p:spPr>
          <a:xfrm>
            <a:off x="3028843" y="270669"/>
            <a:ext cx="4864500" cy="645000"/>
          </a:xfrm>
          <a:prstGeom prst="rect">
            <a:avLst/>
          </a:prstGeom>
        </p:spPr>
        <p:txBody>
          <a:bodyPr spcFirstLastPara="1" wrap="square" lIns="0" tIns="0" rIns="0" bIns="0" anchor="t" anchorCtr="0">
            <a:noAutofit/>
          </a:bodyPr>
          <a:lstStyle/>
          <a:p>
            <a:pPr marL="0" lvl="0" indent="0" algn="l" rtl="0">
              <a:spcBef>
                <a:spcPts val="0"/>
              </a:spcBef>
              <a:spcAft>
                <a:spcPts val="0"/>
              </a:spcAft>
              <a:buSzPts val="4700"/>
              <a:buNone/>
            </a:pPr>
            <a:r>
              <a:rPr lang="vi-VN" sz="2400"/>
              <a:t>CRUD: </a:t>
            </a:r>
            <a:r>
              <a:rPr lang="vi-VN" sz="2400" u="sng"/>
              <a:t>orderCRUD</a:t>
            </a:r>
            <a:endParaRPr sz="2400" u="sng"/>
          </a:p>
        </p:txBody>
      </p:sp>
      <p:sp>
        <p:nvSpPr>
          <p:cNvPr id="335" name="Google Shape;335;p40"/>
          <p:cNvSpPr txBox="1">
            <a:spLocks noGrp="1"/>
          </p:cNvSpPr>
          <p:nvPr>
            <p:ph type="subTitle" idx="1"/>
          </p:nvPr>
        </p:nvSpPr>
        <p:spPr>
          <a:xfrm>
            <a:off x="1165313" y="622902"/>
            <a:ext cx="5642469" cy="479174"/>
          </a:xfrm>
          <a:prstGeom prst="rect">
            <a:avLst/>
          </a:prstGeom>
        </p:spPr>
        <p:txBody>
          <a:bodyPr spcFirstLastPara="1" wrap="square" lIns="0" tIns="0" rIns="0" bIns="0" anchor="t" anchorCtr="0">
            <a:noAutofit/>
          </a:bodyPr>
          <a:lstStyle/>
          <a:p>
            <a:pPr marL="285750" lvl="0" indent="-285750" algn="l" rtl="0">
              <a:spcBef>
                <a:spcPts val="0"/>
              </a:spcBef>
              <a:spcAft>
                <a:spcPts val="1200"/>
              </a:spcAft>
              <a:buFont typeface="Arial" panose="020B0604020202020204" pitchFamily="34" charset="0"/>
              <a:buChar char="•"/>
            </a:pPr>
            <a:r>
              <a:rPr lang="vi-VN" sz="1800" b="1"/>
              <a:t>Phương thức updateOrderList:</a:t>
            </a:r>
            <a:endParaRPr lang="vi-VN" sz="1800"/>
          </a:p>
        </p:txBody>
      </p:sp>
      <p:sp>
        <p:nvSpPr>
          <p:cNvPr id="4" name="Google Shape;1460;p74">
            <a:extLst>
              <a:ext uri="{FF2B5EF4-FFF2-40B4-BE49-F238E27FC236}">
                <a16:creationId xmlns:a16="http://schemas.microsoft.com/office/drawing/2014/main" id="{E06D66F6-623E-7896-D86C-7E3B918A78D5}"/>
              </a:ext>
            </a:extLst>
          </p:cNvPr>
          <p:cNvSpPr/>
          <p:nvPr/>
        </p:nvSpPr>
        <p:spPr>
          <a:xfrm>
            <a:off x="7233683" y="-199856"/>
            <a:ext cx="2320494" cy="2476717"/>
          </a:xfrm>
          <a:custGeom>
            <a:avLst/>
            <a:gdLst/>
            <a:ahLst/>
            <a:cxnLst/>
            <a:rect l="l" t="t" r="r" b="b"/>
            <a:pathLst>
              <a:path w="146265" h="156112" extrusionOk="0">
                <a:moveTo>
                  <a:pt x="5411" y="0"/>
                </a:moveTo>
                <a:cubicBezTo>
                  <a:pt x="5411" y="0"/>
                  <a:pt x="1" y="28329"/>
                  <a:pt x="20548" y="36870"/>
                </a:cubicBezTo>
                <a:cubicBezTo>
                  <a:pt x="24058" y="38329"/>
                  <a:pt x="27694" y="38893"/>
                  <a:pt x="31373" y="38893"/>
                </a:cubicBezTo>
                <a:cubicBezTo>
                  <a:pt x="43912" y="38893"/>
                  <a:pt x="56943" y="32338"/>
                  <a:pt x="67152" y="32338"/>
                </a:cubicBezTo>
                <a:cubicBezTo>
                  <a:pt x="71479" y="32338"/>
                  <a:pt x="75300" y="33516"/>
                  <a:pt x="78361" y="36870"/>
                </a:cubicBezTo>
                <a:cubicBezTo>
                  <a:pt x="90793" y="50426"/>
                  <a:pt x="72190" y="65958"/>
                  <a:pt x="96993" y="74500"/>
                </a:cubicBezTo>
                <a:cubicBezTo>
                  <a:pt x="105899" y="77600"/>
                  <a:pt x="114015" y="83740"/>
                  <a:pt x="115717" y="93497"/>
                </a:cubicBezTo>
                <a:cubicBezTo>
                  <a:pt x="117814" y="105503"/>
                  <a:pt x="109060" y="112403"/>
                  <a:pt x="105504" y="122646"/>
                </a:cubicBezTo>
                <a:cubicBezTo>
                  <a:pt x="103559" y="128148"/>
                  <a:pt x="104744" y="135078"/>
                  <a:pt x="107024" y="140245"/>
                </a:cubicBezTo>
                <a:cubicBezTo>
                  <a:pt x="109699" y="146294"/>
                  <a:pt x="114501" y="151218"/>
                  <a:pt x="120580" y="153832"/>
                </a:cubicBezTo>
                <a:cubicBezTo>
                  <a:pt x="124167" y="155413"/>
                  <a:pt x="128027" y="156081"/>
                  <a:pt x="131918" y="156112"/>
                </a:cubicBezTo>
                <a:cubicBezTo>
                  <a:pt x="133438" y="156112"/>
                  <a:pt x="146265" y="155200"/>
                  <a:pt x="146265" y="153650"/>
                </a:cubicBezTo>
                <a:lnTo>
                  <a:pt x="1462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 name="Picture 4">
            <a:extLst>
              <a:ext uri="{FF2B5EF4-FFF2-40B4-BE49-F238E27FC236}">
                <a16:creationId xmlns:a16="http://schemas.microsoft.com/office/drawing/2014/main" id="{3127EB04-63F5-6047-0D68-8D4889D76360}"/>
              </a:ext>
            </a:extLst>
          </p:cNvPr>
          <p:cNvPicPr>
            <a:picLocks noChangeAspect="1"/>
          </p:cNvPicPr>
          <p:nvPr/>
        </p:nvPicPr>
        <p:blipFill>
          <a:blip r:embed="rId3"/>
          <a:stretch>
            <a:fillRect/>
          </a:stretch>
        </p:blipFill>
        <p:spPr>
          <a:xfrm>
            <a:off x="1525051" y="936204"/>
            <a:ext cx="6453636" cy="1419799"/>
          </a:xfrm>
          <a:prstGeom prst="rect">
            <a:avLst/>
          </a:prstGeom>
        </p:spPr>
      </p:pic>
      <p:sp>
        <p:nvSpPr>
          <p:cNvPr id="6" name="Google Shape;335;p40">
            <a:extLst>
              <a:ext uri="{FF2B5EF4-FFF2-40B4-BE49-F238E27FC236}">
                <a16:creationId xmlns:a16="http://schemas.microsoft.com/office/drawing/2014/main" id="{BDBEE93A-D81B-A61A-BF6C-EE17EE4DCA0A}"/>
              </a:ext>
            </a:extLst>
          </p:cNvPr>
          <p:cNvSpPr txBox="1">
            <a:spLocks/>
          </p:cNvSpPr>
          <p:nvPr/>
        </p:nvSpPr>
        <p:spPr>
          <a:xfrm>
            <a:off x="2035238" y="2503652"/>
            <a:ext cx="7108762" cy="907609"/>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2100"/>
              <a:buFont typeface="Syne"/>
              <a:buNone/>
              <a:defRPr sz="1600" b="0" i="0" u="none" strike="noStrike" cap="none">
                <a:solidFill>
                  <a:schemeClr val="dk1"/>
                </a:solidFill>
                <a:latin typeface="Syne"/>
                <a:ea typeface="Syne"/>
                <a:cs typeface="Syne"/>
                <a:sym typeface="Syne"/>
              </a:defRPr>
            </a:lvl1pPr>
            <a:lvl2pPr marL="914400" marR="0" lvl="1"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2pPr>
            <a:lvl3pPr marL="1371600" marR="0" lvl="2"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3pPr>
            <a:lvl4pPr marL="1828800" marR="0" lvl="3"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4pPr>
            <a:lvl5pPr marL="2286000" marR="0" lvl="4"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5pPr>
            <a:lvl6pPr marL="2743200" marR="0" lvl="5"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6pPr>
            <a:lvl7pPr marL="3200400" marR="0" lvl="6"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7pPr>
            <a:lvl8pPr marL="3657600" marR="0" lvl="7"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8pPr>
            <a:lvl9pPr marL="4114800" marR="0" lvl="8"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9pPr>
          </a:lstStyle>
          <a:p>
            <a:pPr marL="285750" indent="-285750" algn="l">
              <a:spcAft>
                <a:spcPts val="1200"/>
              </a:spcAft>
              <a:buFont typeface="Arial" panose="020B0604020202020204" pitchFamily="34" charset="0"/>
              <a:buChar char="•"/>
            </a:pPr>
            <a:r>
              <a:rPr lang="vi-VN" sz="1800"/>
              <a:t>Xóa tất cả các phần tử trong danh sách orderList.</a:t>
            </a:r>
          </a:p>
          <a:p>
            <a:pPr marL="285750" indent="-285750" algn="l">
              <a:spcAft>
                <a:spcPts val="1200"/>
              </a:spcAft>
              <a:buFont typeface="Arial" panose="020B0604020202020204" pitchFamily="34" charset="0"/>
              <a:buChar char="•"/>
            </a:pPr>
            <a:r>
              <a:rPr lang="vi-VN" sz="1800"/>
              <a:t>Thêm tất cả các đơn hàng từ cơ sở dữ liệu vào danh sách orderList bằng cách gọi phương thức getAllOrders.</a:t>
            </a:r>
          </a:p>
          <a:p>
            <a:pPr marL="0" indent="0" algn="l">
              <a:spcAft>
                <a:spcPts val="1200"/>
              </a:spcAft>
            </a:pPr>
            <a:r>
              <a:rPr lang="vi-VN" sz="1800"/>
              <a:t>=&gt; Cập nhật danh sách đơn hàng.</a:t>
            </a:r>
          </a:p>
        </p:txBody>
      </p:sp>
    </p:spTree>
    <p:extLst>
      <p:ext uri="{BB962C8B-B14F-4D97-AF65-F5344CB8AC3E}">
        <p14:creationId xmlns:p14="http://schemas.microsoft.com/office/powerpoint/2010/main" val="327692618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40"/>
          <p:cNvSpPr txBox="1">
            <a:spLocks noGrp="1"/>
          </p:cNvSpPr>
          <p:nvPr>
            <p:ph type="title"/>
          </p:nvPr>
        </p:nvSpPr>
        <p:spPr>
          <a:xfrm>
            <a:off x="3149996" y="40024"/>
            <a:ext cx="4864500" cy="645000"/>
          </a:xfrm>
          <a:prstGeom prst="rect">
            <a:avLst/>
          </a:prstGeom>
        </p:spPr>
        <p:txBody>
          <a:bodyPr spcFirstLastPara="1" wrap="square" lIns="0" tIns="0" rIns="0" bIns="0" anchor="t" anchorCtr="0">
            <a:noAutofit/>
          </a:bodyPr>
          <a:lstStyle/>
          <a:p>
            <a:pPr marL="0" lvl="0" indent="0" algn="l" rtl="0">
              <a:spcBef>
                <a:spcPts val="0"/>
              </a:spcBef>
              <a:spcAft>
                <a:spcPts val="0"/>
              </a:spcAft>
              <a:buSzPts val="4700"/>
              <a:buNone/>
            </a:pPr>
            <a:r>
              <a:rPr lang="vi-VN" sz="2400"/>
              <a:t>CRUD: </a:t>
            </a:r>
            <a:r>
              <a:rPr lang="vi-VN" sz="2400" u="sng"/>
              <a:t>orderCRUD</a:t>
            </a:r>
            <a:endParaRPr sz="2400" u="sng"/>
          </a:p>
        </p:txBody>
      </p:sp>
      <p:sp>
        <p:nvSpPr>
          <p:cNvPr id="335" name="Google Shape;335;p40"/>
          <p:cNvSpPr txBox="1">
            <a:spLocks noGrp="1"/>
          </p:cNvSpPr>
          <p:nvPr>
            <p:ph type="subTitle" idx="1"/>
          </p:nvPr>
        </p:nvSpPr>
        <p:spPr>
          <a:xfrm>
            <a:off x="1035971" y="309247"/>
            <a:ext cx="5642469" cy="479174"/>
          </a:xfrm>
          <a:prstGeom prst="rect">
            <a:avLst/>
          </a:prstGeom>
        </p:spPr>
        <p:txBody>
          <a:bodyPr spcFirstLastPara="1" wrap="square" lIns="0" tIns="0" rIns="0" bIns="0" anchor="t" anchorCtr="0">
            <a:noAutofit/>
          </a:bodyPr>
          <a:lstStyle/>
          <a:p>
            <a:pPr marL="285750" lvl="0" indent="-285750" algn="l" rtl="0">
              <a:spcBef>
                <a:spcPts val="0"/>
              </a:spcBef>
              <a:spcAft>
                <a:spcPts val="1200"/>
              </a:spcAft>
              <a:buFont typeface="Arial" panose="020B0604020202020204" pitchFamily="34" charset="0"/>
              <a:buChar char="•"/>
            </a:pPr>
            <a:r>
              <a:rPr lang="vi-VN" sz="1800" b="1"/>
              <a:t>Phương thức getLichSuMuaHang:</a:t>
            </a:r>
            <a:endParaRPr lang="vi-VN" sz="1800"/>
          </a:p>
        </p:txBody>
      </p:sp>
      <p:sp>
        <p:nvSpPr>
          <p:cNvPr id="4" name="Google Shape;1460;p74">
            <a:extLst>
              <a:ext uri="{FF2B5EF4-FFF2-40B4-BE49-F238E27FC236}">
                <a16:creationId xmlns:a16="http://schemas.microsoft.com/office/drawing/2014/main" id="{E06D66F6-623E-7896-D86C-7E3B918A78D5}"/>
              </a:ext>
            </a:extLst>
          </p:cNvPr>
          <p:cNvSpPr/>
          <p:nvPr/>
        </p:nvSpPr>
        <p:spPr>
          <a:xfrm>
            <a:off x="7233683" y="-199856"/>
            <a:ext cx="2320494" cy="2476717"/>
          </a:xfrm>
          <a:custGeom>
            <a:avLst/>
            <a:gdLst/>
            <a:ahLst/>
            <a:cxnLst/>
            <a:rect l="l" t="t" r="r" b="b"/>
            <a:pathLst>
              <a:path w="146265" h="156112" extrusionOk="0">
                <a:moveTo>
                  <a:pt x="5411" y="0"/>
                </a:moveTo>
                <a:cubicBezTo>
                  <a:pt x="5411" y="0"/>
                  <a:pt x="1" y="28329"/>
                  <a:pt x="20548" y="36870"/>
                </a:cubicBezTo>
                <a:cubicBezTo>
                  <a:pt x="24058" y="38329"/>
                  <a:pt x="27694" y="38893"/>
                  <a:pt x="31373" y="38893"/>
                </a:cubicBezTo>
                <a:cubicBezTo>
                  <a:pt x="43912" y="38893"/>
                  <a:pt x="56943" y="32338"/>
                  <a:pt x="67152" y="32338"/>
                </a:cubicBezTo>
                <a:cubicBezTo>
                  <a:pt x="71479" y="32338"/>
                  <a:pt x="75300" y="33516"/>
                  <a:pt x="78361" y="36870"/>
                </a:cubicBezTo>
                <a:cubicBezTo>
                  <a:pt x="90793" y="50426"/>
                  <a:pt x="72190" y="65958"/>
                  <a:pt x="96993" y="74500"/>
                </a:cubicBezTo>
                <a:cubicBezTo>
                  <a:pt x="105899" y="77600"/>
                  <a:pt x="114015" y="83740"/>
                  <a:pt x="115717" y="93497"/>
                </a:cubicBezTo>
                <a:cubicBezTo>
                  <a:pt x="117814" y="105503"/>
                  <a:pt x="109060" y="112403"/>
                  <a:pt x="105504" y="122646"/>
                </a:cubicBezTo>
                <a:cubicBezTo>
                  <a:pt x="103559" y="128148"/>
                  <a:pt x="104744" y="135078"/>
                  <a:pt x="107024" y="140245"/>
                </a:cubicBezTo>
                <a:cubicBezTo>
                  <a:pt x="109699" y="146294"/>
                  <a:pt x="114501" y="151218"/>
                  <a:pt x="120580" y="153832"/>
                </a:cubicBezTo>
                <a:cubicBezTo>
                  <a:pt x="124167" y="155413"/>
                  <a:pt x="128027" y="156081"/>
                  <a:pt x="131918" y="156112"/>
                </a:cubicBezTo>
                <a:cubicBezTo>
                  <a:pt x="133438" y="156112"/>
                  <a:pt x="146265" y="155200"/>
                  <a:pt x="146265" y="153650"/>
                </a:cubicBezTo>
                <a:lnTo>
                  <a:pt x="1462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a:extLst>
              <a:ext uri="{FF2B5EF4-FFF2-40B4-BE49-F238E27FC236}">
                <a16:creationId xmlns:a16="http://schemas.microsoft.com/office/drawing/2014/main" id="{621672A6-C971-87F3-4D2F-9709891B9743}"/>
              </a:ext>
            </a:extLst>
          </p:cNvPr>
          <p:cNvPicPr>
            <a:picLocks noChangeAspect="1"/>
          </p:cNvPicPr>
          <p:nvPr/>
        </p:nvPicPr>
        <p:blipFill>
          <a:blip r:embed="rId3"/>
          <a:stretch>
            <a:fillRect/>
          </a:stretch>
        </p:blipFill>
        <p:spPr>
          <a:xfrm>
            <a:off x="77271" y="685024"/>
            <a:ext cx="5467285" cy="4394459"/>
          </a:xfrm>
          <a:prstGeom prst="rect">
            <a:avLst/>
          </a:prstGeom>
        </p:spPr>
      </p:pic>
      <p:pic>
        <p:nvPicPr>
          <p:cNvPr id="6" name="Picture 5">
            <a:extLst>
              <a:ext uri="{FF2B5EF4-FFF2-40B4-BE49-F238E27FC236}">
                <a16:creationId xmlns:a16="http://schemas.microsoft.com/office/drawing/2014/main" id="{27A5F421-D27B-89BB-7A12-68F3073EF4D3}"/>
              </a:ext>
            </a:extLst>
          </p:cNvPr>
          <p:cNvPicPr>
            <a:picLocks noChangeAspect="1"/>
          </p:cNvPicPr>
          <p:nvPr/>
        </p:nvPicPr>
        <p:blipFill>
          <a:blip r:embed="rId4"/>
          <a:stretch>
            <a:fillRect/>
          </a:stretch>
        </p:blipFill>
        <p:spPr>
          <a:xfrm>
            <a:off x="4385736" y="2454425"/>
            <a:ext cx="4758264" cy="2625058"/>
          </a:xfrm>
          <a:prstGeom prst="rect">
            <a:avLst/>
          </a:prstGeom>
        </p:spPr>
      </p:pic>
    </p:spTree>
    <p:extLst>
      <p:ext uri="{BB962C8B-B14F-4D97-AF65-F5344CB8AC3E}">
        <p14:creationId xmlns:p14="http://schemas.microsoft.com/office/powerpoint/2010/main" val="68059335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40"/>
          <p:cNvSpPr txBox="1">
            <a:spLocks noGrp="1"/>
          </p:cNvSpPr>
          <p:nvPr>
            <p:ph type="title"/>
          </p:nvPr>
        </p:nvSpPr>
        <p:spPr>
          <a:xfrm>
            <a:off x="3028843" y="270669"/>
            <a:ext cx="4864500" cy="645000"/>
          </a:xfrm>
          <a:prstGeom prst="rect">
            <a:avLst/>
          </a:prstGeom>
        </p:spPr>
        <p:txBody>
          <a:bodyPr spcFirstLastPara="1" wrap="square" lIns="0" tIns="0" rIns="0" bIns="0" anchor="t" anchorCtr="0">
            <a:noAutofit/>
          </a:bodyPr>
          <a:lstStyle/>
          <a:p>
            <a:pPr marL="0" lvl="0" indent="0" algn="l" rtl="0">
              <a:spcBef>
                <a:spcPts val="0"/>
              </a:spcBef>
              <a:spcAft>
                <a:spcPts val="0"/>
              </a:spcAft>
              <a:buSzPts val="4700"/>
              <a:buNone/>
            </a:pPr>
            <a:r>
              <a:rPr lang="vi-VN" sz="2400"/>
              <a:t>CRUD: </a:t>
            </a:r>
            <a:r>
              <a:rPr lang="vi-VN" sz="2400" u="sng"/>
              <a:t>orderCRUD</a:t>
            </a:r>
            <a:endParaRPr sz="2400" u="sng"/>
          </a:p>
        </p:txBody>
      </p:sp>
      <p:sp>
        <p:nvSpPr>
          <p:cNvPr id="335" name="Google Shape;335;p40"/>
          <p:cNvSpPr txBox="1">
            <a:spLocks noGrp="1"/>
          </p:cNvSpPr>
          <p:nvPr>
            <p:ph type="subTitle" idx="1"/>
          </p:nvPr>
        </p:nvSpPr>
        <p:spPr>
          <a:xfrm>
            <a:off x="1250657" y="733320"/>
            <a:ext cx="5642469" cy="479174"/>
          </a:xfrm>
          <a:prstGeom prst="rect">
            <a:avLst/>
          </a:prstGeom>
        </p:spPr>
        <p:txBody>
          <a:bodyPr spcFirstLastPara="1" wrap="square" lIns="0" tIns="0" rIns="0" bIns="0" anchor="t" anchorCtr="0">
            <a:noAutofit/>
          </a:bodyPr>
          <a:lstStyle/>
          <a:p>
            <a:pPr marL="285750" lvl="0" indent="-285750" algn="l" rtl="0">
              <a:spcBef>
                <a:spcPts val="0"/>
              </a:spcBef>
              <a:spcAft>
                <a:spcPts val="1200"/>
              </a:spcAft>
              <a:buFont typeface="Arial" panose="020B0604020202020204" pitchFamily="34" charset="0"/>
              <a:buChar char="•"/>
            </a:pPr>
            <a:r>
              <a:rPr lang="vi-VN" sz="1800" b="1"/>
              <a:t>Phương thức getLichSuMuaHang:</a:t>
            </a:r>
            <a:endParaRPr lang="vi-VN" sz="1800"/>
          </a:p>
        </p:txBody>
      </p:sp>
      <p:sp>
        <p:nvSpPr>
          <p:cNvPr id="4" name="Google Shape;1460;p74">
            <a:extLst>
              <a:ext uri="{FF2B5EF4-FFF2-40B4-BE49-F238E27FC236}">
                <a16:creationId xmlns:a16="http://schemas.microsoft.com/office/drawing/2014/main" id="{E06D66F6-623E-7896-D86C-7E3B918A78D5}"/>
              </a:ext>
            </a:extLst>
          </p:cNvPr>
          <p:cNvSpPr/>
          <p:nvPr/>
        </p:nvSpPr>
        <p:spPr>
          <a:xfrm>
            <a:off x="7233683" y="-199856"/>
            <a:ext cx="2320494" cy="2476717"/>
          </a:xfrm>
          <a:custGeom>
            <a:avLst/>
            <a:gdLst/>
            <a:ahLst/>
            <a:cxnLst/>
            <a:rect l="l" t="t" r="r" b="b"/>
            <a:pathLst>
              <a:path w="146265" h="156112" extrusionOk="0">
                <a:moveTo>
                  <a:pt x="5411" y="0"/>
                </a:moveTo>
                <a:cubicBezTo>
                  <a:pt x="5411" y="0"/>
                  <a:pt x="1" y="28329"/>
                  <a:pt x="20548" y="36870"/>
                </a:cubicBezTo>
                <a:cubicBezTo>
                  <a:pt x="24058" y="38329"/>
                  <a:pt x="27694" y="38893"/>
                  <a:pt x="31373" y="38893"/>
                </a:cubicBezTo>
                <a:cubicBezTo>
                  <a:pt x="43912" y="38893"/>
                  <a:pt x="56943" y="32338"/>
                  <a:pt x="67152" y="32338"/>
                </a:cubicBezTo>
                <a:cubicBezTo>
                  <a:pt x="71479" y="32338"/>
                  <a:pt x="75300" y="33516"/>
                  <a:pt x="78361" y="36870"/>
                </a:cubicBezTo>
                <a:cubicBezTo>
                  <a:pt x="90793" y="50426"/>
                  <a:pt x="72190" y="65958"/>
                  <a:pt x="96993" y="74500"/>
                </a:cubicBezTo>
                <a:cubicBezTo>
                  <a:pt x="105899" y="77600"/>
                  <a:pt x="114015" y="83740"/>
                  <a:pt x="115717" y="93497"/>
                </a:cubicBezTo>
                <a:cubicBezTo>
                  <a:pt x="117814" y="105503"/>
                  <a:pt x="109060" y="112403"/>
                  <a:pt x="105504" y="122646"/>
                </a:cubicBezTo>
                <a:cubicBezTo>
                  <a:pt x="103559" y="128148"/>
                  <a:pt x="104744" y="135078"/>
                  <a:pt x="107024" y="140245"/>
                </a:cubicBezTo>
                <a:cubicBezTo>
                  <a:pt x="109699" y="146294"/>
                  <a:pt x="114501" y="151218"/>
                  <a:pt x="120580" y="153832"/>
                </a:cubicBezTo>
                <a:cubicBezTo>
                  <a:pt x="124167" y="155413"/>
                  <a:pt x="128027" y="156081"/>
                  <a:pt x="131918" y="156112"/>
                </a:cubicBezTo>
                <a:cubicBezTo>
                  <a:pt x="133438" y="156112"/>
                  <a:pt x="146265" y="155200"/>
                  <a:pt x="146265" y="153650"/>
                </a:cubicBezTo>
                <a:lnTo>
                  <a:pt x="1462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335;p40">
            <a:extLst>
              <a:ext uri="{FF2B5EF4-FFF2-40B4-BE49-F238E27FC236}">
                <a16:creationId xmlns:a16="http://schemas.microsoft.com/office/drawing/2014/main" id="{82A17FF0-4074-DA7D-C935-9A68567373EE}"/>
              </a:ext>
            </a:extLst>
          </p:cNvPr>
          <p:cNvSpPr txBox="1">
            <a:spLocks/>
          </p:cNvSpPr>
          <p:nvPr/>
        </p:nvSpPr>
        <p:spPr>
          <a:xfrm>
            <a:off x="1596326" y="1229697"/>
            <a:ext cx="7547674" cy="907609"/>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2100"/>
              <a:buFont typeface="Syne"/>
              <a:buNone/>
              <a:defRPr sz="1600" b="0" i="0" u="none" strike="noStrike" cap="none">
                <a:solidFill>
                  <a:schemeClr val="dk1"/>
                </a:solidFill>
                <a:latin typeface="Syne"/>
                <a:ea typeface="Syne"/>
                <a:cs typeface="Syne"/>
                <a:sym typeface="Syne"/>
              </a:defRPr>
            </a:lvl1pPr>
            <a:lvl2pPr marL="914400" marR="0" lvl="1"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2pPr>
            <a:lvl3pPr marL="1371600" marR="0" lvl="2"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3pPr>
            <a:lvl4pPr marL="1828800" marR="0" lvl="3"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4pPr>
            <a:lvl5pPr marL="2286000" marR="0" lvl="4"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5pPr>
            <a:lvl6pPr marL="2743200" marR="0" lvl="5"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6pPr>
            <a:lvl7pPr marL="3200400" marR="0" lvl="6"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7pPr>
            <a:lvl8pPr marL="3657600" marR="0" lvl="7"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8pPr>
            <a:lvl9pPr marL="4114800" marR="0" lvl="8"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9pPr>
          </a:lstStyle>
          <a:p>
            <a:pPr marL="285750" indent="-285750" algn="l">
              <a:spcAft>
                <a:spcPts val="1200"/>
              </a:spcAft>
              <a:buFont typeface="Arial" panose="020B0604020202020204" pitchFamily="34" charset="0"/>
              <a:buChar char="•"/>
            </a:pPr>
            <a:r>
              <a:rPr lang="vi-VN" sz="1800"/>
              <a:t>Thực hiện truy vấn SQL để lấy thông tin đơn hàng đã thanh toán của người dùng (Orders.UserID = ? AND Orders.Status = 'Đã thanh toán’).</a:t>
            </a:r>
          </a:p>
          <a:p>
            <a:pPr marL="285750" indent="-285750" algn="l">
              <a:spcAft>
                <a:spcPts val="1200"/>
              </a:spcAft>
              <a:buFont typeface="Arial" panose="020B0604020202020204" pitchFamily="34" charset="0"/>
              <a:buChar char="•"/>
            </a:pPr>
            <a:r>
              <a:rPr lang="vi-VN" sz="1800"/>
              <a:t>Dùng Cursor để duyệt qua từng dòng dữ liệu trả về.</a:t>
            </a:r>
          </a:p>
          <a:p>
            <a:pPr marL="285750" indent="-285750" algn="l">
              <a:spcAft>
                <a:spcPts val="1200"/>
              </a:spcAft>
              <a:buFont typeface="Arial" panose="020B0604020202020204" pitchFamily="34" charset="0"/>
              <a:buChar char="•"/>
            </a:pPr>
            <a:r>
              <a:rPr lang="vi-VN" sz="1800"/>
              <a:t>Tạo một đối tượng Order mới cho mỗi dòng và thiết lập các thuộc tính (OrderID, OrderDate, Status).</a:t>
            </a:r>
          </a:p>
          <a:p>
            <a:pPr marL="285750" indent="-285750" algn="l">
              <a:spcAft>
                <a:spcPts val="1200"/>
              </a:spcAft>
              <a:buFont typeface="Arial" panose="020B0604020202020204" pitchFamily="34" charset="0"/>
              <a:buChar char="•"/>
            </a:pPr>
            <a:r>
              <a:rPr lang="vi-VN" sz="1800"/>
              <a:t>Lấy thông tin sách từ BookID và gán vào đối tượng Order.</a:t>
            </a:r>
          </a:p>
          <a:p>
            <a:pPr marL="285750" indent="-285750" algn="l">
              <a:spcAft>
                <a:spcPts val="1200"/>
              </a:spcAft>
              <a:buFont typeface="Arial" panose="020B0604020202020204" pitchFamily="34" charset="0"/>
              <a:buChar char="•"/>
            </a:pPr>
            <a:r>
              <a:rPr lang="vi-VN" sz="1800"/>
              <a:t>Đóng Cursor sau khi hoàn thành và trả về danh sách purchaseHistory chứa lịch sử mua hàng.</a:t>
            </a:r>
          </a:p>
          <a:p>
            <a:pPr marL="0" indent="0" algn="l">
              <a:spcAft>
                <a:spcPts val="1200"/>
              </a:spcAft>
            </a:pPr>
            <a:r>
              <a:rPr lang="vi-VN" sz="1800"/>
              <a:t>=&gt; Lấy lịch sử mua hàng của một người dùng dựa trên userID.</a:t>
            </a:r>
          </a:p>
        </p:txBody>
      </p:sp>
    </p:spTree>
    <p:extLst>
      <p:ext uri="{BB962C8B-B14F-4D97-AF65-F5344CB8AC3E}">
        <p14:creationId xmlns:p14="http://schemas.microsoft.com/office/powerpoint/2010/main" val="379573675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40"/>
          <p:cNvSpPr txBox="1">
            <a:spLocks noGrp="1"/>
          </p:cNvSpPr>
          <p:nvPr>
            <p:ph type="title"/>
          </p:nvPr>
        </p:nvSpPr>
        <p:spPr>
          <a:xfrm>
            <a:off x="3028843" y="270669"/>
            <a:ext cx="4864500" cy="645000"/>
          </a:xfrm>
          <a:prstGeom prst="rect">
            <a:avLst/>
          </a:prstGeom>
        </p:spPr>
        <p:txBody>
          <a:bodyPr spcFirstLastPara="1" wrap="square" lIns="0" tIns="0" rIns="0" bIns="0" anchor="t" anchorCtr="0">
            <a:noAutofit/>
          </a:bodyPr>
          <a:lstStyle/>
          <a:p>
            <a:pPr marL="0" lvl="0" indent="0" algn="l" rtl="0">
              <a:spcBef>
                <a:spcPts val="0"/>
              </a:spcBef>
              <a:spcAft>
                <a:spcPts val="0"/>
              </a:spcAft>
              <a:buSzPts val="4700"/>
              <a:buNone/>
            </a:pPr>
            <a:r>
              <a:rPr lang="vi-VN" sz="2400"/>
              <a:t>CRUD: </a:t>
            </a:r>
            <a:r>
              <a:rPr lang="vi-VN" sz="2400" u="sng"/>
              <a:t>orderCRUD</a:t>
            </a:r>
            <a:endParaRPr sz="2400" u="sng"/>
          </a:p>
        </p:txBody>
      </p:sp>
      <p:sp>
        <p:nvSpPr>
          <p:cNvPr id="335" name="Google Shape;335;p40"/>
          <p:cNvSpPr txBox="1">
            <a:spLocks noGrp="1"/>
          </p:cNvSpPr>
          <p:nvPr>
            <p:ph type="subTitle" idx="1"/>
          </p:nvPr>
        </p:nvSpPr>
        <p:spPr>
          <a:xfrm>
            <a:off x="524600" y="1128315"/>
            <a:ext cx="2821235" cy="515758"/>
          </a:xfrm>
          <a:prstGeom prst="rect">
            <a:avLst/>
          </a:prstGeom>
        </p:spPr>
        <p:txBody>
          <a:bodyPr spcFirstLastPara="1" wrap="square" lIns="0" tIns="0" rIns="0" bIns="0" anchor="t" anchorCtr="0">
            <a:noAutofit/>
          </a:bodyPr>
          <a:lstStyle/>
          <a:p>
            <a:pPr marL="285750" lvl="0" indent="-285750" algn="l" rtl="0">
              <a:spcBef>
                <a:spcPts val="0"/>
              </a:spcBef>
              <a:spcAft>
                <a:spcPts val="1200"/>
              </a:spcAft>
              <a:buFont typeface="Arial" panose="020B0604020202020204" pitchFamily="34" charset="0"/>
              <a:buChar char="•"/>
            </a:pPr>
            <a:r>
              <a:rPr lang="vi-VN" sz="1800" b="1"/>
              <a:t>Phương thức gettruyenById:</a:t>
            </a:r>
            <a:endParaRPr lang="vi-VN" sz="1800"/>
          </a:p>
        </p:txBody>
      </p:sp>
      <p:sp>
        <p:nvSpPr>
          <p:cNvPr id="4" name="Google Shape;1460;p74">
            <a:extLst>
              <a:ext uri="{FF2B5EF4-FFF2-40B4-BE49-F238E27FC236}">
                <a16:creationId xmlns:a16="http://schemas.microsoft.com/office/drawing/2014/main" id="{E06D66F6-623E-7896-D86C-7E3B918A78D5}"/>
              </a:ext>
            </a:extLst>
          </p:cNvPr>
          <p:cNvSpPr/>
          <p:nvPr/>
        </p:nvSpPr>
        <p:spPr>
          <a:xfrm>
            <a:off x="7233683" y="-199856"/>
            <a:ext cx="2320494" cy="2476717"/>
          </a:xfrm>
          <a:custGeom>
            <a:avLst/>
            <a:gdLst/>
            <a:ahLst/>
            <a:cxnLst/>
            <a:rect l="l" t="t" r="r" b="b"/>
            <a:pathLst>
              <a:path w="146265" h="156112" extrusionOk="0">
                <a:moveTo>
                  <a:pt x="5411" y="0"/>
                </a:moveTo>
                <a:cubicBezTo>
                  <a:pt x="5411" y="0"/>
                  <a:pt x="1" y="28329"/>
                  <a:pt x="20548" y="36870"/>
                </a:cubicBezTo>
                <a:cubicBezTo>
                  <a:pt x="24058" y="38329"/>
                  <a:pt x="27694" y="38893"/>
                  <a:pt x="31373" y="38893"/>
                </a:cubicBezTo>
                <a:cubicBezTo>
                  <a:pt x="43912" y="38893"/>
                  <a:pt x="56943" y="32338"/>
                  <a:pt x="67152" y="32338"/>
                </a:cubicBezTo>
                <a:cubicBezTo>
                  <a:pt x="71479" y="32338"/>
                  <a:pt x="75300" y="33516"/>
                  <a:pt x="78361" y="36870"/>
                </a:cubicBezTo>
                <a:cubicBezTo>
                  <a:pt x="90793" y="50426"/>
                  <a:pt x="72190" y="65958"/>
                  <a:pt x="96993" y="74500"/>
                </a:cubicBezTo>
                <a:cubicBezTo>
                  <a:pt x="105899" y="77600"/>
                  <a:pt x="114015" y="83740"/>
                  <a:pt x="115717" y="93497"/>
                </a:cubicBezTo>
                <a:cubicBezTo>
                  <a:pt x="117814" y="105503"/>
                  <a:pt x="109060" y="112403"/>
                  <a:pt x="105504" y="122646"/>
                </a:cubicBezTo>
                <a:cubicBezTo>
                  <a:pt x="103559" y="128148"/>
                  <a:pt x="104744" y="135078"/>
                  <a:pt x="107024" y="140245"/>
                </a:cubicBezTo>
                <a:cubicBezTo>
                  <a:pt x="109699" y="146294"/>
                  <a:pt x="114501" y="151218"/>
                  <a:pt x="120580" y="153832"/>
                </a:cubicBezTo>
                <a:cubicBezTo>
                  <a:pt x="124167" y="155413"/>
                  <a:pt x="128027" y="156081"/>
                  <a:pt x="131918" y="156112"/>
                </a:cubicBezTo>
                <a:cubicBezTo>
                  <a:pt x="133438" y="156112"/>
                  <a:pt x="146265" y="155200"/>
                  <a:pt x="146265" y="153650"/>
                </a:cubicBezTo>
                <a:lnTo>
                  <a:pt x="1462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 name="Picture 4">
            <a:extLst>
              <a:ext uri="{FF2B5EF4-FFF2-40B4-BE49-F238E27FC236}">
                <a16:creationId xmlns:a16="http://schemas.microsoft.com/office/drawing/2014/main" id="{33AE77E0-FE3A-886C-2676-57BB27409359}"/>
              </a:ext>
            </a:extLst>
          </p:cNvPr>
          <p:cNvPicPr>
            <a:picLocks noChangeAspect="1"/>
          </p:cNvPicPr>
          <p:nvPr/>
        </p:nvPicPr>
        <p:blipFill>
          <a:blip r:embed="rId3"/>
          <a:stretch>
            <a:fillRect/>
          </a:stretch>
        </p:blipFill>
        <p:spPr>
          <a:xfrm>
            <a:off x="3157904" y="593169"/>
            <a:ext cx="5705335" cy="4485972"/>
          </a:xfrm>
          <a:prstGeom prst="rect">
            <a:avLst/>
          </a:prstGeom>
        </p:spPr>
      </p:pic>
    </p:spTree>
    <p:extLst>
      <p:ext uri="{BB962C8B-B14F-4D97-AF65-F5344CB8AC3E}">
        <p14:creationId xmlns:p14="http://schemas.microsoft.com/office/powerpoint/2010/main" val="9165784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40"/>
          <p:cNvSpPr txBox="1">
            <a:spLocks noGrp="1"/>
          </p:cNvSpPr>
          <p:nvPr>
            <p:ph type="title"/>
          </p:nvPr>
        </p:nvSpPr>
        <p:spPr>
          <a:xfrm>
            <a:off x="3028843" y="270669"/>
            <a:ext cx="4864500" cy="645000"/>
          </a:xfrm>
          <a:prstGeom prst="rect">
            <a:avLst/>
          </a:prstGeom>
        </p:spPr>
        <p:txBody>
          <a:bodyPr spcFirstLastPara="1" wrap="square" lIns="0" tIns="0" rIns="0" bIns="0" anchor="t" anchorCtr="0">
            <a:noAutofit/>
          </a:bodyPr>
          <a:lstStyle/>
          <a:p>
            <a:pPr marL="0" lvl="0" indent="0" algn="l" rtl="0">
              <a:spcBef>
                <a:spcPts val="0"/>
              </a:spcBef>
              <a:spcAft>
                <a:spcPts val="0"/>
              </a:spcAft>
              <a:buSzPts val="4700"/>
              <a:buNone/>
            </a:pPr>
            <a:r>
              <a:rPr lang="vi-VN" sz="2400"/>
              <a:t>CRUD: </a:t>
            </a:r>
            <a:r>
              <a:rPr lang="vi-VN" sz="2400" u="sng"/>
              <a:t>orderCRUD</a:t>
            </a:r>
            <a:endParaRPr sz="2400" u="sng"/>
          </a:p>
        </p:txBody>
      </p:sp>
      <p:sp>
        <p:nvSpPr>
          <p:cNvPr id="335" name="Google Shape;335;p40"/>
          <p:cNvSpPr txBox="1">
            <a:spLocks noGrp="1"/>
          </p:cNvSpPr>
          <p:nvPr>
            <p:ph type="subTitle" idx="1"/>
          </p:nvPr>
        </p:nvSpPr>
        <p:spPr>
          <a:xfrm>
            <a:off x="1250657" y="733320"/>
            <a:ext cx="5642469" cy="479174"/>
          </a:xfrm>
          <a:prstGeom prst="rect">
            <a:avLst/>
          </a:prstGeom>
        </p:spPr>
        <p:txBody>
          <a:bodyPr spcFirstLastPara="1" wrap="square" lIns="0" tIns="0" rIns="0" bIns="0" anchor="t" anchorCtr="0">
            <a:noAutofit/>
          </a:bodyPr>
          <a:lstStyle/>
          <a:p>
            <a:pPr marL="285750" lvl="0" indent="-285750" algn="l" rtl="0">
              <a:spcBef>
                <a:spcPts val="0"/>
              </a:spcBef>
              <a:spcAft>
                <a:spcPts val="1200"/>
              </a:spcAft>
              <a:buFont typeface="Arial" panose="020B0604020202020204" pitchFamily="34" charset="0"/>
              <a:buChar char="•"/>
            </a:pPr>
            <a:r>
              <a:rPr lang="vi-VN" sz="1800" b="1"/>
              <a:t>Phương thức gettruyenById:</a:t>
            </a:r>
            <a:endParaRPr lang="vi-VN" sz="1800"/>
          </a:p>
        </p:txBody>
      </p:sp>
      <p:sp>
        <p:nvSpPr>
          <p:cNvPr id="4" name="Google Shape;1460;p74">
            <a:extLst>
              <a:ext uri="{FF2B5EF4-FFF2-40B4-BE49-F238E27FC236}">
                <a16:creationId xmlns:a16="http://schemas.microsoft.com/office/drawing/2014/main" id="{E06D66F6-623E-7896-D86C-7E3B918A78D5}"/>
              </a:ext>
            </a:extLst>
          </p:cNvPr>
          <p:cNvSpPr/>
          <p:nvPr/>
        </p:nvSpPr>
        <p:spPr>
          <a:xfrm>
            <a:off x="7233683" y="-199856"/>
            <a:ext cx="2320494" cy="2476717"/>
          </a:xfrm>
          <a:custGeom>
            <a:avLst/>
            <a:gdLst/>
            <a:ahLst/>
            <a:cxnLst/>
            <a:rect l="l" t="t" r="r" b="b"/>
            <a:pathLst>
              <a:path w="146265" h="156112" extrusionOk="0">
                <a:moveTo>
                  <a:pt x="5411" y="0"/>
                </a:moveTo>
                <a:cubicBezTo>
                  <a:pt x="5411" y="0"/>
                  <a:pt x="1" y="28329"/>
                  <a:pt x="20548" y="36870"/>
                </a:cubicBezTo>
                <a:cubicBezTo>
                  <a:pt x="24058" y="38329"/>
                  <a:pt x="27694" y="38893"/>
                  <a:pt x="31373" y="38893"/>
                </a:cubicBezTo>
                <a:cubicBezTo>
                  <a:pt x="43912" y="38893"/>
                  <a:pt x="56943" y="32338"/>
                  <a:pt x="67152" y="32338"/>
                </a:cubicBezTo>
                <a:cubicBezTo>
                  <a:pt x="71479" y="32338"/>
                  <a:pt x="75300" y="33516"/>
                  <a:pt x="78361" y="36870"/>
                </a:cubicBezTo>
                <a:cubicBezTo>
                  <a:pt x="90793" y="50426"/>
                  <a:pt x="72190" y="65958"/>
                  <a:pt x="96993" y="74500"/>
                </a:cubicBezTo>
                <a:cubicBezTo>
                  <a:pt x="105899" y="77600"/>
                  <a:pt x="114015" y="83740"/>
                  <a:pt x="115717" y="93497"/>
                </a:cubicBezTo>
                <a:cubicBezTo>
                  <a:pt x="117814" y="105503"/>
                  <a:pt x="109060" y="112403"/>
                  <a:pt x="105504" y="122646"/>
                </a:cubicBezTo>
                <a:cubicBezTo>
                  <a:pt x="103559" y="128148"/>
                  <a:pt x="104744" y="135078"/>
                  <a:pt x="107024" y="140245"/>
                </a:cubicBezTo>
                <a:cubicBezTo>
                  <a:pt x="109699" y="146294"/>
                  <a:pt x="114501" y="151218"/>
                  <a:pt x="120580" y="153832"/>
                </a:cubicBezTo>
                <a:cubicBezTo>
                  <a:pt x="124167" y="155413"/>
                  <a:pt x="128027" y="156081"/>
                  <a:pt x="131918" y="156112"/>
                </a:cubicBezTo>
                <a:cubicBezTo>
                  <a:pt x="133438" y="156112"/>
                  <a:pt x="146265" y="155200"/>
                  <a:pt x="146265" y="153650"/>
                </a:cubicBezTo>
                <a:lnTo>
                  <a:pt x="1462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335;p40">
            <a:extLst>
              <a:ext uri="{FF2B5EF4-FFF2-40B4-BE49-F238E27FC236}">
                <a16:creationId xmlns:a16="http://schemas.microsoft.com/office/drawing/2014/main" id="{82A17FF0-4074-DA7D-C935-9A68567373EE}"/>
              </a:ext>
            </a:extLst>
          </p:cNvPr>
          <p:cNvSpPr txBox="1">
            <a:spLocks/>
          </p:cNvSpPr>
          <p:nvPr/>
        </p:nvSpPr>
        <p:spPr>
          <a:xfrm>
            <a:off x="1596326" y="1229697"/>
            <a:ext cx="7547674" cy="907609"/>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2100"/>
              <a:buFont typeface="Syne"/>
              <a:buNone/>
              <a:defRPr sz="1600" b="0" i="0" u="none" strike="noStrike" cap="none">
                <a:solidFill>
                  <a:schemeClr val="dk1"/>
                </a:solidFill>
                <a:latin typeface="Syne"/>
                <a:ea typeface="Syne"/>
                <a:cs typeface="Syne"/>
                <a:sym typeface="Syne"/>
              </a:defRPr>
            </a:lvl1pPr>
            <a:lvl2pPr marL="914400" marR="0" lvl="1"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2pPr>
            <a:lvl3pPr marL="1371600" marR="0" lvl="2"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3pPr>
            <a:lvl4pPr marL="1828800" marR="0" lvl="3"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4pPr>
            <a:lvl5pPr marL="2286000" marR="0" lvl="4"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5pPr>
            <a:lvl6pPr marL="2743200" marR="0" lvl="5"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6pPr>
            <a:lvl7pPr marL="3200400" marR="0" lvl="6"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7pPr>
            <a:lvl8pPr marL="3657600" marR="0" lvl="7"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8pPr>
            <a:lvl9pPr marL="4114800" marR="0" lvl="8"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9pPr>
          </a:lstStyle>
          <a:p>
            <a:pPr marL="285750" indent="-285750" algn="l">
              <a:spcAft>
                <a:spcPts val="1200"/>
              </a:spcAft>
              <a:buFont typeface="Arial" panose="020B0604020202020204" pitchFamily="34" charset="0"/>
              <a:buChar char="•"/>
            </a:pPr>
            <a:r>
              <a:rPr lang="vi-VN" sz="1800"/>
              <a:t>Thực hiện truy vấn SQL "SELECT * FROM Book WHERE BookID = ?" với bookID là tham số truyền vào.</a:t>
            </a:r>
          </a:p>
          <a:p>
            <a:pPr marL="285750" indent="-285750" algn="l">
              <a:spcAft>
                <a:spcPts val="1200"/>
              </a:spcAft>
              <a:buFont typeface="Arial" panose="020B0604020202020204" pitchFamily="34" charset="0"/>
              <a:buChar char="•"/>
            </a:pPr>
            <a:r>
              <a:rPr lang="vi-VN" sz="1800"/>
              <a:t>Dùng Cursor để kiểm tra xem có kết quả không và di chuyển con trỏ Cursor đến dòng đầu tiên.</a:t>
            </a:r>
          </a:p>
          <a:p>
            <a:pPr marL="285750" indent="-285750" algn="l">
              <a:spcAft>
                <a:spcPts val="1200"/>
              </a:spcAft>
              <a:buFont typeface="Arial" panose="020B0604020202020204" pitchFamily="34" charset="0"/>
              <a:buChar char="•"/>
            </a:pPr>
            <a:r>
              <a:rPr lang="vi-VN" sz="1800"/>
              <a:t>Tạo một đối tượng Truyen và thiết lập các thuộc tính (Title, ImageName) từ Cursor.</a:t>
            </a:r>
          </a:p>
          <a:p>
            <a:pPr marL="285750" indent="-285750" algn="l">
              <a:spcAft>
                <a:spcPts val="1200"/>
              </a:spcAft>
              <a:buFont typeface="Arial" panose="020B0604020202020204" pitchFamily="34" charset="0"/>
              <a:buChar char="•"/>
            </a:pPr>
            <a:r>
              <a:rPr lang="vi-VN" sz="1800"/>
              <a:t>Đóng Cursor sau khi hoàn thành và trả về đối tượng Truyen.</a:t>
            </a:r>
          </a:p>
          <a:p>
            <a:pPr marL="0" indent="0" algn="l">
              <a:spcAft>
                <a:spcPts val="1200"/>
              </a:spcAft>
            </a:pPr>
            <a:r>
              <a:rPr lang="vi-VN" sz="1800"/>
              <a:t>=&gt; Lấy thông tin truyện dựa trên bookID.</a:t>
            </a:r>
          </a:p>
        </p:txBody>
      </p:sp>
    </p:spTree>
    <p:extLst>
      <p:ext uri="{BB962C8B-B14F-4D97-AF65-F5344CB8AC3E}">
        <p14:creationId xmlns:p14="http://schemas.microsoft.com/office/powerpoint/2010/main" val="42713618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40"/>
          <p:cNvSpPr txBox="1">
            <a:spLocks noGrp="1"/>
          </p:cNvSpPr>
          <p:nvPr>
            <p:ph type="title"/>
          </p:nvPr>
        </p:nvSpPr>
        <p:spPr>
          <a:xfrm>
            <a:off x="3287847" y="160502"/>
            <a:ext cx="4864500" cy="645000"/>
          </a:xfrm>
          <a:prstGeom prst="rect">
            <a:avLst/>
          </a:prstGeom>
        </p:spPr>
        <p:txBody>
          <a:bodyPr spcFirstLastPara="1" wrap="square" lIns="0" tIns="0" rIns="0" bIns="0" anchor="t" anchorCtr="0">
            <a:noAutofit/>
          </a:bodyPr>
          <a:lstStyle/>
          <a:p>
            <a:pPr marL="0" lvl="0" indent="0" algn="l" rtl="0">
              <a:spcBef>
                <a:spcPts val="0"/>
              </a:spcBef>
              <a:spcAft>
                <a:spcPts val="0"/>
              </a:spcAft>
              <a:buSzPts val="4700"/>
              <a:buNone/>
            </a:pPr>
            <a:r>
              <a:rPr lang="vi-VN" sz="2400"/>
              <a:t>Giới thiệu đề tài</a:t>
            </a:r>
            <a:endParaRPr sz="2400"/>
          </a:p>
        </p:txBody>
      </p:sp>
      <p:sp>
        <p:nvSpPr>
          <p:cNvPr id="335" name="Google Shape;335;p40"/>
          <p:cNvSpPr txBox="1">
            <a:spLocks noGrp="1"/>
          </p:cNvSpPr>
          <p:nvPr>
            <p:ph type="subTitle" idx="1"/>
          </p:nvPr>
        </p:nvSpPr>
        <p:spPr>
          <a:xfrm>
            <a:off x="720090" y="798793"/>
            <a:ext cx="7911229" cy="3333127"/>
          </a:xfrm>
          <a:prstGeom prst="rect">
            <a:avLst/>
          </a:prstGeom>
        </p:spPr>
        <p:txBody>
          <a:bodyPr spcFirstLastPara="1" wrap="square" lIns="0" tIns="0" rIns="0" bIns="0" anchor="t" anchorCtr="0">
            <a:noAutofit/>
          </a:bodyPr>
          <a:lstStyle/>
          <a:p>
            <a:pPr marL="285750" lvl="0" indent="-285750" algn="just" rtl="0">
              <a:spcBef>
                <a:spcPts val="0"/>
              </a:spcBef>
              <a:spcAft>
                <a:spcPts val="1200"/>
              </a:spcAft>
              <a:buFont typeface="Arial" panose="020B0604020202020204" pitchFamily="34" charset="0"/>
              <a:buChar char="•"/>
            </a:pPr>
            <a:r>
              <a:rPr lang="vi-VN" sz="1800"/>
              <a:t>Tổng quan: Trong thời đại công nghệ số hiện nay, việc đọc sách không còn chỉ gói gọn trong những trang sách giấy truyền thống mà đã chuyển đổi mạnh mẽ sang nền tảng số. App đọc sách online là một giải pháp tiện ích giúp người dùng có thể tiếp cận kho tàng tri thức mọi lúc, mọi nơi thông qua các thiết bị điện tử như điện thoại di động, máy tính bảng, hoặc máy tính xách tay.</a:t>
            </a:r>
          </a:p>
          <a:p>
            <a:pPr marL="285750" lvl="0" indent="-285750" algn="just" rtl="0">
              <a:spcBef>
                <a:spcPts val="0"/>
              </a:spcBef>
              <a:spcAft>
                <a:spcPts val="1200"/>
              </a:spcAft>
              <a:buFont typeface="Arial" panose="020B0604020202020204" pitchFamily="34" charset="0"/>
              <a:buChar char="•"/>
            </a:pPr>
            <a:r>
              <a:rPr lang="vi-VN" sz="1800"/>
              <a:t>Mục tiêu đề tài : Phát triển một ứng dụng đọc sách tiện lợi và dễ sử dụng: Ứng dụng cần có giao diện thân thiện, hỗ trợ nhiều định dạng sách và có thể tùy chỉnh để phù hợp với nhu cầu của từng người dùng.Cung cấp kho sách đa dạng và phong phú: Tích hợp một thư viện số với nhiều thể loại sách từ văn học, khoa học, kinh tế đến sách giáo dục và kỹ năng sống.Tối ưu hóa trải nghiệm người dùng: Tính năng khả năng tìm kiếm thông tin nhanh chóng.</a:t>
            </a:r>
            <a:endParaRPr lang="en-US" sz="1800"/>
          </a:p>
        </p:txBody>
      </p:sp>
      <p:sp>
        <p:nvSpPr>
          <p:cNvPr id="4" name="Google Shape;1460;p74">
            <a:extLst>
              <a:ext uri="{FF2B5EF4-FFF2-40B4-BE49-F238E27FC236}">
                <a16:creationId xmlns:a16="http://schemas.microsoft.com/office/drawing/2014/main" id="{E06D66F6-623E-7896-D86C-7E3B918A78D5}"/>
              </a:ext>
            </a:extLst>
          </p:cNvPr>
          <p:cNvSpPr/>
          <p:nvPr/>
        </p:nvSpPr>
        <p:spPr>
          <a:xfrm>
            <a:off x="7233683" y="-199856"/>
            <a:ext cx="2320494" cy="2476717"/>
          </a:xfrm>
          <a:custGeom>
            <a:avLst/>
            <a:gdLst/>
            <a:ahLst/>
            <a:cxnLst/>
            <a:rect l="l" t="t" r="r" b="b"/>
            <a:pathLst>
              <a:path w="146265" h="156112" extrusionOk="0">
                <a:moveTo>
                  <a:pt x="5411" y="0"/>
                </a:moveTo>
                <a:cubicBezTo>
                  <a:pt x="5411" y="0"/>
                  <a:pt x="1" y="28329"/>
                  <a:pt x="20548" y="36870"/>
                </a:cubicBezTo>
                <a:cubicBezTo>
                  <a:pt x="24058" y="38329"/>
                  <a:pt x="27694" y="38893"/>
                  <a:pt x="31373" y="38893"/>
                </a:cubicBezTo>
                <a:cubicBezTo>
                  <a:pt x="43912" y="38893"/>
                  <a:pt x="56943" y="32338"/>
                  <a:pt x="67152" y="32338"/>
                </a:cubicBezTo>
                <a:cubicBezTo>
                  <a:pt x="71479" y="32338"/>
                  <a:pt x="75300" y="33516"/>
                  <a:pt x="78361" y="36870"/>
                </a:cubicBezTo>
                <a:cubicBezTo>
                  <a:pt x="90793" y="50426"/>
                  <a:pt x="72190" y="65958"/>
                  <a:pt x="96993" y="74500"/>
                </a:cubicBezTo>
                <a:cubicBezTo>
                  <a:pt x="105899" y="77600"/>
                  <a:pt x="114015" y="83740"/>
                  <a:pt x="115717" y="93497"/>
                </a:cubicBezTo>
                <a:cubicBezTo>
                  <a:pt x="117814" y="105503"/>
                  <a:pt x="109060" y="112403"/>
                  <a:pt x="105504" y="122646"/>
                </a:cubicBezTo>
                <a:cubicBezTo>
                  <a:pt x="103559" y="128148"/>
                  <a:pt x="104744" y="135078"/>
                  <a:pt x="107024" y="140245"/>
                </a:cubicBezTo>
                <a:cubicBezTo>
                  <a:pt x="109699" y="146294"/>
                  <a:pt x="114501" y="151218"/>
                  <a:pt x="120580" y="153832"/>
                </a:cubicBezTo>
                <a:cubicBezTo>
                  <a:pt x="124167" y="155413"/>
                  <a:pt x="128027" y="156081"/>
                  <a:pt x="131918" y="156112"/>
                </a:cubicBezTo>
                <a:cubicBezTo>
                  <a:pt x="133438" y="156112"/>
                  <a:pt x="146265" y="155200"/>
                  <a:pt x="146265" y="153650"/>
                </a:cubicBezTo>
                <a:lnTo>
                  <a:pt x="1462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40"/>
          <p:cNvSpPr txBox="1">
            <a:spLocks noGrp="1"/>
          </p:cNvSpPr>
          <p:nvPr>
            <p:ph type="title"/>
          </p:nvPr>
        </p:nvSpPr>
        <p:spPr>
          <a:xfrm>
            <a:off x="3046332" y="-6993"/>
            <a:ext cx="4864500" cy="645000"/>
          </a:xfrm>
          <a:prstGeom prst="rect">
            <a:avLst/>
          </a:prstGeom>
        </p:spPr>
        <p:txBody>
          <a:bodyPr spcFirstLastPara="1" wrap="square" lIns="0" tIns="0" rIns="0" bIns="0" anchor="t" anchorCtr="0">
            <a:noAutofit/>
          </a:bodyPr>
          <a:lstStyle/>
          <a:p>
            <a:pPr marL="0" lvl="0" indent="0" algn="l" rtl="0">
              <a:spcBef>
                <a:spcPts val="0"/>
              </a:spcBef>
              <a:spcAft>
                <a:spcPts val="0"/>
              </a:spcAft>
              <a:buSzPts val="4700"/>
              <a:buNone/>
            </a:pPr>
            <a:r>
              <a:rPr lang="vi-VN" sz="2400"/>
              <a:t>CRUD: </a:t>
            </a:r>
            <a:r>
              <a:rPr lang="vi-VN" sz="2400" u="sng"/>
              <a:t>orderCRUD</a:t>
            </a:r>
            <a:endParaRPr sz="2400" u="sng"/>
          </a:p>
        </p:txBody>
      </p:sp>
      <p:sp>
        <p:nvSpPr>
          <p:cNvPr id="335" name="Google Shape;335;p40"/>
          <p:cNvSpPr txBox="1">
            <a:spLocks noGrp="1"/>
          </p:cNvSpPr>
          <p:nvPr>
            <p:ph type="subTitle" idx="1"/>
          </p:nvPr>
        </p:nvSpPr>
        <p:spPr>
          <a:xfrm>
            <a:off x="1233168" y="226107"/>
            <a:ext cx="7325616" cy="515758"/>
          </a:xfrm>
          <a:prstGeom prst="rect">
            <a:avLst/>
          </a:prstGeom>
        </p:spPr>
        <p:txBody>
          <a:bodyPr spcFirstLastPara="1" wrap="square" lIns="0" tIns="0" rIns="0" bIns="0" anchor="t" anchorCtr="0">
            <a:noAutofit/>
          </a:bodyPr>
          <a:lstStyle/>
          <a:p>
            <a:pPr marL="285750" lvl="0" indent="-285750" algn="l" rtl="0">
              <a:spcBef>
                <a:spcPts val="0"/>
              </a:spcBef>
              <a:spcAft>
                <a:spcPts val="1200"/>
              </a:spcAft>
              <a:buFont typeface="Arial" panose="020B0604020202020204" pitchFamily="34" charset="0"/>
              <a:buChar char="•"/>
            </a:pPr>
            <a:r>
              <a:rPr lang="vi-VN" sz="1800" b="1"/>
              <a:t>Phương thức getThongTinTruyenFromOrder:</a:t>
            </a:r>
            <a:endParaRPr lang="vi-VN" sz="1800"/>
          </a:p>
        </p:txBody>
      </p:sp>
      <p:sp>
        <p:nvSpPr>
          <p:cNvPr id="4" name="Google Shape;1460;p74">
            <a:extLst>
              <a:ext uri="{FF2B5EF4-FFF2-40B4-BE49-F238E27FC236}">
                <a16:creationId xmlns:a16="http://schemas.microsoft.com/office/drawing/2014/main" id="{E06D66F6-623E-7896-D86C-7E3B918A78D5}"/>
              </a:ext>
            </a:extLst>
          </p:cNvPr>
          <p:cNvSpPr/>
          <p:nvPr/>
        </p:nvSpPr>
        <p:spPr>
          <a:xfrm>
            <a:off x="7233683" y="-199856"/>
            <a:ext cx="2320494" cy="2476717"/>
          </a:xfrm>
          <a:custGeom>
            <a:avLst/>
            <a:gdLst/>
            <a:ahLst/>
            <a:cxnLst/>
            <a:rect l="l" t="t" r="r" b="b"/>
            <a:pathLst>
              <a:path w="146265" h="156112" extrusionOk="0">
                <a:moveTo>
                  <a:pt x="5411" y="0"/>
                </a:moveTo>
                <a:cubicBezTo>
                  <a:pt x="5411" y="0"/>
                  <a:pt x="1" y="28329"/>
                  <a:pt x="20548" y="36870"/>
                </a:cubicBezTo>
                <a:cubicBezTo>
                  <a:pt x="24058" y="38329"/>
                  <a:pt x="27694" y="38893"/>
                  <a:pt x="31373" y="38893"/>
                </a:cubicBezTo>
                <a:cubicBezTo>
                  <a:pt x="43912" y="38893"/>
                  <a:pt x="56943" y="32338"/>
                  <a:pt x="67152" y="32338"/>
                </a:cubicBezTo>
                <a:cubicBezTo>
                  <a:pt x="71479" y="32338"/>
                  <a:pt x="75300" y="33516"/>
                  <a:pt x="78361" y="36870"/>
                </a:cubicBezTo>
                <a:cubicBezTo>
                  <a:pt x="90793" y="50426"/>
                  <a:pt x="72190" y="65958"/>
                  <a:pt x="96993" y="74500"/>
                </a:cubicBezTo>
                <a:cubicBezTo>
                  <a:pt x="105899" y="77600"/>
                  <a:pt x="114015" y="83740"/>
                  <a:pt x="115717" y="93497"/>
                </a:cubicBezTo>
                <a:cubicBezTo>
                  <a:pt x="117814" y="105503"/>
                  <a:pt x="109060" y="112403"/>
                  <a:pt x="105504" y="122646"/>
                </a:cubicBezTo>
                <a:cubicBezTo>
                  <a:pt x="103559" y="128148"/>
                  <a:pt x="104744" y="135078"/>
                  <a:pt x="107024" y="140245"/>
                </a:cubicBezTo>
                <a:cubicBezTo>
                  <a:pt x="109699" y="146294"/>
                  <a:pt x="114501" y="151218"/>
                  <a:pt x="120580" y="153832"/>
                </a:cubicBezTo>
                <a:cubicBezTo>
                  <a:pt x="124167" y="155413"/>
                  <a:pt x="128027" y="156081"/>
                  <a:pt x="131918" y="156112"/>
                </a:cubicBezTo>
                <a:cubicBezTo>
                  <a:pt x="133438" y="156112"/>
                  <a:pt x="146265" y="155200"/>
                  <a:pt x="146265" y="153650"/>
                </a:cubicBezTo>
                <a:lnTo>
                  <a:pt x="1462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a:extLst>
              <a:ext uri="{FF2B5EF4-FFF2-40B4-BE49-F238E27FC236}">
                <a16:creationId xmlns:a16="http://schemas.microsoft.com/office/drawing/2014/main" id="{245D7E52-F2D9-C514-956E-E747377B3B43}"/>
              </a:ext>
            </a:extLst>
          </p:cNvPr>
          <p:cNvPicPr>
            <a:picLocks noChangeAspect="1"/>
          </p:cNvPicPr>
          <p:nvPr/>
        </p:nvPicPr>
        <p:blipFill>
          <a:blip r:embed="rId3"/>
          <a:stretch>
            <a:fillRect/>
          </a:stretch>
        </p:blipFill>
        <p:spPr>
          <a:xfrm>
            <a:off x="46071" y="830870"/>
            <a:ext cx="4557022" cy="4175528"/>
          </a:xfrm>
          <a:prstGeom prst="rect">
            <a:avLst/>
          </a:prstGeom>
        </p:spPr>
      </p:pic>
      <p:pic>
        <p:nvPicPr>
          <p:cNvPr id="7" name="Picture 6">
            <a:extLst>
              <a:ext uri="{FF2B5EF4-FFF2-40B4-BE49-F238E27FC236}">
                <a16:creationId xmlns:a16="http://schemas.microsoft.com/office/drawing/2014/main" id="{09CA7D22-6CAA-F170-8558-37D515588EFA}"/>
              </a:ext>
            </a:extLst>
          </p:cNvPr>
          <p:cNvPicPr>
            <a:picLocks noChangeAspect="1"/>
          </p:cNvPicPr>
          <p:nvPr/>
        </p:nvPicPr>
        <p:blipFill>
          <a:blip r:embed="rId4"/>
          <a:stretch>
            <a:fillRect/>
          </a:stretch>
        </p:blipFill>
        <p:spPr>
          <a:xfrm>
            <a:off x="4646476" y="682444"/>
            <a:ext cx="4428853" cy="4368391"/>
          </a:xfrm>
          <a:prstGeom prst="rect">
            <a:avLst/>
          </a:prstGeom>
        </p:spPr>
      </p:pic>
    </p:spTree>
    <p:extLst>
      <p:ext uri="{BB962C8B-B14F-4D97-AF65-F5344CB8AC3E}">
        <p14:creationId xmlns:p14="http://schemas.microsoft.com/office/powerpoint/2010/main" val="424735016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40"/>
          <p:cNvSpPr txBox="1">
            <a:spLocks noGrp="1"/>
          </p:cNvSpPr>
          <p:nvPr>
            <p:ph type="title"/>
          </p:nvPr>
        </p:nvSpPr>
        <p:spPr>
          <a:xfrm>
            <a:off x="3046332" y="249817"/>
            <a:ext cx="4864500" cy="645000"/>
          </a:xfrm>
          <a:prstGeom prst="rect">
            <a:avLst/>
          </a:prstGeom>
        </p:spPr>
        <p:txBody>
          <a:bodyPr spcFirstLastPara="1" wrap="square" lIns="0" tIns="0" rIns="0" bIns="0" anchor="t" anchorCtr="0">
            <a:noAutofit/>
          </a:bodyPr>
          <a:lstStyle/>
          <a:p>
            <a:pPr marL="0" lvl="0" indent="0" algn="l" rtl="0">
              <a:spcBef>
                <a:spcPts val="0"/>
              </a:spcBef>
              <a:spcAft>
                <a:spcPts val="0"/>
              </a:spcAft>
              <a:buSzPts val="4700"/>
              <a:buNone/>
            </a:pPr>
            <a:r>
              <a:rPr lang="vi-VN" sz="2400"/>
              <a:t>CRUD: </a:t>
            </a:r>
            <a:r>
              <a:rPr lang="vi-VN" sz="2400" u="sng"/>
              <a:t>orderCRUD</a:t>
            </a:r>
            <a:endParaRPr sz="2400" u="sng"/>
          </a:p>
        </p:txBody>
      </p:sp>
      <p:sp>
        <p:nvSpPr>
          <p:cNvPr id="335" name="Google Shape;335;p40"/>
          <p:cNvSpPr txBox="1">
            <a:spLocks noGrp="1"/>
          </p:cNvSpPr>
          <p:nvPr>
            <p:ph type="subTitle" idx="1"/>
          </p:nvPr>
        </p:nvSpPr>
        <p:spPr>
          <a:xfrm>
            <a:off x="1233168" y="572317"/>
            <a:ext cx="7325616" cy="515758"/>
          </a:xfrm>
          <a:prstGeom prst="rect">
            <a:avLst/>
          </a:prstGeom>
        </p:spPr>
        <p:txBody>
          <a:bodyPr spcFirstLastPara="1" wrap="square" lIns="0" tIns="0" rIns="0" bIns="0" anchor="t" anchorCtr="0">
            <a:noAutofit/>
          </a:bodyPr>
          <a:lstStyle/>
          <a:p>
            <a:pPr marL="285750" lvl="0" indent="-285750" algn="l" rtl="0">
              <a:spcBef>
                <a:spcPts val="0"/>
              </a:spcBef>
              <a:spcAft>
                <a:spcPts val="1200"/>
              </a:spcAft>
              <a:buFont typeface="Arial" panose="020B0604020202020204" pitchFamily="34" charset="0"/>
              <a:buChar char="•"/>
            </a:pPr>
            <a:r>
              <a:rPr lang="vi-VN" sz="1800" b="1"/>
              <a:t>Phương thức getThongTinTruyenFromOrder:</a:t>
            </a:r>
            <a:endParaRPr lang="vi-VN" sz="1800"/>
          </a:p>
        </p:txBody>
      </p:sp>
      <p:sp>
        <p:nvSpPr>
          <p:cNvPr id="4" name="Google Shape;1460;p74">
            <a:extLst>
              <a:ext uri="{FF2B5EF4-FFF2-40B4-BE49-F238E27FC236}">
                <a16:creationId xmlns:a16="http://schemas.microsoft.com/office/drawing/2014/main" id="{E06D66F6-623E-7896-D86C-7E3B918A78D5}"/>
              </a:ext>
            </a:extLst>
          </p:cNvPr>
          <p:cNvSpPr/>
          <p:nvPr/>
        </p:nvSpPr>
        <p:spPr>
          <a:xfrm>
            <a:off x="7233683" y="-199856"/>
            <a:ext cx="2320494" cy="2476717"/>
          </a:xfrm>
          <a:custGeom>
            <a:avLst/>
            <a:gdLst/>
            <a:ahLst/>
            <a:cxnLst/>
            <a:rect l="l" t="t" r="r" b="b"/>
            <a:pathLst>
              <a:path w="146265" h="156112" extrusionOk="0">
                <a:moveTo>
                  <a:pt x="5411" y="0"/>
                </a:moveTo>
                <a:cubicBezTo>
                  <a:pt x="5411" y="0"/>
                  <a:pt x="1" y="28329"/>
                  <a:pt x="20548" y="36870"/>
                </a:cubicBezTo>
                <a:cubicBezTo>
                  <a:pt x="24058" y="38329"/>
                  <a:pt x="27694" y="38893"/>
                  <a:pt x="31373" y="38893"/>
                </a:cubicBezTo>
                <a:cubicBezTo>
                  <a:pt x="43912" y="38893"/>
                  <a:pt x="56943" y="32338"/>
                  <a:pt x="67152" y="32338"/>
                </a:cubicBezTo>
                <a:cubicBezTo>
                  <a:pt x="71479" y="32338"/>
                  <a:pt x="75300" y="33516"/>
                  <a:pt x="78361" y="36870"/>
                </a:cubicBezTo>
                <a:cubicBezTo>
                  <a:pt x="90793" y="50426"/>
                  <a:pt x="72190" y="65958"/>
                  <a:pt x="96993" y="74500"/>
                </a:cubicBezTo>
                <a:cubicBezTo>
                  <a:pt x="105899" y="77600"/>
                  <a:pt x="114015" y="83740"/>
                  <a:pt x="115717" y="93497"/>
                </a:cubicBezTo>
                <a:cubicBezTo>
                  <a:pt x="117814" y="105503"/>
                  <a:pt x="109060" y="112403"/>
                  <a:pt x="105504" y="122646"/>
                </a:cubicBezTo>
                <a:cubicBezTo>
                  <a:pt x="103559" y="128148"/>
                  <a:pt x="104744" y="135078"/>
                  <a:pt x="107024" y="140245"/>
                </a:cubicBezTo>
                <a:cubicBezTo>
                  <a:pt x="109699" y="146294"/>
                  <a:pt x="114501" y="151218"/>
                  <a:pt x="120580" y="153832"/>
                </a:cubicBezTo>
                <a:cubicBezTo>
                  <a:pt x="124167" y="155413"/>
                  <a:pt x="128027" y="156081"/>
                  <a:pt x="131918" y="156112"/>
                </a:cubicBezTo>
                <a:cubicBezTo>
                  <a:pt x="133438" y="156112"/>
                  <a:pt x="146265" y="155200"/>
                  <a:pt x="146265" y="153650"/>
                </a:cubicBezTo>
                <a:lnTo>
                  <a:pt x="1462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 name="Picture 4">
            <a:extLst>
              <a:ext uri="{FF2B5EF4-FFF2-40B4-BE49-F238E27FC236}">
                <a16:creationId xmlns:a16="http://schemas.microsoft.com/office/drawing/2014/main" id="{67A226F2-BB62-FDB0-E136-C04ADBFC3AB9}"/>
              </a:ext>
            </a:extLst>
          </p:cNvPr>
          <p:cNvPicPr>
            <a:picLocks noChangeAspect="1"/>
          </p:cNvPicPr>
          <p:nvPr/>
        </p:nvPicPr>
        <p:blipFill>
          <a:blip r:embed="rId3"/>
          <a:stretch>
            <a:fillRect/>
          </a:stretch>
        </p:blipFill>
        <p:spPr>
          <a:xfrm>
            <a:off x="2890820" y="1344490"/>
            <a:ext cx="3461212" cy="2407317"/>
          </a:xfrm>
          <a:prstGeom prst="rect">
            <a:avLst/>
          </a:prstGeom>
        </p:spPr>
      </p:pic>
    </p:spTree>
    <p:extLst>
      <p:ext uri="{BB962C8B-B14F-4D97-AF65-F5344CB8AC3E}">
        <p14:creationId xmlns:p14="http://schemas.microsoft.com/office/powerpoint/2010/main" val="197004781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40"/>
          <p:cNvSpPr txBox="1">
            <a:spLocks noGrp="1"/>
          </p:cNvSpPr>
          <p:nvPr>
            <p:ph type="title"/>
          </p:nvPr>
        </p:nvSpPr>
        <p:spPr>
          <a:xfrm>
            <a:off x="3028843" y="270669"/>
            <a:ext cx="4864500" cy="645000"/>
          </a:xfrm>
          <a:prstGeom prst="rect">
            <a:avLst/>
          </a:prstGeom>
        </p:spPr>
        <p:txBody>
          <a:bodyPr spcFirstLastPara="1" wrap="square" lIns="0" tIns="0" rIns="0" bIns="0" anchor="t" anchorCtr="0">
            <a:noAutofit/>
          </a:bodyPr>
          <a:lstStyle/>
          <a:p>
            <a:pPr marL="0" lvl="0" indent="0" algn="l" rtl="0">
              <a:spcBef>
                <a:spcPts val="0"/>
              </a:spcBef>
              <a:spcAft>
                <a:spcPts val="0"/>
              </a:spcAft>
              <a:buSzPts val="4700"/>
              <a:buNone/>
            </a:pPr>
            <a:r>
              <a:rPr lang="vi-VN" sz="2400"/>
              <a:t>CRUD: </a:t>
            </a:r>
            <a:r>
              <a:rPr lang="vi-VN" sz="2400" u="sng"/>
              <a:t>orderCRUD</a:t>
            </a:r>
            <a:endParaRPr sz="2400" u="sng"/>
          </a:p>
        </p:txBody>
      </p:sp>
      <p:sp>
        <p:nvSpPr>
          <p:cNvPr id="335" name="Google Shape;335;p40"/>
          <p:cNvSpPr txBox="1">
            <a:spLocks noGrp="1"/>
          </p:cNvSpPr>
          <p:nvPr>
            <p:ph type="subTitle" idx="1"/>
          </p:nvPr>
        </p:nvSpPr>
        <p:spPr>
          <a:xfrm>
            <a:off x="1250657" y="733320"/>
            <a:ext cx="6540031" cy="479174"/>
          </a:xfrm>
          <a:prstGeom prst="rect">
            <a:avLst/>
          </a:prstGeom>
        </p:spPr>
        <p:txBody>
          <a:bodyPr spcFirstLastPara="1" wrap="square" lIns="0" tIns="0" rIns="0" bIns="0" anchor="t" anchorCtr="0">
            <a:noAutofit/>
          </a:bodyPr>
          <a:lstStyle/>
          <a:p>
            <a:pPr marL="285750" lvl="0" indent="-285750" algn="l" rtl="0">
              <a:spcBef>
                <a:spcPts val="0"/>
              </a:spcBef>
              <a:spcAft>
                <a:spcPts val="1200"/>
              </a:spcAft>
              <a:buFont typeface="Arial" panose="020B0604020202020204" pitchFamily="34" charset="0"/>
              <a:buChar char="•"/>
            </a:pPr>
            <a:r>
              <a:rPr lang="vi-VN" sz="1800" b="1"/>
              <a:t>Phương thức getThongTinTruyenFromOrder:</a:t>
            </a:r>
            <a:endParaRPr lang="vi-VN" sz="1800"/>
          </a:p>
        </p:txBody>
      </p:sp>
      <p:sp>
        <p:nvSpPr>
          <p:cNvPr id="4" name="Google Shape;1460;p74">
            <a:extLst>
              <a:ext uri="{FF2B5EF4-FFF2-40B4-BE49-F238E27FC236}">
                <a16:creationId xmlns:a16="http://schemas.microsoft.com/office/drawing/2014/main" id="{E06D66F6-623E-7896-D86C-7E3B918A78D5}"/>
              </a:ext>
            </a:extLst>
          </p:cNvPr>
          <p:cNvSpPr/>
          <p:nvPr/>
        </p:nvSpPr>
        <p:spPr>
          <a:xfrm>
            <a:off x="7233683" y="-199856"/>
            <a:ext cx="2320494" cy="2476717"/>
          </a:xfrm>
          <a:custGeom>
            <a:avLst/>
            <a:gdLst/>
            <a:ahLst/>
            <a:cxnLst/>
            <a:rect l="l" t="t" r="r" b="b"/>
            <a:pathLst>
              <a:path w="146265" h="156112" extrusionOk="0">
                <a:moveTo>
                  <a:pt x="5411" y="0"/>
                </a:moveTo>
                <a:cubicBezTo>
                  <a:pt x="5411" y="0"/>
                  <a:pt x="1" y="28329"/>
                  <a:pt x="20548" y="36870"/>
                </a:cubicBezTo>
                <a:cubicBezTo>
                  <a:pt x="24058" y="38329"/>
                  <a:pt x="27694" y="38893"/>
                  <a:pt x="31373" y="38893"/>
                </a:cubicBezTo>
                <a:cubicBezTo>
                  <a:pt x="43912" y="38893"/>
                  <a:pt x="56943" y="32338"/>
                  <a:pt x="67152" y="32338"/>
                </a:cubicBezTo>
                <a:cubicBezTo>
                  <a:pt x="71479" y="32338"/>
                  <a:pt x="75300" y="33516"/>
                  <a:pt x="78361" y="36870"/>
                </a:cubicBezTo>
                <a:cubicBezTo>
                  <a:pt x="90793" y="50426"/>
                  <a:pt x="72190" y="65958"/>
                  <a:pt x="96993" y="74500"/>
                </a:cubicBezTo>
                <a:cubicBezTo>
                  <a:pt x="105899" y="77600"/>
                  <a:pt x="114015" y="83740"/>
                  <a:pt x="115717" y="93497"/>
                </a:cubicBezTo>
                <a:cubicBezTo>
                  <a:pt x="117814" y="105503"/>
                  <a:pt x="109060" y="112403"/>
                  <a:pt x="105504" y="122646"/>
                </a:cubicBezTo>
                <a:cubicBezTo>
                  <a:pt x="103559" y="128148"/>
                  <a:pt x="104744" y="135078"/>
                  <a:pt x="107024" y="140245"/>
                </a:cubicBezTo>
                <a:cubicBezTo>
                  <a:pt x="109699" y="146294"/>
                  <a:pt x="114501" y="151218"/>
                  <a:pt x="120580" y="153832"/>
                </a:cubicBezTo>
                <a:cubicBezTo>
                  <a:pt x="124167" y="155413"/>
                  <a:pt x="128027" y="156081"/>
                  <a:pt x="131918" y="156112"/>
                </a:cubicBezTo>
                <a:cubicBezTo>
                  <a:pt x="133438" y="156112"/>
                  <a:pt x="146265" y="155200"/>
                  <a:pt x="146265" y="153650"/>
                </a:cubicBezTo>
                <a:lnTo>
                  <a:pt x="1462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335;p40">
            <a:extLst>
              <a:ext uri="{FF2B5EF4-FFF2-40B4-BE49-F238E27FC236}">
                <a16:creationId xmlns:a16="http://schemas.microsoft.com/office/drawing/2014/main" id="{82A17FF0-4074-DA7D-C935-9A68567373EE}"/>
              </a:ext>
            </a:extLst>
          </p:cNvPr>
          <p:cNvSpPr txBox="1">
            <a:spLocks/>
          </p:cNvSpPr>
          <p:nvPr/>
        </p:nvSpPr>
        <p:spPr>
          <a:xfrm>
            <a:off x="1596326" y="1229697"/>
            <a:ext cx="7547674" cy="907609"/>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2100"/>
              <a:buFont typeface="Syne"/>
              <a:buNone/>
              <a:defRPr sz="1600" b="0" i="0" u="none" strike="noStrike" cap="none">
                <a:solidFill>
                  <a:schemeClr val="dk1"/>
                </a:solidFill>
                <a:latin typeface="Syne"/>
                <a:ea typeface="Syne"/>
                <a:cs typeface="Syne"/>
                <a:sym typeface="Syne"/>
              </a:defRPr>
            </a:lvl1pPr>
            <a:lvl2pPr marL="914400" marR="0" lvl="1"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2pPr>
            <a:lvl3pPr marL="1371600" marR="0" lvl="2"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3pPr>
            <a:lvl4pPr marL="1828800" marR="0" lvl="3"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4pPr>
            <a:lvl5pPr marL="2286000" marR="0" lvl="4"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5pPr>
            <a:lvl6pPr marL="2743200" marR="0" lvl="5"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6pPr>
            <a:lvl7pPr marL="3200400" marR="0" lvl="6"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7pPr>
            <a:lvl8pPr marL="3657600" marR="0" lvl="7"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8pPr>
            <a:lvl9pPr marL="4114800" marR="0" lvl="8"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9pPr>
          </a:lstStyle>
          <a:p>
            <a:pPr marL="285750" indent="-285750" algn="l">
              <a:spcAft>
                <a:spcPts val="1200"/>
              </a:spcAft>
              <a:buFont typeface="Arial" panose="020B0604020202020204" pitchFamily="34" charset="0"/>
              <a:buChar char="•"/>
            </a:pPr>
            <a:r>
              <a:rPr lang="vi-VN" sz="1800"/>
              <a:t>Thực hiện truy vấn SQL để lấy thông tin sách từ bảng Book dựa trên orderID.</a:t>
            </a:r>
          </a:p>
          <a:p>
            <a:pPr marL="285750" indent="-285750" algn="l">
              <a:spcAft>
                <a:spcPts val="1200"/>
              </a:spcAft>
              <a:buFont typeface="Arial" panose="020B0604020202020204" pitchFamily="34" charset="0"/>
              <a:buChar char="•"/>
            </a:pPr>
            <a:r>
              <a:rPr lang="vi-VN" sz="1800"/>
              <a:t>Dùng Cursor để kiểm tra xem có kết quả không và di chuyển con trỏ Cursor đến dòng đầu tiên.</a:t>
            </a:r>
          </a:p>
          <a:p>
            <a:pPr marL="285750" indent="-285750" algn="l">
              <a:spcAft>
                <a:spcPts val="1200"/>
              </a:spcAft>
              <a:buFont typeface="Arial" panose="020B0604020202020204" pitchFamily="34" charset="0"/>
              <a:buChar char="•"/>
            </a:pPr>
            <a:r>
              <a:rPr lang="vi-VN" sz="1800"/>
              <a:t>Tạo một đối tượng Truyen và thiết lập các thuộc tính (BookID, CategoryID, Title, Price, Description, Content, ImageName) từ Cursor.</a:t>
            </a:r>
          </a:p>
          <a:p>
            <a:pPr marL="285750" indent="-285750" algn="l">
              <a:spcAft>
                <a:spcPts val="1200"/>
              </a:spcAft>
              <a:buFont typeface="Arial" panose="020B0604020202020204" pitchFamily="34" charset="0"/>
              <a:buChar char="•"/>
            </a:pPr>
            <a:r>
              <a:rPr lang="vi-VN" sz="1800"/>
              <a:t>Đóng Cursor sau khi hoàn thành và trả về đối tượng Truyen.</a:t>
            </a:r>
          </a:p>
          <a:p>
            <a:pPr marL="0" indent="0" algn="l">
              <a:spcAft>
                <a:spcPts val="1200"/>
              </a:spcAft>
            </a:pPr>
            <a:r>
              <a:rPr lang="vi-VN" sz="1800"/>
              <a:t>=&gt; Lấy thông tin sách liên quan đến đơn hàng dựa trên orderID</a:t>
            </a:r>
          </a:p>
        </p:txBody>
      </p:sp>
    </p:spTree>
    <p:extLst>
      <p:ext uri="{BB962C8B-B14F-4D97-AF65-F5344CB8AC3E}">
        <p14:creationId xmlns:p14="http://schemas.microsoft.com/office/powerpoint/2010/main" val="23375608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40"/>
          <p:cNvSpPr txBox="1">
            <a:spLocks noGrp="1"/>
          </p:cNvSpPr>
          <p:nvPr>
            <p:ph type="title"/>
          </p:nvPr>
        </p:nvSpPr>
        <p:spPr>
          <a:xfrm>
            <a:off x="3046332" y="249817"/>
            <a:ext cx="4864500" cy="645000"/>
          </a:xfrm>
          <a:prstGeom prst="rect">
            <a:avLst/>
          </a:prstGeom>
        </p:spPr>
        <p:txBody>
          <a:bodyPr spcFirstLastPara="1" wrap="square" lIns="0" tIns="0" rIns="0" bIns="0" anchor="t" anchorCtr="0">
            <a:noAutofit/>
          </a:bodyPr>
          <a:lstStyle/>
          <a:p>
            <a:pPr marL="0" lvl="0" indent="0" algn="l" rtl="0">
              <a:spcBef>
                <a:spcPts val="0"/>
              </a:spcBef>
              <a:spcAft>
                <a:spcPts val="0"/>
              </a:spcAft>
              <a:buSzPts val="4700"/>
              <a:buNone/>
            </a:pPr>
            <a:r>
              <a:rPr lang="vi-VN" sz="2400"/>
              <a:t>CRUD: </a:t>
            </a:r>
            <a:r>
              <a:rPr lang="vi-VN" sz="2400" u="sng"/>
              <a:t>CategoryCRUD</a:t>
            </a:r>
            <a:endParaRPr sz="2400" u="sng"/>
          </a:p>
        </p:txBody>
      </p:sp>
      <p:sp>
        <p:nvSpPr>
          <p:cNvPr id="335" name="Google Shape;335;p40"/>
          <p:cNvSpPr txBox="1">
            <a:spLocks noGrp="1"/>
          </p:cNvSpPr>
          <p:nvPr>
            <p:ph type="subTitle" idx="1"/>
          </p:nvPr>
        </p:nvSpPr>
        <p:spPr>
          <a:xfrm>
            <a:off x="1068314" y="740262"/>
            <a:ext cx="7325616" cy="515758"/>
          </a:xfrm>
          <a:prstGeom prst="rect">
            <a:avLst/>
          </a:prstGeom>
        </p:spPr>
        <p:txBody>
          <a:bodyPr spcFirstLastPara="1" wrap="square" lIns="0" tIns="0" rIns="0" bIns="0" anchor="t" anchorCtr="0">
            <a:noAutofit/>
          </a:bodyPr>
          <a:lstStyle/>
          <a:p>
            <a:pPr marL="285750" lvl="0" indent="-285750" algn="l" rtl="0">
              <a:spcBef>
                <a:spcPts val="0"/>
              </a:spcBef>
              <a:spcAft>
                <a:spcPts val="1200"/>
              </a:spcAft>
              <a:buFont typeface="Arial" panose="020B0604020202020204" pitchFamily="34" charset="0"/>
              <a:buChar char="•"/>
            </a:pPr>
            <a:r>
              <a:rPr lang="vi-VN" sz="1800" b="1"/>
              <a:t>Phương thức khai báo và khởi tạo:</a:t>
            </a:r>
            <a:endParaRPr lang="vi-VN" sz="1800"/>
          </a:p>
        </p:txBody>
      </p:sp>
      <p:sp>
        <p:nvSpPr>
          <p:cNvPr id="4" name="Google Shape;1460;p74">
            <a:extLst>
              <a:ext uri="{FF2B5EF4-FFF2-40B4-BE49-F238E27FC236}">
                <a16:creationId xmlns:a16="http://schemas.microsoft.com/office/drawing/2014/main" id="{E06D66F6-623E-7896-D86C-7E3B918A78D5}"/>
              </a:ext>
            </a:extLst>
          </p:cNvPr>
          <p:cNvSpPr/>
          <p:nvPr/>
        </p:nvSpPr>
        <p:spPr>
          <a:xfrm>
            <a:off x="7233683" y="-199856"/>
            <a:ext cx="2320494" cy="2476717"/>
          </a:xfrm>
          <a:custGeom>
            <a:avLst/>
            <a:gdLst/>
            <a:ahLst/>
            <a:cxnLst/>
            <a:rect l="l" t="t" r="r" b="b"/>
            <a:pathLst>
              <a:path w="146265" h="156112" extrusionOk="0">
                <a:moveTo>
                  <a:pt x="5411" y="0"/>
                </a:moveTo>
                <a:cubicBezTo>
                  <a:pt x="5411" y="0"/>
                  <a:pt x="1" y="28329"/>
                  <a:pt x="20548" y="36870"/>
                </a:cubicBezTo>
                <a:cubicBezTo>
                  <a:pt x="24058" y="38329"/>
                  <a:pt x="27694" y="38893"/>
                  <a:pt x="31373" y="38893"/>
                </a:cubicBezTo>
                <a:cubicBezTo>
                  <a:pt x="43912" y="38893"/>
                  <a:pt x="56943" y="32338"/>
                  <a:pt x="67152" y="32338"/>
                </a:cubicBezTo>
                <a:cubicBezTo>
                  <a:pt x="71479" y="32338"/>
                  <a:pt x="75300" y="33516"/>
                  <a:pt x="78361" y="36870"/>
                </a:cubicBezTo>
                <a:cubicBezTo>
                  <a:pt x="90793" y="50426"/>
                  <a:pt x="72190" y="65958"/>
                  <a:pt x="96993" y="74500"/>
                </a:cubicBezTo>
                <a:cubicBezTo>
                  <a:pt x="105899" y="77600"/>
                  <a:pt x="114015" y="83740"/>
                  <a:pt x="115717" y="93497"/>
                </a:cubicBezTo>
                <a:cubicBezTo>
                  <a:pt x="117814" y="105503"/>
                  <a:pt x="109060" y="112403"/>
                  <a:pt x="105504" y="122646"/>
                </a:cubicBezTo>
                <a:cubicBezTo>
                  <a:pt x="103559" y="128148"/>
                  <a:pt x="104744" y="135078"/>
                  <a:pt x="107024" y="140245"/>
                </a:cubicBezTo>
                <a:cubicBezTo>
                  <a:pt x="109699" y="146294"/>
                  <a:pt x="114501" y="151218"/>
                  <a:pt x="120580" y="153832"/>
                </a:cubicBezTo>
                <a:cubicBezTo>
                  <a:pt x="124167" y="155413"/>
                  <a:pt x="128027" y="156081"/>
                  <a:pt x="131918" y="156112"/>
                </a:cubicBezTo>
                <a:cubicBezTo>
                  <a:pt x="133438" y="156112"/>
                  <a:pt x="146265" y="155200"/>
                  <a:pt x="146265" y="153650"/>
                </a:cubicBezTo>
                <a:lnTo>
                  <a:pt x="1462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a:extLst>
              <a:ext uri="{FF2B5EF4-FFF2-40B4-BE49-F238E27FC236}">
                <a16:creationId xmlns:a16="http://schemas.microsoft.com/office/drawing/2014/main" id="{7B99C487-C122-5778-F523-C1C8BCEFECB3}"/>
              </a:ext>
            </a:extLst>
          </p:cNvPr>
          <p:cNvPicPr>
            <a:picLocks noChangeAspect="1"/>
          </p:cNvPicPr>
          <p:nvPr/>
        </p:nvPicPr>
        <p:blipFill>
          <a:blip r:embed="rId3"/>
          <a:stretch>
            <a:fillRect/>
          </a:stretch>
        </p:blipFill>
        <p:spPr>
          <a:xfrm>
            <a:off x="408994" y="1256020"/>
            <a:ext cx="8326012" cy="3315163"/>
          </a:xfrm>
          <a:prstGeom prst="rect">
            <a:avLst/>
          </a:prstGeom>
        </p:spPr>
      </p:pic>
    </p:spTree>
    <p:extLst>
      <p:ext uri="{BB962C8B-B14F-4D97-AF65-F5344CB8AC3E}">
        <p14:creationId xmlns:p14="http://schemas.microsoft.com/office/powerpoint/2010/main" val="62940371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40"/>
          <p:cNvSpPr txBox="1">
            <a:spLocks noGrp="1"/>
          </p:cNvSpPr>
          <p:nvPr>
            <p:ph type="title"/>
          </p:nvPr>
        </p:nvSpPr>
        <p:spPr>
          <a:xfrm>
            <a:off x="3046332" y="249817"/>
            <a:ext cx="4864500" cy="645000"/>
          </a:xfrm>
          <a:prstGeom prst="rect">
            <a:avLst/>
          </a:prstGeom>
        </p:spPr>
        <p:txBody>
          <a:bodyPr spcFirstLastPara="1" wrap="square" lIns="0" tIns="0" rIns="0" bIns="0" anchor="t" anchorCtr="0">
            <a:noAutofit/>
          </a:bodyPr>
          <a:lstStyle/>
          <a:p>
            <a:pPr marL="0" lvl="0" indent="0" algn="l" rtl="0">
              <a:spcBef>
                <a:spcPts val="0"/>
              </a:spcBef>
              <a:spcAft>
                <a:spcPts val="0"/>
              </a:spcAft>
              <a:buSzPts val="4700"/>
              <a:buNone/>
            </a:pPr>
            <a:r>
              <a:rPr lang="vi-VN" sz="2400"/>
              <a:t>CRUD: </a:t>
            </a:r>
            <a:r>
              <a:rPr lang="vi-VN" sz="2400" u="sng"/>
              <a:t>CategoryCRUD</a:t>
            </a:r>
            <a:endParaRPr sz="2400" u="sng"/>
          </a:p>
        </p:txBody>
      </p:sp>
      <p:sp>
        <p:nvSpPr>
          <p:cNvPr id="335" name="Google Shape;335;p40"/>
          <p:cNvSpPr txBox="1">
            <a:spLocks noGrp="1"/>
          </p:cNvSpPr>
          <p:nvPr>
            <p:ph type="subTitle" idx="1"/>
          </p:nvPr>
        </p:nvSpPr>
        <p:spPr>
          <a:xfrm>
            <a:off x="1068314" y="740262"/>
            <a:ext cx="7325616" cy="515758"/>
          </a:xfrm>
          <a:prstGeom prst="rect">
            <a:avLst/>
          </a:prstGeom>
        </p:spPr>
        <p:txBody>
          <a:bodyPr spcFirstLastPara="1" wrap="square" lIns="0" tIns="0" rIns="0" bIns="0" anchor="t" anchorCtr="0">
            <a:noAutofit/>
          </a:bodyPr>
          <a:lstStyle/>
          <a:p>
            <a:pPr marL="285750" lvl="0" indent="-285750" algn="l" rtl="0">
              <a:spcBef>
                <a:spcPts val="0"/>
              </a:spcBef>
              <a:spcAft>
                <a:spcPts val="1200"/>
              </a:spcAft>
              <a:buFont typeface="Arial" panose="020B0604020202020204" pitchFamily="34" charset="0"/>
              <a:buChar char="•"/>
            </a:pPr>
            <a:r>
              <a:rPr lang="vi-VN" sz="1800" b="1"/>
              <a:t>Phương thức khai báo và khởi tạo:</a:t>
            </a:r>
            <a:endParaRPr lang="vi-VN" sz="1800"/>
          </a:p>
        </p:txBody>
      </p:sp>
      <p:sp>
        <p:nvSpPr>
          <p:cNvPr id="4" name="Google Shape;1460;p74">
            <a:extLst>
              <a:ext uri="{FF2B5EF4-FFF2-40B4-BE49-F238E27FC236}">
                <a16:creationId xmlns:a16="http://schemas.microsoft.com/office/drawing/2014/main" id="{E06D66F6-623E-7896-D86C-7E3B918A78D5}"/>
              </a:ext>
            </a:extLst>
          </p:cNvPr>
          <p:cNvSpPr/>
          <p:nvPr/>
        </p:nvSpPr>
        <p:spPr>
          <a:xfrm>
            <a:off x="7233683" y="-199856"/>
            <a:ext cx="2320494" cy="2476717"/>
          </a:xfrm>
          <a:custGeom>
            <a:avLst/>
            <a:gdLst/>
            <a:ahLst/>
            <a:cxnLst/>
            <a:rect l="l" t="t" r="r" b="b"/>
            <a:pathLst>
              <a:path w="146265" h="156112" extrusionOk="0">
                <a:moveTo>
                  <a:pt x="5411" y="0"/>
                </a:moveTo>
                <a:cubicBezTo>
                  <a:pt x="5411" y="0"/>
                  <a:pt x="1" y="28329"/>
                  <a:pt x="20548" y="36870"/>
                </a:cubicBezTo>
                <a:cubicBezTo>
                  <a:pt x="24058" y="38329"/>
                  <a:pt x="27694" y="38893"/>
                  <a:pt x="31373" y="38893"/>
                </a:cubicBezTo>
                <a:cubicBezTo>
                  <a:pt x="43912" y="38893"/>
                  <a:pt x="56943" y="32338"/>
                  <a:pt x="67152" y="32338"/>
                </a:cubicBezTo>
                <a:cubicBezTo>
                  <a:pt x="71479" y="32338"/>
                  <a:pt x="75300" y="33516"/>
                  <a:pt x="78361" y="36870"/>
                </a:cubicBezTo>
                <a:cubicBezTo>
                  <a:pt x="90793" y="50426"/>
                  <a:pt x="72190" y="65958"/>
                  <a:pt x="96993" y="74500"/>
                </a:cubicBezTo>
                <a:cubicBezTo>
                  <a:pt x="105899" y="77600"/>
                  <a:pt x="114015" y="83740"/>
                  <a:pt x="115717" y="93497"/>
                </a:cubicBezTo>
                <a:cubicBezTo>
                  <a:pt x="117814" y="105503"/>
                  <a:pt x="109060" y="112403"/>
                  <a:pt x="105504" y="122646"/>
                </a:cubicBezTo>
                <a:cubicBezTo>
                  <a:pt x="103559" y="128148"/>
                  <a:pt x="104744" y="135078"/>
                  <a:pt x="107024" y="140245"/>
                </a:cubicBezTo>
                <a:cubicBezTo>
                  <a:pt x="109699" y="146294"/>
                  <a:pt x="114501" y="151218"/>
                  <a:pt x="120580" y="153832"/>
                </a:cubicBezTo>
                <a:cubicBezTo>
                  <a:pt x="124167" y="155413"/>
                  <a:pt x="128027" y="156081"/>
                  <a:pt x="131918" y="156112"/>
                </a:cubicBezTo>
                <a:cubicBezTo>
                  <a:pt x="133438" y="156112"/>
                  <a:pt x="146265" y="155200"/>
                  <a:pt x="146265" y="153650"/>
                </a:cubicBezTo>
                <a:lnTo>
                  <a:pt x="1462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335;p40">
            <a:extLst>
              <a:ext uri="{FF2B5EF4-FFF2-40B4-BE49-F238E27FC236}">
                <a16:creationId xmlns:a16="http://schemas.microsoft.com/office/drawing/2014/main" id="{B30722FB-6FDA-5D68-4538-DA46655C79B1}"/>
              </a:ext>
            </a:extLst>
          </p:cNvPr>
          <p:cNvSpPr txBox="1">
            <a:spLocks/>
          </p:cNvSpPr>
          <p:nvPr/>
        </p:nvSpPr>
        <p:spPr>
          <a:xfrm>
            <a:off x="1596326" y="1229697"/>
            <a:ext cx="7547674" cy="907609"/>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2100"/>
              <a:buFont typeface="Syne"/>
              <a:buNone/>
              <a:defRPr sz="1600" b="0" i="0" u="none" strike="noStrike" cap="none">
                <a:solidFill>
                  <a:schemeClr val="dk1"/>
                </a:solidFill>
                <a:latin typeface="Syne"/>
                <a:ea typeface="Syne"/>
                <a:cs typeface="Syne"/>
                <a:sym typeface="Syne"/>
              </a:defRPr>
            </a:lvl1pPr>
            <a:lvl2pPr marL="914400" marR="0" lvl="1"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2pPr>
            <a:lvl3pPr marL="1371600" marR="0" lvl="2"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3pPr>
            <a:lvl4pPr marL="1828800" marR="0" lvl="3"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4pPr>
            <a:lvl5pPr marL="2286000" marR="0" lvl="4"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5pPr>
            <a:lvl6pPr marL="2743200" marR="0" lvl="5"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6pPr>
            <a:lvl7pPr marL="3200400" marR="0" lvl="6"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7pPr>
            <a:lvl8pPr marL="3657600" marR="0" lvl="7"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8pPr>
            <a:lvl9pPr marL="4114800" marR="0" lvl="8"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9pPr>
          </a:lstStyle>
          <a:p>
            <a:pPr marL="285750" indent="-285750" algn="l">
              <a:spcAft>
                <a:spcPts val="1200"/>
              </a:spcAft>
              <a:buFont typeface="Arial" panose="020B0604020202020204" pitchFamily="34" charset="0"/>
              <a:buChar char="•"/>
            </a:pPr>
            <a:r>
              <a:rPr lang="vi-VN" sz="1800"/>
              <a:t>dbHelper: Là đối tượng của lớp TruyenDBHelper, hỗ trợ việc mở và quản lý kết nối cơ sở dữ liệu.</a:t>
            </a:r>
          </a:p>
          <a:p>
            <a:pPr marL="285750" indent="-285750" algn="l">
              <a:spcAft>
                <a:spcPts val="1200"/>
              </a:spcAft>
              <a:buFont typeface="Arial" panose="020B0604020202020204" pitchFamily="34" charset="0"/>
              <a:buChar char="•"/>
            </a:pPr>
            <a:r>
              <a:rPr lang="vi-VN" sz="1800"/>
              <a:t>database: Là đối tượng SQLiteDatabase, dùng để thực hiện các thao tác trên cơ sở dữ liệu.</a:t>
            </a:r>
          </a:p>
          <a:p>
            <a:pPr marL="285750" indent="-285750" algn="l">
              <a:spcAft>
                <a:spcPts val="1200"/>
              </a:spcAft>
              <a:buFont typeface="Arial" panose="020B0604020202020204" pitchFamily="34" charset="0"/>
              <a:buChar char="•"/>
            </a:pPr>
            <a:r>
              <a:rPr lang="vi-VN" sz="1800"/>
              <a:t>Phương thức khởi tạo: Khởi tạo đối tượng CategoryCRUD với Context để tạo ra đối tượng dbHelper.</a:t>
            </a:r>
          </a:p>
          <a:p>
            <a:pPr marL="285750" indent="-285750" algn="l">
              <a:spcAft>
                <a:spcPts val="1200"/>
              </a:spcAft>
              <a:buFont typeface="Arial" panose="020B0604020202020204" pitchFamily="34" charset="0"/>
              <a:buChar char="•"/>
            </a:pPr>
            <a:r>
              <a:rPr lang="vi-VN" sz="1800"/>
              <a:t>open: Mở kết nối với cơ sở dữ liệu để ghi.</a:t>
            </a:r>
          </a:p>
          <a:p>
            <a:pPr marL="285750" indent="-285750" algn="l">
              <a:spcAft>
                <a:spcPts val="1200"/>
              </a:spcAft>
              <a:buFont typeface="Arial" panose="020B0604020202020204" pitchFamily="34" charset="0"/>
              <a:buChar char="•"/>
            </a:pPr>
            <a:r>
              <a:rPr lang="vi-VN" sz="1800"/>
              <a:t>close: Đóng kết nối với cơ sở dữ liệu.</a:t>
            </a:r>
          </a:p>
        </p:txBody>
      </p:sp>
    </p:spTree>
    <p:extLst>
      <p:ext uri="{BB962C8B-B14F-4D97-AF65-F5344CB8AC3E}">
        <p14:creationId xmlns:p14="http://schemas.microsoft.com/office/powerpoint/2010/main" val="306220173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40"/>
          <p:cNvSpPr txBox="1">
            <a:spLocks noGrp="1"/>
          </p:cNvSpPr>
          <p:nvPr>
            <p:ph type="title"/>
          </p:nvPr>
        </p:nvSpPr>
        <p:spPr>
          <a:xfrm>
            <a:off x="2985372" y="32067"/>
            <a:ext cx="4864500" cy="645000"/>
          </a:xfrm>
          <a:prstGeom prst="rect">
            <a:avLst/>
          </a:prstGeom>
        </p:spPr>
        <p:txBody>
          <a:bodyPr spcFirstLastPara="1" wrap="square" lIns="0" tIns="0" rIns="0" bIns="0" anchor="t" anchorCtr="0">
            <a:noAutofit/>
          </a:bodyPr>
          <a:lstStyle/>
          <a:p>
            <a:pPr marL="0" lvl="0" indent="0" algn="l" rtl="0">
              <a:spcBef>
                <a:spcPts val="0"/>
              </a:spcBef>
              <a:spcAft>
                <a:spcPts val="0"/>
              </a:spcAft>
              <a:buSzPts val="4700"/>
              <a:buNone/>
            </a:pPr>
            <a:r>
              <a:rPr lang="vi-VN" sz="2400"/>
              <a:t>CRUD: </a:t>
            </a:r>
            <a:r>
              <a:rPr lang="vi-VN" sz="2400" u="sng"/>
              <a:t>CategoryCRUD</a:t>
            </a:r>
            <a:endParaRPr sz="2400" u="sng"/>
          </a:p>
        </p:txBody>
      </p:sp>
      <p:sp>
        <p:nvSpPr>
          <p:cNvPr id="335" name="Google Shape;335;p40"/>
          <p:cNvSpPr txBox="1">
            <a:spLocks noGrp="1"/>
          </p:cNvSpPr>
          <p:nvPr>
            <p:ph type="subTitle" idx="1"/>
          </p:nvPr>
        </p:nvSpPr>
        <p:spPr>
          <a:xfrm>
            <a:off x="1068314" y="354567"/>
            <a:ext cx="7325616" cy="515758"/>
          </a:xfrm>
          <a:prstGeom prst="rect">
            <a:avLst/>
          </a:prstGeom>
        </p:spPr>
        <p:txBody>
          <a:bodyPr spcFirstLastPara="1" wrap="square" lIns="0" tIns="0" rIns="0" bIns="0" anchor="t" anchorCtr="0">
            <a:noAutofit/>
          </a:bodyPr>
          <a:lstStyle/>
          <a:p>
            <a:pPr marL="285750" lvl="0" indent="-285750" algn="l" rtl="0">
              <a:spcBef>
                <a:spcPts val="0"/>
              </a:spcBef>
              <a:spcAft>
                <a:spcPts val="1200"/>
              </a:spcAft>
              <a:buFont typeface="Arial" panose="020B0604020202020204" pitchFamily="34" charset="0"/>
              <a:buChar char="•"/>
            </a:pPr>
            <a:r>
              <a:rPr lang="vi-VN" sz="1800" b="1"/>
              <a:t>Phương thức getTruyenByCategory:</a:t>
            </a:r>
            <a:endParaRPr lang="vi-VN" sz="1800"/>
          </a:p>
        </p:txBody>
      </p:sp>
      <p:sp>
        <p:nvSpPr>
          <p:cNvPr id="4" name="Google Shape;1460;p74">
            <a:extLst>
              <a:ext uri="{FF2B5EF4-FFF2-40B4-BE49-F238E27FC236}">
                <a16:creationId xmlns:a16="http://schemas.microsoft.com/office/drawing/2014/main" id="{E06D66F6-623E-7896-D86C-7E3B918A78D5}"/>
              </a:ext>
            </a:extLst>
          </p:cNvPr>
          <p:cNvSpPr/>
          <p:nvPr/>
        </p:nvSpPr>
        <p:spPr>
          <a:xfrm>
            <a:off x="7233683" y="-199856"/>
            <a:ext cx="2320494" cy="2476717"/>
          </a:xfrm>
          <a:custGeom>
            <a:avLst/>
            <a:gdLst/>
            <a:ahLst/>
            <a:cxnLst/>
            <a:rect l="l" t="t" r="r" b="b"/>
            <a:pathLst>
              <a:path w="146265" h="156112" extrusionOk="0">
                <a:moveTo>
                  <a:pt x="5411" y="0"/>
                </a:moveTo>
                <a:cubicBezTo>
                  <a:pt x="5411" y="0"/>
                  <a:pt x="1" y="28329"/>
                  <a:pt x="20548" y="36870"/>
                </a:cubicBezTo>
                <a:cubicBezTo>
                  <a:pt x="24058" y="38329"/>
                  <a:pt x="27694" y="38893"/>
                  <a:pt x="31373" y="38893"/>
                </a:cubicBezTo>
                <a:cubicBezTo>
                  <a:pt x="43912" y="38893"/>
                  <a:pt x="56943" y="32338"/>
                  <a:pt x="67152" y="32338"/>
                </a:cubicBezTo>
                <a:cubicBezTo>
                  <a:pt x="71479" y="32338"/>
                  <a:pt x="75300" y="33516"/>
                  <a:pt x="78361" y="36870"/>
                </a:cubicBezTo>
                <a:cubicBezTo>
                  <a:pt x="90793" y="50426"/>
                  <a:pt x="72190" y="65958"/>
                  <a:pt x="96993" y="74500"/>
                </a:cubicBezTo>
                <a:cubicBezTo>
                  <a:pt x="105899" y="77600"/>
                  <a:pt x="114015" y="83740"/>
                  <a:pt x="115717" y="93497"/>
                </a:cubicBezTo>
                <a:cubicBezTo>
                  <a:pt x="117814" y="105503"/>
                  <a:pt x="109060" y="112403"/>
                  <a:pt x="105504" y="122646"/>
                </a:cubicBezTo>
                <a:cubicBezTo>
                  <a:pt x="103559" y="128148"/>
                  <a:pt x="104744" y="135078"/>
                  <a:pt x="107024" y="140245"/>
                </a:cubicBezTo>
                <a:cubicBezTo>
                  <a:pt x="109699" y="146294"/>
                  <a:pt x="114501" y="151218"/>
                  <a:pt x="120580" y="153832"/>
                </a:cubicBezTo>
                <a:cubicBezTo>
                  <a:pt x="124167" y="155413"/>
                  <a:pt x="128027" y="156081"/>
                  <a:pt x="131918" y="156112"/>
                </a:cubicBezTo>
                <a:cubicBezTo>
                  <a:pt x="133438" y="156112"/>
                  <a:pt x="146265" y="155200"/>
                  <a:pt x="146265" y="153650"/>
                </a:cubicBezTo>
                <a:lnTo>
                  <a:pt x="1462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 name="Picture 6">
            <a:extLst>
              <a:ext uri="{FF2B5EF4-FFF2-40B4-BE49-F238E27FC236}">
                <a16:creationId xmlns:a16="http://schemas.microsoft.com/office/drawing/2014/main" id="{69006EB1-D5A8-6107-8C45-9DF084042126}"/>
              </a:ext>
            </a:extLst>
          </p:cNvPr>
          <p:cNvPicPr>
            <a:picLocks noChangeAspect="1"/>
          </p:cNvPicPr>
          <p:nvPr/>
        </p:nvPicPr>
        <p:blipFill>
          <a:blip r:embed="rId3"/>
          <a:stretch>
            <a:fillRect/>
          </a:stretch>
        </p:blipFill>
        <p:spPr>
          <a:xfrm>
            <a:off x="1988774" y="626855"/>
            <a:ext cx="4936282" cy="4250687"/>
          </a:xfrm>
          <a:prstGeom prst="rect">
            <a:avLst/>
          </a:prstGeom>
        </p:spPr>
      </p:pic>
    </p:spTree>
    <p:extLst>
      <p:ext uri="{BB962C8B-B14F-4D97-AF65-F5344CB8AC3E}">
        <p14:creationId xmlns:p14="http://schemas.microsoft.com/office/powerpoint/2010/main" val="236109403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40"/>
          <p:cNvSpPr txBox="1">
            <a:spLocks noGrp="1"/>
          </p:cNvSpPr>
          <p:nvPr>
            <p:ph type="title"/>
          </p:nvPr>
        </p:nvSpPr>
        <p:spPr>
          <a:xfrm>
            <a:off x="3046332" y="249817"/>
            <a:ext cx="4864500" cy="645000"/>
          </a:xfrm>
          <a:prstGeom prst="rect">
            <a:avLst/>
          </a:prstGeom>
        </p:spPr>
        <p:txBody>
          <a:bodyPr spcFirstLastPara="1" wrap="square" lIns="0" tIns="0" rIns="0" bIns="0" anchor="t" anchorCtr="0">
            <a:noAutofit/>
          </a:bodyPr>
          <a:lstStyle/>
          <a:p>
            <a:pPr marL="0" lvl="0" indent="0" algn="l" rtl="0">
              <a:spcBef>
                <a:spcPts val="0"/>
              </a:spcBef>
              <a:spcAft>
                <a:spcPts val="0"/>
              </a:spcAft>
              <a:buSzPts val="4700"/>
              <a:buNone/>
            </a:pPr>
            <a:r>
              <a:rPr lang="vi-VN" sz="2400"/>
              <a:t>CRUD: </a:t>
            </a:r>
            <a:r>
              <a:rPr lang="vi-VN" sz="2400" u="sng"/>
              <a:t>CategoryCRUD</a:t>
            </a:r>
            <a:endParaRPr sz="2400" u="sng"/>
          </a:p>
        </p:txBody>
      </p:sp>
      <p:sp>
        <p:nvSpPr>
          <p:cNvPr id="335" name="Google Shape;335;p40"/>
          <p:cNvSpPr txBox="1">
            <a:spLocks noGrp="1"/>
          </p:cNvSpPr>
          <p:nvPr>
            <p:ph type="subTitle" idx="1"/>
          </p:nvPr>
        </p:nvSpPr>
        <p:spPr>
          <a:xfrm>
            <a:off x="1068314" y="740262"/>
            <a:ext cx="7325616" cy="515758"/>
          </a:xfrm>
          <a:prstGeom prst="rect">
            <a:avLst/>
          </a:prstGeom>
        </p:spPr>
        <p:txBody>
          <a:bodyPr spcFirstLastPara="1" wrap="square" lIns="0" tIns="0" rIns="0" bIns="0" anchor="t" anchorCtr="0">
            <a:noAutofit/>
          </a:bodyPr>
          <a:lstStyle/>
          <a:p>
            <a:pPr marL="285750" lvl="0" indent="-285750" algn="l" rtl="0">
              <a:spcBef>
                <a:spcPts val="0"/>
              </a:spcBef>
              <a:spcAft>
                <a:spcPts val="1200"/>
              </a:spcAft>
              <a:buFont typeface="Arial" panose="020B0604020202020204" pitchFamily="34" charset="0"/>
              <a:buChar char="•"/>
            </a:pPr>
            <a:r>
              <a:rPr lang="vi-VN" sz="1800" b="1"/>
              <a:t>Phương thức getTruyenByCategory:</a:t>
            </a:r>
            <a:endParaRPr lang="vi-VN" sz="1800"/>
          </a:p>
        </p:txBody>
      </p:sp>
      <p:sp>
        <p:nvSpPr>
          <p:cNvPr id="4" name="Google Shape;1460;p74">
            <a:extLst>
              <a:ext uri="{FF2B5EF4-FFF2-40B4-BE49-F238E27FC236}">
                <a16:creationId xmlns:a16="http://schemas.microsoft.com/office/drawing/2014/main" id="{E06D66F6-623E-7896-D86C-7E3B918A78D5}"/>
              </a:ext>
            </a:extLst>
          </p:cNvPr>
          <p:cNvSpPr/>
          <p:nvPr/>
        </p:nvSpPr>
        <p:spPr>
          <a:xfrm>
            <a:off x="7233683" y="-199856"/>
            <a:ext cx="2320494" cy="2476717"/>
          </a:xfrm>
          <a:custGeom>
            <a:avLst/>
            <a:gdLst/>
            <a:ahLst/>
            <a:cxnLst/>
            <a:rect l="l" t="t" r="r" b="b"/>
            <a:pathLst>
              <a:path w="146265" h="156112" extrusionOk="0">
                <a:moveTo>
                  <a:pt x="5411" y="0"/>
                </a:moveTo>
                <a:cubicBezTo>
                  <a:pt x="5411" y="0"/>
                  <a:pt x="1" y="28329"/>
                  <a:pt x="20548" y="36870"/>
                </a:cubicBezTo>
                <a:cubicBezTo>
                  <a:pt x="24058" y="38329"/>
                  <a:pt x="27694" y="38893"/>
                  <a:pt x="31373" y="38893"/>
                </a:cubicBezTo>
                <a:cubicBezTo>
                  <a:pt x="43912" y="38893"/>
                  <a:pt x="56943" y="32338"/>
                  <a:pt x="67152" y="32338"/>
                </a:cubicBezTo>
                <a:cubicBezTo>
                  <a:pt x="71479" y="32338"/>
                  <a:pt x="75300" y="33516"/>
                  <a:pt x="78361" y="36870"/>
                </a:cubicBezTo>
                <a:cubicBezTo>
                  <a:pt x="90793" y="50426"/>
                  <a:pt x="72190" y="65958"/>
                  <a:pt x="96993" y="74500"/>
                </a:cubicBezTo>
                <a:cubicBezTo>
                  <a:pt x="105899" y="77600"/>
                  <a:pt x="114015" y="83740"/>
                  <a:pt x="115717" y="93497"/>
                </a:cubicBezTo>
                <a:cubicBezTo>
                  <a:pt x="117814" y="105503"/>
                  <a:pt x="109060" y="112403"/>
                  <a:pt x="105504" y="122646"/>
                </a:cubicBezTo>
                <a:cubicBezTo>
                  <a:pt x="103559" y="128148"/>
                  <a:pt x="104744" y="135078"/>
                  <a:pt x="107024" y="140245"/>
                </a:cubicBezTo>
                <a:cubicBezTo>
                  <a:pt x="109699" y="146294"/>
                  <a:pt x="114501" y="151218"/>
                  <a:pt x="120580" y="153832"/>
                </a:cubicBezTo>
                <a:cubicBezTo>
                  <a:pt x="124167" y="155413"/>
                  <a:pt x="128027" y="156081"/>
                  <a:pt x="131918" y="156112"/>
                </a:cubicBezTo>
                <a:cubicBezTo>
                  <a:pt x="133438" y="156112"/>
                  <a:pt x="146265" y="155200"/>
                  <a:pt x="146265" y="153650"/>
                </a:cubicBezTo>
                <a:lnTo>
                  <a:pt x="1462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335;p40">
            <a:extLst>
              <a:ext uri="{FF2B5EF4-FFF2-40B4-BE49-F238E27FC236}">
                <a16:creationId xmlns:a16="http://schemas.microsoft.com/office/drawing/2014/main" id="{B30722FB-6FDA-5D68-4538-DA46655C79B1}"/>
              </a:ext>
            </a:extLst>
          </p:cNvPr>
          <p:cNvSpPr txBox="1">
            <a:spLocks/>
          </p:cNvSpPr>
          <p:nvPr/>
        </p:nvSpPr>
        <p:spPr>
          <a:xfrm>
            <a:off x="1596326" y="1229697"/>
            <a:ext cx="7547674" cy="907609"/>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2100"/>
              <a:buFont typeface="Syne"/>
              <a:buNone/>
              <a:defRPr sz="1600" b="0" i="0" u="none" strike="noStrike" cap="none">
                <a:solidFill>
                  <a:schemeClr val="dk1"/>
                </a:solidFill>
                <a:latin typeface="Syne"/>
                <a:ea typeface="Syne"/>
                <a:cs typeface="Syne"/>
                <a:sym typeface="Syne"/>
              </a:defRPr>
            </a:lvl1pPr>
            <a:lvl2pPr marL="914400" marR="0" lvl="1"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2pPr>
            <a:lvl3pPr marL="1371600" marR="0" lvl="2"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3pPr>
            <a:lvl4pPr marL="1828800" marR="0" lvl="3"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4pPr>
            <a:lvl5pPr marL="2286000" marR="0" lvl="4"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5pPr>
            <a:lvl6pPr marL="2743200" marR="0" lvl="5"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6pPr>
            <a:lvl7pPr marL="3200400" marR="0" lvl="6"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7pPr>
            <a:lvl8pPr marL="3657600" marR="0" lvl="7"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8pPr>
            <a:lvl9pPr marL="4114800" marR="0" lvl="8"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9pPr>
          </a:lstStyle>
          <a:p>
            <a:pPr marL="285750" indent="-285750" algn="l">
              <a:spcAft>
                <a:spcPts val="1200"/>
              </a:spcAft>
              <a:buFont typeface="Arial" panose="020B0604020202020204" pitchFamily="34" charset="0"/>
              <a:buChar char="•"/>
            </a:pPr>
            <a:r>
              <a:rPr lang="vi-VN" sz="1800"/>
              <a:t>Thực hiện truy vấn SQL "SELECT * FROM Book WHERE CategoryID = ?" để lấy tất cả các sách có CategoryID bằng categoryId.</a:t>
            </a:r>
          </a:p>
          <a:p>
            <a:pPr marL="285750" indent="-285750" algn="l">
              <a:spcAft>
                <a:spcPts val="1200"/>
              </a:spcAft>
              <a:buFont typeface="Arial" panose="020B0604020202020204" pitchFamily="34" charset="0"/>
              <a:buChar char="•"/>
            </a:pPr>
            <a:r>
              <a:rPr lang="vi-VN" sz="1800"/>
              <a:t>Dùng Cursor để duyệt qua từng dòng dữ liệu trả về.</a:t>
            </a:r>
          </a:p>
          <a:p>
            <a:pPr marL="285750" indent="-285750" algn="l">
              <a:spcAft>
                <a:spcPts val="1200"/>
              </a:spcAft>
              <a:buFont typeface="Arial" panose="020B0604020202020204" pitchFamily="34" charset="0"/>
              <a:buChar char="•"/>
            </a:pPr>
            <a:r>
              <a:rPr lang="vi-VN" sz="1800"/>
              <a:t>Tạo đối tượng Truyen mới cho mỗi dòng và thiết lập các thuộc tính từ Cursor.</a:t>
            </a:r>
          </a:p>
          <a:p>
            <a:pPr marL="285750" indent="-285750" algn="l">
              <a:spcAft>
                <a:spcPts val="1200"/>
              </a:spcAft>
              <a:buFont typeface="Arial" panose="020B0604020202020204" pitchFamily="34" charset="0"/>
              <a:buChar char="•"/>
            </a:pPr>
            <a:r>
              <a:rPr lang="vi-VN" sz="1800"/>
              <a:t>Đóng Cursor sau khi hoàn thành và trả về danh sách bookFakes chứa các sách theo categoryId.</a:t>
            </a:r>
          </a:p>
          <a:p>
            <a:pPr marL="0" indent="0" algn="l">
              <a:spcAft>
                <a:spcPts val="1200"/>
              </a:spcAft>
            </a:pPr>
            <a:r>
              <a:rPr lang="vi-VN" sz="1800"/>
              <a:t>=&gt; Lấy danh sách sách truyen theo categoryId.</a:t>
            </a:r>
          </a:p>
        </p:txBody>
      </p:sp>
    </p:spTree>
    <p:extLst>
      <p:ext uri="{BB962C8B-B14F-4D97-AF65-F5344CB8AC3E}">
        <p14:creationId xmlns:p14="http://schemas.microsoft.com/office/powerpoint/2010/main" val="266805492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40"/>
          <p:cNvSpPr txBox="1">
            <a:spLocks noGrp="1"/>
          </p:cNvSpPr>
          <p:nvPr>
            <p:ph type="title"/>
          </p:nvPr>
        </p:nvSpPr>
        <p:spPr>
          <a:xfrm>
            <a:off x="2985372" y="32067"/>
            <a:ext cx="4864500" cy="645000"/>
          </a:xfrm>
          <a:prstGeom prst="rect">
            <a:avLst/>
          </a:prstGeom>
        </p:spPr>
        <p:txBody>
          <a:bodyPr spcFirstLastPara="1" wrap="square" lIns="0" tIns="0" rIns="0" bIns="0" anchor="t" anchorCtr="0">
            <a:noAutofit/>
          </a:bodyPr>
          <a:lstStyle/>
          <a:p>
            <a:pPr marL="0" lvl="0" indent="0" algn="l" rtl="0">
              <a:spcBef>
                <a:spcPts val="0"/>
              </a:spcBef>
              <a:spcAft>
                <a:spcPts val="0"/>
              </a:spcAft>
              <a:buSzPts val="4700"/>
              <a:buNone/>
            </a:pPr>
            <a:r>
              <a:rPr lang="vi-VN" sz="2400"/>
              <a:t>CRUD: </a:t>
            </a:r>
            <a:r>
              <a:rPr lang="vi-VN" sz="2400" u="sng"/>
              <a:t>CategoryCRUD</a:t>
            </a:r>
            <a:endParaRPr sz="2400" u="sng"/>
          </a:p>
        </p:txBody>
      </p:sp>
      <p:sp>
        <p:nvSpPr>
          <p:cNvPr id="335" name="Google Shape;335;p40"/>
          <p:cNvSpPr txBox="1">
            <a:spLocks noGrp="1"/>
          </p:cNvSpPr>
          <p:nvPr>
            <p:ph type="subTitle" idx="1"/>
          </p:nvPr>
        </p:nvSpPr>
        <p:spPr>
          <a:xfrm>
            <a:off x="945825" y="419188"/>
            <a:ext cx="2661269" cy="515758"/>
          </a:xfrm>
          <a:prstGeom prst="rect">
            <a:avLst/>
          </a:prstGeom>
        </p:spPr>
        <p:txBody>
          <a:bodyPr spcFirstLastPara="1" wrap="square" lIns="0" tIns="0" rIns="0" bIns="0" anchor="t" anchorCtr="0">
            <a:noAutofit/>
          </a:bodyPr>
          <a:lstStyle/>
          <a:p>
            <a:pPr marL="285750" lvl="0" indent="-285750" algn="l" rtl="0">
              <a:spcBef>
                <a:spcPts val="0"/>
              </a:spcBef>
              <a:spcAft>
                <a:spcPts val="1200"/>
              </a:spcAft>
              <a:buFont typeface="Arial" panose="020B0604020202020204" pitchFamily="34" charset="0"/>
              <a:buChar char="•"/>
            </a:pPr>
            <a:r>
              <a:rPr lang="vi-VN" sz="1800" b="1"/>
              <a:t>Phương thức getAllCategory:</a:t>
            </a:r>
            <a:endParaRPr lang="vi-VN" sz="1800"/>
          </a:p>
        </p:txBody>
      </p:sp>
      <p:sp>
        <p:nvSpPr>
          <p:cNvPr id="4" name="Google Shape;1460;p74">
            <a:extLst>
              <a:ext uri="{FF2B5EF4-FFF2-40B4-BE49-F238E27FC236}">
                <a16:creationId xmlns:a16="http://schemas.microsoft.com/office/drawing/2014/main" id="{E06D66F6-623E-7896-D86C-7E3B918A78D5}"/>
              </a:ext>
            </a:extLst>
          </p:cNvPr>
          <p:cNvSpPr/>
          <p:nvPr/>
        </p:nvSpPr>
        <p:spPr>
          <a:xfrm>
            <a:off x="7233683" y="-199856"/>
            <a:ext cx="2320494" cy="2476717"/>
          </a:xfrm>
          <a:custGeom>
            <a:avLst/>
            <a:gdLst/>
            <a:ahLst/>
            <a:cxnLst/>
            <a:rect l="l" t="t" r="r" b="b"/>
            <a:pathLst>
              <a:path w="146265" h="156112" extrusionOk="0">
                <a:moveTo>
                  <a:pt x="5411" y="0"/>
                </a:moveTo>
                <a:cubicBezTo>
                  <a:pt x="5411" y="0"/>
                  <a:pt x="1" y="28329"/>
                  <a:pt x="20548" y="36870"/>
                </a:cubicBezTo>
                <a:cubicBezTo>
                  <a:pt x="24058" y="38329"/>
                  <a:pt x="27694" y="38893"/>
                  <a:pt x="31373" y="38893"/>
                </a:cubicBezTo>
                <a:cubicBezTo>
                  <a:pt x="43912" y="38893"/>
                  <a:pt x="56943" y="32338"/>
                  <a:pt x="67152" y="32338"/>
                </a:cubicBezTo>
                <a:cubicBezTo>
                  <a:pt x="71479" y="32338"/>
                  <a:pt x="75300" y="33516"/>
                  <a:pt x="78361" y="36870"/>
                </a:cubicBezTo>
                <a:cubicBezTo>
                  <a:pt x="90793" y="50426"/>
                  <a:pt x="72190" y="65958"/>
                  <a:pt x="96993" y="74500"/>
                </a:cubicBezTo>
                <a:cubicBezTo>
                  <a:pt x="105899" y="77600"/>
                  <a:pt x="114015" y="83740"/>
                  <a:pt x="115717" y="93497"/>
                </a:cubicBezTo>
                <a:cubicBezTo>
                  <a:pt x="117814" y="105503"/>
                  <a:pt x="109060" y="112403"/>
                  <a:pt x="105504" y="122646"/>
                </a:cubicBezTo>
                <a:cubicBezTo>
                  <a:pt x="103559" y="128148"/>
                  <a:pt x="104744" y="135078"/>
                  <a:pt x="107024" y="140245"/>
                </a:cubicBezTo>
                <a:cubicBezTo>
                  <a:pt x="109699" y="146294"/>
                  <a:pt x="114501" y="151218"/>
                  <a:pt x="120580" y="153832"/>
                </a:cubicBezTo>
                <a:cubicBezTo>
                  <a:pt x="124167" y="155413"/>
                  <a:pt x="128027" y="156081"/>
                  <a:pt x="131918" y="156112"/>
                </a:cubicBezTo>
                <a:cubicBezTo>
                  <a:pt x="133438" y="156112"/>
                  <a:pt x="146265" y="155200"/>
                  <a:pt x="146265" y="153650"/>
                </a:cubicBezTo>
                <a:lnTo>
                  <a:pt x="1462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a:extLst>
              <a:ext uri="{FF2B5EF4-FFF2-40B4-BE49-F238E27FC236}">
                <a16:creationId xmlns:a16="http://schemas.microsoft.com/office/drawing/2014/main" id="{901B8C06-605E-9A4A-3D27-AEAEB0D86A3A}"/>
              </a:ext>
            </a:extLst>
          </p:cNvPr>
          <p:cNvPicPr>
            <a:picLocks noChangeAspect="1"/>
          </p:cNvPicPr>
          <p:nvPr/>
        </p:nvPicPr>
        <p:blipFill>
          <a:blip r:embed="rId3"/>
          <a:stretch>
            <a:fillRect/>
          </a:stretch>
        </p:blipFill>
        <p:spPr>
          <a:xfrm>
            <a:off x="3534511" y="378835"/>
            <a:ext cx="5024273" cy="4723171"/>
          </a:xfrm>
          <a:prstGeom prst="rect">
            <a:avLst/>
          </a:prstGeom>
        </p:spPr>
      </p:pic>
    </p:spTree>
    <p:extLst>
      <p:ext uri="{BB962C8B-B14F-4D97-AF65-F5344CB8AC3E}">
        <p14:creationId xmlns:p14="http://schemas.microsoft.com/office/powerpoint/2010/main" val="362452815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40"/>
          <p:cNvSpPr txBox="1">
            <a:spLocks noGrp="1"/>
          </p:cNvSpPr>
          <p:nvPr>
            <p:ph type="title"/>
          </p:nvPr>
        </p:nvSpPr>
        <p:spPr>
          <a:xfrm>
            <a:off x="3046332" y="249817"/>
            <a:ext cx="4864500" cy="645000"/>
          </a:xfrm>
          <a:prstGeom prst="rect">
            <a:avLst/>
          </a:prstGeom>
        </p:spPr>
        <p:txBody>
          <a:bodyPr spcFirstLastPara="1" wrap="square" lIns="0" tIns="0" rIns="0" bIns="0" anchor="t" anchorCtr="0">
            <a:noAutofit/>
          </a:bodyPr>
          <a:lstStyle/>
          <a:p>
            <a:pPr marL="0" lvl="0" indent="0" algn="l" rtl="0">
              <a:spcBef>
                <a:spcPts val="0"/>
              </a:spcBef>
              <a:spcAft>
                <a:spcPts val="0"/>
              </a:spcAft>
              <a:buSzPts val="4700"/>
              <a:buNone/>
            </a:pPr>
            <a:r>
              <a:rPr lang="vi-VN" sz="2400"/>
              <a:t>CRUD: </a:t>
            </a:r>
            <a:r>
              <a:rPr lang="vi-VN" sz="2400" u="sng"/>
              <a:t>CategoryCRUD</a:t>
            </a:r>
            <a:endParaRPr sz="2400" u="sng"/>
          </a:p>
        </p:txBody>
      </p:sp>
      <p:sp>
        <p:nvSpPr>
          <p:cNvPr id="335" name="Google Shape;335;p40"/>
          <p:cNvSpPr txBox="1">
            <a:spLocks noGrp="1"/>
          </p:cNvSpPr>
          <p:nvPr>
            <p:ph type="subTitle" idx="1"/>
          </p:nvPr>
        </p:nvSpPr>
        <p:spPr>
          <a:xfrm>
            <a:off x="1068314" y="740262"/>
            <a:ext cx="7325616" cy="515758"/>
          </a:xfrm>
          <a:prstGeom prst="rect">
            <a:avLst/>
          </a:prstGeom>
        </p:spPr>
        <p:txBody>
          <a:bodyPr spcFirstLastPara="1" wrap="square" lIns="0" tIns="0" rIns="0" bIns="0" anchor="t" anchorCtr="0">
            <a:noAutofit/>
          </a:bodyPr>
          <a:lstStyle/>
          <a:p>
            <a:pPr marL="285750" lvl="0" indent="-285750" algn="l" rtl="0">
              <a:spcBef>
                <a:spcPts val="0"/>
              </a:spcBef>
              <a:spcAft>
                <a:spcPts val="1200"/>
              </a:spcAft>
              <a:buFont typeface="Arial" panose="020B0604020202020204" pitchFamily="34" charset="0"/>
              <a:buChar char="•"/>
            </a:pPr>
            <a:r>
              <a:rPr lang="vi-VN" sz="1800" b="1"/>
              <a:t>Phương thức getAllCategory:</a:t>
            </a:r>
            <a:endParaRPr lang="vi-VN" sz="1800"/>
          </a:p>
        </p:txBody>
      </p:sp>
      <p:sp>
        <p:nvSpPr>
          <p:cNvPr id="4" name="Google Shape;1460;p74">
            <a:extLst>
              <a:ext uri="{FF2B5EF4-FFF2-40B4-BE49-F238E27FC236}">
                <a16:creationId xmlns:a16="http://schemas.microsoft.com/office/drawing/2014/main" id="{E06D66F6-623E-7896-D86C-7E3B918A78D5}"/>
              </a:ext>
            </a:extLst>
          </p:cNvPr>
          <p:cNvSpPr/>
          <p:nvPr/>
        </p:nvSpPr>
        <p:spPr>
          <a:xfrm>
            <a:off x="7233683" y="-199856"/>
            <a:ext cx="2320494" cy="2476717"/>
          </a:xfrm>
          <a:custGeom>
            <a:avLst/>
            <a:gdLst/>
            <a:ahLst/>
            <a:cxnLst/>
            <a:rect l="l" t="t" r="r" b="b"/>
            <a:pathLst>
              <a:path w="146265" h="156112" extrusionOk="0">
                <a:moveTo>
                  <a:pt x="5411" y="0"/>
                </a:moveTo>
                <a:cubicBezTo>
                  <a:pt x="5411" y="0"/>
                  <a:pt x="1" y="28329"/>
                  <a:pt x="20548" y="36870"/>
                </a:cubicBezTo>
                <a:cubicBezTo>
                  <a:pt x="24058" y="38329"/>
                  <a:pt x="27694" y="38893"/>
                  <a:pt x="31373" y="38893"/>
                </a:cubicBezTo>
                <a:cubicBezTo>
                  <a:pt x="43912" y="38893"/>
                  <a:pt x="56943" y="32338"/>
                  <a:pt x="67152" y="32338"/>
                </a:cubicBezTo>
                <a:cubicBezTo>
                  <a:pt x="71479" y="32338"/>
                  <a:pt x="75300" y="33516"/>
                  <a:pt x="78361" y="36870"/>
                </a:cubicBezTo>
                <a:cubicBezTo>
                  <a:pt x="90793" y="50426"/>
                  <a:pt x="72190" y="65958"/>
                  <a:pt x="96993" y="74500"/>
                </a:cubicBezTo>
                <a:cubicBezTo>
                  <a:pt x="105899" y="77600"/>
                  <a:pt x="114015" y="83740"/>
                  <a:pt x="115717" y="93497"/>
                </a:cubicBezTo>
                <a:cubicBezTo>
                  <a:pt x="117814" y="105503"/>
                  <a:pt x="109060" y="112403"/>
                  <a:pt x="105504" y="122646"/>
                </a:cubicBezTo>
                <a:cubicBezTo>
                  <a:pt x="103559" y="128148"/>
                  <a:pt x="104744" y="135078"/>
                  <a:pt x="107024" y="140245"/>
                </a:cubicBezTo>
                <a:cubicBezTo>
                  <a:pt x="109699" y="146294"/>
                  <a:pt x="114501" y="151218"/>
                  <a:pt x="120580" y="153832"/>
                </a:cubicBezTo>
                <a:cubicBezTo>
                  <a:pt x="124167" y="155413"/>
                  <a:pt x="128027" y="156081"/>
                  <a:pt x="131918" y="156112"/>
                </a:cubicBezTo>
                <a:cubicBezTo>
                  <a:pt x="133438" y="156112"/>
                  <a:pt x="146265" y="155200"/>
                  <a:pt x="146265" y="153650"/>
                </a:cubicBezTo>
                <a:lnTo>
                  <a:pt x="1462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335;p40">
            <a:extLst>
              <a:ext uri="{FF2B5EF4-FFF2-40B4-BE49-F238E27FC236}">
                <a16:creationId xmlns:a16="http://schemas.microsoft.com/office/drawing/2014/main" id="{B30722FB-6FDA-5D68-4538-DA46655C79B1}"/>
              </a:ext>
            </a:extLst>
          </p:cNvPr>
          <p:cNvSpPr txBox="1">
            <a:spLocks/>
          </p:cNvSpPr>
          <p:nvPr/>
        </p:nvSpPr>
        <p:spPr>
          <a:xfrm>
            <a:off x="1596326" y="1229697"/>
            <a:ext cx="7547674" cy="907609"/>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2100"/>
              <a:buFont typeface="Syne"/>
              <a:buNone/>
              <a:defRPr sz="1600" b="0" i="0" u="none" strike="noStrike" cap="none">
                <a:solidFill>
                  <a:schemeClr val="dk1"/>
                </a:solidFill>
                <a:latin typeface="Syne"/>
                <a:ea typeface="Syne"/>
                <a:cs typeface="Syne"/>
                <a:sym typeface="Syne"/>
              </a:defRPr>
            </a:lvl1pPr>
            <a:lvl2pPr marL="914400" marR="0" lvl="1"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2pPr>
            <a:lvl3pPr marL="1371600" marR="0" lvl="2"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3pPr>
            <a:lvl4pPr marL="1828800" marR="0" lvl="3"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4pPr>
            <a:lvl5pPr marL="2286000" marR="0" lvl="4"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5pPr>
            <a:lvl6pPr marL="2743200" marR="0" lvl="5"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6pPr>
            <a:lvl7pPr marL="3200400" marR="0" lvl="6"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7pPr>
            <a:lvl8pPr marL="3657600" marR="0" lvl="7"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8pPr>
            <a:lvl9pPr marL="4114800" marR="0" lvl="8"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9pPr>
          </a:lstStyle>
          <a:p>
            <a:pPr marL="285750" indent="-285750" algn="l">
              <a:spcAft>
                <a:spcPts val="1200"/>
              </a:spcAft>
              <a:buFont typeface="Arial" panose="020B0604020202020204" pitchFamily="34" charset="0"/>
              <a:buChar char="•"/>
            </a:pPr>
            <a:r>
              <a:rPr lang="vi-VN" sz="1800"/>
              <a:t>Thực hiện truy vấn SQL "SELECT CategoryName FROM Category" để lấy tất cả các tên danh mục từ bảng Category.</a:t>
            </a:r>
          </a:p>
          <a:p>
            <a:pPr marL="285750" indent="-285750" algn="l">
              <a:spcAft>
                <a:spcPts val="1200"/>
              </a:spcAft>
              <a:buFont typeface="Arial" panose="020B0604020202020204" pitchFamily="34" charset="0"/>
              <a:buChar char="•"/>
            </a:pPr>
            <a:r>
              <a:rPr lang="vi-VN" sz="1800"/>
              <a:t>Dùng Cursor để duyệt qua từng dòng dữ liệu trả về.</a:t>
            </a:r>
          </a:p>
          <a:p>
            <a:pPr marL="285750" indent="-285750" algn="l">
              <a:spcAft>
                <a:spcPts val="1200"/>
              </a:spcAft>
              <a:buFont typeface="Arial" panose="020B0604020202020204" pitchFamily="34" charset="0"/>
              <a:buChar char="•"/>
            </a:pPr>
            <a:r>
              <a:rPr lang="vi-VN" sz="1800"/>
              <a:t>Thêm từng CategoryName vào danh sách categories.</a:t>
            </a:r>
          </a:p>
          <a:p>
            <a:pPr marL="285750" indent="-285750" algn="l">
              <a:spcAft>
                <a:spcPts val="1200"/>
              </a:spcAft>
              <a:buFont typeface="Arial" panose="020B0604020202020204" pitchFamily="34" charset="0"/>
              <a:buChar char="•"/>
            </a:pPr>
            <a:r>
              <a:rPr lang="vi-VN" sz="1800"/>
              <a:t>Đóng Cursor sau khi hoàn thành và trả về danh sách categories.</a:t>
            </a:r>
          </a:p>
          <a:p>
            <a:pPr marL="0" indent="0" algn="l">
              <a:spcAft>
                <a:spcPts val="1200"/>
              </a:spcAft>
            </a:pPr>
            <a:r>
              <a:rPr lang="vi-VN" sz="1800"/>
              <a:t>=&gt; Lấy danh sách tất cả các tên danh mục.</a:t>
            </a:r>
          </a:p>
        </p:txBody>
      </p:sp>
    </p:spTree>
    <p:extLst>
      <p:ext uri="{BB962C8B-B14F-4D97-AF65-F5344CB8AC3E}">
        <p14:creationId xmlns:p14="http://schemas.microsoft.com/office/powerpoint/2010/main" val="41166343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40"/>
          <p:cNvSpPr txBox="1">
            <a:spLocks noGrp="1"/>
          </p:cNvSpPr>
          <p:nvPr>
            <p:ph type="title"/>
          </p:nvPr>
        </p:nvSpPr>
        <p:spPr>
          <a:xfrm>
            <a:off x="2985372" y="32067"/>
            <a:ext cx="4864500" cy="645000"/>
          </a:xfrm>
          <a:prstGeom prst="rect">
            <a:avLst/>
          </a:prstGeom>
        </p:spPr>
        <p:txBody>
          <a:bodyPr spcFirstLastPara="1" wrap="square" lIns="0" tIns="0" rIns="0" bIns="0" anchor="t" anchorCtr="0">
            <a:noAutofit/>
          </a:bodyPr>
          <a:lstStyle/>
          <a:p>
            <a:pPr marL="0" lvl="0" indent="0" algn="l" rtl="0">
              <a:spcBef>
                <a:spcPts val="0"/>
              </a:spcBef>
              <a:spcAft>
                <a:spcPts val="0"/>
              </a:spcAft>
              <a:buSzPts val="4700"/>
              <a:buNone/>
            </a:pPr>
            <a:r>
              <a:rPr lang="vi-VN" sz="2400"/>
              <a:t>CRUD: </a:t>
            </a:r>
            <a:r>
              <a:rPr lang="vi-VN" sz="2400" u="sng"/>
              <a:t>CategoryCRUD</a:t>
            </a:r>
            <a:endParaRPr sz="2400" u="sng"/>
          </a:p>
        </p:txBody>
      </p:sp>
      <p:sp>
        <p:nvSpPr>
          <p:cNvPr id="335" name="Google Shape;335;p40"/>
          <p:cNvSpPr txBox="1">
            <a:spLocks noGrp="1"/>
          </p:cNvSpPr>
          <p:nvPr>
            <p:ph type="subTitle" idx="1"/>
          </p:nvPr>
        </p:nvSpPr>
        <p:spPr>
          <a:xfrm>
            <a:off x="0" y="1995689"/>
            <a:ext cx="4247060" cy="515758"/>
          </a:xfrm>
          <a:prstGeom prst="rect">
            <a:avLst/>
          </a:prstGeom>
        </p:spPr>
        <p:txBody>
          <a:bodyPr spcFirstLastPara="1" wrap="square" lIns="0" tIns="0" rIns="0" bIns="0" anchor="t" anchorCtr="0">
            <a:noAutofit/>
          </a:bodyPr>
          <a:lstStyle/>
          <a:p>
            <a:pPr marL="285750" lvl="0" indent="-285750" algn="l" rtl="0">
              <a:spcBef>
                <a:spcPts val="0"/>
              </a:spcBef>
              <a:spcAft>
                <a:spcPts val="1200"/>
              </a:spcAft>
              <a:buFont typeface="Arial" panose="020B0604020202020204" pitchFamily="34" charset="0"/>
              <a:buChar char="•"/>
            </a:pPr>
            <a:r>
              <a:rPr lang="vi-VN" sz="1800" b="1"/>
              <a:t>Phương thức getAllDanhMucWithAllOption:</a:t>
            </a:r>
            <a:endParaRPr lang="vi-VN" sz="1800"/>
          </a:p>
        </p:txBody>
      </p:sp>
      <p:sp>
        <p:nvSpPr>
          <p:cNvPr id="4" name="Google Shape;1460;p74">
            <a:extLst>
              <a:ext uri="{FF2B5EF4-FFF2-40B4-BE49-F238E27FC236}">
                <a16:creationId xmlns:a16="http://schemas.microsoft.com/office/drawing/2014/main" id="{E06D66F6-623E-7896-D86C-7E3B918A78D5}"/>
              </a:ext>
            </a:extLst>
          </p:cNvPr>
          <p:cNvSpPr/>
          <p:nvPr/>
        </p:nvSpPr>
        <p:spPr>
          <a:xfrm>
            <a:off x="7233683" y="-199856"/>
            <a:ext cx="2320494" cy="2476717"/>
          </a:xfrm>
          <a:custGeom>
            <a:avLst/>
            <a:gdLst/>
            <a:ahLst/>
            <a:cxnLst/>
            <a:rect l="l" t="t" r="r" b="b"/>
            <a:pathLst>
              <a:path w="146265" h="156112" extrusionOk="0">
                <a:moveTo>
                  <a:pt x="5411" y="0"/>
                </a:moveTo>
                <a:cubicBezTo>
                  <a:pt x="5411" y="0"/>
                  <a:pt x="1" y="28329"/>
                  <a:pt x="20548" y="36870"/>
                </a:cubicBezTo>
                <a:cubicBezTo>
                  <a:pt x="24058" y="38329"/>
                  <a:pt x="27694" y="38893"/>
                  <a:pt x="31373" y="38893"/>
                </a:cubicBezTo>
                <a:cubicBezTo>
                  <a:pt x="43912" y="38893"/>
                  <a:pt x="56943" y="32338"/>
                  <a:pt x="67152" y="32338"/>
                </a:cubicBezTo>
                <a:cubicBezTo>
                  <a:pt x="71479" y="32338"/>
                  <a:pt x="75300" y="33516"/>
                  <a:pt x="78361" y="36870"/>
                </a:cubicBezTo>
                <a:cubicBezTo>
                  <a:pt x="90793" y="50426"/>
                  <a:pt x="72190" y="65958"/>
                  <a:pt x="96993" y="74500"/>
                </a:cubicBezTo>
                <a:cubicBezTo>
                  <a:pt x="105899" y="77600"/>
                  <a:pt x="114015" y="83740"/>
                  <a:pt x="115717" y="93497"/>
                </a:cubicBezTo>
                <a:cubicBezTo>
                  <a:pt x="117814" y="105503"/>
                  <a:pt x="109060" y="112403"/>
                  <a:pt x="105504" y="122646"/>
                </a:cubicBezTo>
                <a:cubicBezTo>
                  <a:pt x="103559" y="128148"/>
                  <a:pt x="104744" y="135078"/>
                  <a:pt x="107024" y="140245"/>
                </a:cubicBezTo>
                <a:cubicBezTo>
                  <a:pt x="109699" y="146294"/>
                  <a:pt x="114501" y="151218"/>
                  <a:pt x="120580" y="153832"/>
                </a:cubicBezTo>
                <a:cubicBezTo>
                  <a:pt x="124167" y="155413"/>
                  <a:pt x="128027" y="156081"/>
                  <a:pt x="131918" y="156112"/>
                </a:cubicBezTo>
                <a:cubicBezTo>
                  <a:pt x="133438" y="156112"/>
                  <a:pt x="146265" y="155200"/>
                  <a:pt x="146265" y="153650"/>
                </a:cubicBezTo>
                <a:lnTo>
                  <a:pt x="1462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 name="Picture 4">
            <a:extLst>
              <a:ext uri="{FF2B5EF4-FFF2-40B4-BE49-F238E27FC236}">
                <a16:creationId xmlns:a16="http://schemas.microsoft.com/office/drawing/2014/main" id="{A2A54A11-EB64-D737-21BB-89118C8A186D}"/>
              </a:ext>
            </a:extLst>
          </p:cNvPr>
          <p:cNvPicPr>
            <a:picLocks noChangeAspect="1"/>
          </p:cNvPicPr>
          <p:nvPr/>
        </p:nvPicPr>
        <p:blipFill>
          <a:blip r:embed="rId3"/>
          <a:stretch>
            <a:fillRect/>
          </a:stretch>
        </p:blipFill>
        <p:spPr>
          <a:xfrm>
            <a:off x="4247060" y="410855"/>
            <a:ext cx="4574140" cy="4442397"/>
          </a:xfrm>
          <a:prstGeom prst="rect">
            <a:avLst/>
          </a:prstGeom>
        </p:spPr>
      </p:pic>
    </p:spTree>
    <p:extLst>
      <p:ext uri="{BB962C8B-B14F-4D97-AF65-F5344CB8AC3E}">
        <p14:creationId xmlns:p14="http://schemas.microsoft.com/office/powerpoint/2010/main" val="30958071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40"/>
          <p:cNvSpPr txBox="1">
            <a:spLocks noGrp="1"/>
          </p:cNvSpPr>
          <p:nvPr>
            <p:ph type="title"/>
          </p:nvPr>
        </p:nvSpPr>
        <p:spPr>
          <a:xfrm>
            <a:off x="1313070" y="184458"/>
            <a:ext cx="6517857" cy="645000"/>
          </a:xfrm>
          <a:prstGeom prst="rect">
            <a:avLst/>
          </a:prstGeom>
        </p:spPr>
        <p:txBody>
          <a:bodyPr spcFirstLastPara="1" wrap="square" lIns="0" tIns="0" rIns="0" bIns="0" anchor="t" anchorCtr="0">
            <a:noAutofit/>
          </a:bodyPr>
          <a:lstStyle/>
          <a:p>
            <a:pPr marL="0" lvl="0" indent="0" algn="l" rtl="0">
              <a:spcBef>
                <a:spcPts val="0"/>
              </a:spcBef>
              <a:spcAft>
                <a:spcPts val="0"/>
              </a:spcAft>
              <a:buSzPts val="4700"/>
              <a:buNone/>
            </a:pPr>
            <a:r>
              <a:rPr lang="vi-VN" sz="2400"/>
              <a:t>Mô hình tương tác</a:t>
            </a:r>
            <a:endParaRPr sz="2400"/>
          </a:p>
        </p:txBody>
      </p:sp>
      <p:sp>
        <p:nvSpPr>
          <p:cNvPr id="335" name="Google Shape;335;p40"/>
          <p:cNvSpPr txBox="1">
            <a:spLocks noGrp="1"/>
          </p:cNvSpPr>
          <p:nvPr>
            <p:ph type="subTitle" idx="1"/>
          </p:nvPr>
        </p:nvSpPr>
        <p:spPr>
          <a:xfrm>
            <a:off x="222465" y="3000190"/>
            <a:ext cx="8699065" cy="3333127"/>
          </a:xfrm>
          <a:prstGeom prst="rect">
            <a:avLst/>
          </a:prstGeom>
        </p:spPr>
        <p:txBody>
          <a:bodyPr spcFirstLastPara="1" wrap="square" lIns="0" tIns="0" rIns="0" bIns="0" anchor="t" anchorCtr="0">
            <a:noAutofit/>
          </a:bodyPr>
          <a:lstStyle/>
          <a:p>
            <a:pPr marL="285750" lvl="0" indent="-285750" algn="just">
              <a:spcAft>
                <a:spcPts val="1200"/>
              </a:spcAft>
              <a:buFont typeface="Arial" panose="020B0604020202020204" pitchFamily="34" charset="0"/>
              <a:buChar char="•"/>
            </a:pPr>
            <a:r>
              <a:rPr lang="vi-VN" sz="1800"/>
              <a:t>Mũi tên biểu thị sự tương tác hoặc phụ thuộc.</a:t>
            </a:r>
          </a:p>
          <a:p>
            <a:pPr marL="285750" lvl="0" indent="-285750" algn="just">
              <a:spcAft>
                <a:spcPts val="1200"/>
              </a:spcAft>
              <a:buFont typeface="Arial" panose="020B0604020202020204" pitchFamily="34" charset="0"/>
              <a:buChar char="•"/>
            </a:pPr>
            <a:r>
              <a:rPr lang="vi-VN" sz="1800"/>
              <a:t>Activity tương tác với Adapter và DatabaseHandler.</a:t>
            </a:r>
          </a:p>
          <a:p>
            <a:pPr marL="285750" lvl="0" indent="-285750" algn="just">
              <a:spcAft>
                <a:spcPts val="1200"/>
              </a:spcAft>
              <a:buFont typeface="Arial" panose="020B0604020202020204" pitchFamily="34" charset="0"/>
              <a:buChar char="•"/>
            </a:pPr>
            <a:r>
              <a:rPr lang="vi-VN" sz="1800"/>
              <a:t>Adapter chuyển đổi dữ liệu từ Model để hiển thị.</a:t>
            </a:r>
          </a:p>
          <a:p>
            <a:pPr marL="285750" lvl="0" indent="-285750" algn="just">
              <a:spcAft>
                <a:spcPts val="1200"/>
              </a:spcAft>
              <a:buFont typeface="Arial" panose="020B0604020202020204" pitchFamily="34" charset="0"/>
              <a:buChar char="•"/>
            </a:pPr>
            <a:r>
              <a:rPr lang="vi-VN" sz="1800"/>
              <a:t>DatabaseHandler sử dụng DatabaseHelper để thực hiện các truy vấn cơ sở dữ liệu.</a:t>
            </a:r>
            <a:endParaRPr lang="en-US" sz="1800"/>
          </a:p>
        </p:txBody>
      </p:sp>
      <p:sp>
        <p:nvSpPr>
          <p:cNvPr id="4" name="Google Shape;1460;p74">
            <a:extLst>
              <a:ext uri="{FF2B5EF4-FFF2-40B4-BE49-F238E27FC236}">
                <a16:creationId xmlns:a16="http://schemas.microsoft.com/office/drawing/2014/main" id="{E06D66F6-623E-7896-D86C-7E3B918A78D5}"/>
              </a:ext>
            </a:extLst>
          </p:cNvPr>
          <p:cNvSpPr/>
          <p:nvPr/>
        </p:nvSpPr>
        <p:spPr>
          <a:xfrm>
            <a:off x="7233683" y="-199856"/>
            <a:ext cx="2320494" cy="2476717"/>
          </a:xfrm>
          <a:custGeom>
            <a:avLst/>
            <a:gdLst/>
            <a:ahLst/>
            <a:cxnLst/>
            <a:rect l="l" t="t" r="r" b="b"/>
            <a:pathLst>
              <a:path w="146265" h="156112" extrusionOk="0">
                <a:moveTo>
                  <a:pt x="5411" y="0"/>
                </a:moveTo>
                <a:cubicBezTo>
                  <a:pt x="5411" y="0"/>
                  <a:pt x="1" y="28329"/>
                  <a:pt x="20548" y="36870"/>
                </a:cubicBezTo>
                <a:cubicBezTo>
                  <a:pt x="24058" y="38329"/>
                  <a:pt x="27694" y="38893"/>
                  <a:pt x="31373" y="38893"/>
                </a:cubicBezTo>
                <a:cubicBezTo>
                  <a:pt x="43912" y="38893"/>
                  <a:pt x="56943" y="32338"/>
                  <a:pt x="67152" y="32338"/>
                </a:cubicBezTo>
                <a:cubicBezTo>
                  <a:pt x="71479" y="32338"/>
                  <a:pt x="75300" y="33516"/>
                  <a:pt x="78361" y="36870"/>
                </a:cubicBezTo>
                <a:cubicBezTo>
                  <a:pt x="90793" y="50426"/>
                  <a:pt x="72190" y="65958"/>
                  <a:pt x="96993" y="74500"/>
                </a:cubicBezTo>
                <a:cubicBezTo>
                  <a:pt x="105899" y="77600"/>
                  <a:pt x="114015" y="83740"/>
                  <a:pt x="115717" y="93497"/>
                </a:cubicBezTo>
                <a:cubicBezTo>
                  <a:pt x="117814" y="105503"/>
                  <a:pt x="109060" y="112403"/>
                  <a:pt x="105504" y="122646"/>
                </a:cubicBezTo>
                <a:cubicBezTo>
                  <a:pt x="103559" y="128148"/>
                  <a:pt x="104744" y="135078"/>
                  <a:pt x="107024" y="140245"/>
                </a:cubicBezTo>
                <a:cubicBezTo>
                  <a:pt x="109699" y="146294"/>
                  <a:pt x="114501" y="151218"/>
                  <a:pt x="120580" y="153832"/>
                </a:cubicBezTo>
                <a:cubicBezTo>
                  <a:pt x="124167" y="155413"/>
                  <a:pt x="128027" y="156081"/>
                  <a:pt x="131918" y="156112"/>
                </a:cubicBezTo>
                <a:cubicBezTo>
                  <a:pt x="133438" y="156112"/>
                  <a:pt x="146265" y="155200"/>
                  <a:pt x="146265" y="153650"/>
                </a:cubicBezTo>
                <a:lnTo>
                  <a:pt x="1462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descr="A screenshot of a computer&#10;&#10;Description automatically generated">
            <a:extLst>
              <a:ext uri="{FF2B5EF4-FFF2-40B4-BE49-F238E27FC236}">
                <a16:creationId xmlns:a16="http://schemas.microsoft.com/office/drawing/2014/main" id="{EB3D8C92-361B-FC10-F8F4-D5C157E4AA47}"/>
              </a:ext>
            </a:extLst>
          </p:cNvPr>
          <p:cNvPicPr>
            <a:picLocks noChangeAspect="1"/>
          </p:cNvPicPr>
          <p:nvPr/>
        </p:nvPicPr>
        <p:blipFill>
          <a:blip r:embed="rId3"/>
          <a:stretch>
            <a:fillRect/>
          </a:stretch>
        </p:blipFill>
        <p:spPr>
          <a:xfrm>
            <a:off x="3580594" y="129355"/>
            <a:ext cx="2962275" cy="2676525"/>
          </a:xfrm>
          <a:prstGeom prst="rect">
            <a:avLst/>
          </a:prstGeom>
        </p:spPr>
      </p:pic>
    </p:spTree>
    <p:extLst>
      <p:ext uri="{BB962C8B-B14F-4D97-AF65-F5344CB8AC3E}">
        <p14:creationId xmlns:p14="http://schemas.microsoft.com/office/powerpoint/2010/main" val="28411517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40"/>
          <p:cNvSpPr txBox="1">
            <a:spLocks noGrp="1"/>
          </p:cNvSpPr>
          <p:nvPr>
            <p:ph type="title"/>
          </p:nvPr>
        </p:nvSpPr>
        <p:spPr>
          <a:xfrm>
            <a:off x="3046332" y="249817"/>
            <a:ext cx="4864500" cy="645000"/>
          </a:xfrm>
          <a:prstGeom prst="rect">
            <a:avLst/>
          </a:prstGeom>
        </p:spPr>
        <p:txBody>
          <a:bodyPr spcFirstLastPara="1" wrap="square" lIns="0" tIns="0" rIns="0" bIns="0" anchor="t" anchorCtr="0">
            <a:noAutofit/>
          </a:bodyPr>
          <a:lstStyle/>
          <a:p>
            <a:pPr marL="0" lvl="0" indent="0" algn="l" rtl="0">
              <a:spcBef>
                <a:spcPts val="0"/>
              </a:spcBef>
              <a:spcAft>
                <a:spcPts val="0"/>
              </a:spcAft>
              <a:buSzPts val="4700"/>
              <a:buNone/>
            </a:pPr>
            <a:r>
              <a:rPr lang="vi-VN" sz="2400"/>
              <a:t>CRUD: </a:t>
            </a:r>
            <a:r>
              <a:rPr lang="vi-VN" sz="2400" u="sng"/>
              <a:t>CategoryCRUD</a:t>
            </a:r>
            <a:endParaRPr sz="2400" u="sng"/>
          </a:p>
        </p:txBody>
      </p:sp>
      <p:sp>
        <p:nvSpPr>
          <p:cNvPr id="335" name="Google Shape;335;p40"/>
          <p:cNvSpPr txBox="1">
            <a:spLocks noGrp="1"/>
          </p:cNvSpPr>
          <p:nvPr>
            <p:ph type="subTitle" idx="1"/>
          </p:nvPr>
        </p:nvSpPr>
        <p:spPr>
          <a:xfrm>
            <a:off x="1068314" y="740262"/>
            <a:ext cx="7325616" cy="515758"/>
          </a:xfrm>
          <a:prstGeom prst="rect">
            <a:avLst/>
          </a:prstGeom>
        </p:spPr>
        <p:txBody>
          <a:bodyPr spcFirstLastPara="1" wrap="square" lIns="0" tIns="0" rIns="0" bIns="0" anchor="t" anchorCtr="0">
            <a:noAutofit/>
          </a:bodyPr>
          <a:lstStyle/>
          <a:p>
            <a:pPr marL="285750" lvl="0" indent="-285750" algn="l" rtl="0">
              <a:spcBef>
                <a:spcPts val="0"/>
              </a:spcBef>
              <a:spcAft>
                <a:spcPts val="1200"/>
              </a:spcAft>
              <a:buFont typeface="Arial" panose="020B0604020202020204" pitchFamily="34" charset="0"/>
              <a:buChar char="•"/>
            </a:pPr>
            <a:r>
              <a:rPr lang="vi-VN" sz="1800" b="1"/>
              <a:t>Phương thức getAllDanhMucWithAllOption:</a:t>
            </a:r>
            <a:endParaRPr lang="vi-VN" sz="1800"/>
          </a:p>
        </p:txBody>
      </p:sp>
      <p:sp>
        <p:nvSpPr>
          <p:cNvPr id="4" name="Google Shape;1460;p74">
            <a:extLst>
              <a:ext uri="{FF2B5EF4-FFF2-40B4-BE49-F238E27FC236}">
                <a16:creationId xmlns:a16="http://schemas.microsoft.com/office/drawing/2014/main" id="{E06D66F6-623E-7896-D86C-7E3B918A78D5}"/>
              </a:ext>
            </a:extLst>
          </p:cNvPr>
          <p:cNvSpPr/>
          <p:nvPr/>
        </p:nvSpPr>
        <p:spPr>
          <a:xfrm>
            <a:off x="7233683" y="-199856"/>
            <a:ext cx="2320494" cy="2476717"/>
          </a:xfrm>
          <a:custGeom>
            <a:avLst/>
            <a:gdLst/>
            <a:ahLst/>
            <a:cxnLst/>
            <a:rect l="l" t="t" r="r" b="b"/>
            <a:pathLst>
              <a:path w="146265" h="156112" extrusionOk="0">
                <a:moveTo>
                  <a:pt x="5411" y="0"/>
                </a:moveTo>
                <a:cubicBezTo>
                  <a:pt x="5411" y="0"/>
                  <a:pt x="1" y="28329"/>
                  <a:pt x="20548" y="36870"/>
                </a:cubicBezTo>
                <a:cubicBezTo>
                  <a:pt x="24058" y="38329"/>
                  <a:pt x="27694" y="38893"/>
                  <a:pt x="31373" y="38893"/>
                </a:cubicBezTo>
                <a:cubicBezTo>
                  <a:pt x="43912" y="38893"/>
                  <a:pt x="56943" y="32338"/>
                  <a:pt x="67152" y="32338"/>
                </a:cubicBezTo>
                <a:cubicBezTo>
                  <a:pt x="71479" y="32338"/>
                  <a:pt x="75300" y="33516"/>
                  <a:pt x="78361" y="36870"/>
                </a:cubicBezTo>
                <a:cubicBezTo>
                  <a:pt x="90793" y="50426"/>
                  <a:pt x="72190" y="65958"/>
                  <a:pt x="96993" y="74500"/>
                </a:cubicBezTo>
                <a:cubicBezTo>
                  <a:pt x="105899" y="77600"/>
                  <a:pt x="114015" y="83740"/>
                  <a:pt x="115717" y="93497"/>
                </a:cubicBezTo>
                <a:cubicBezTo>
                  <a:pt x="117814" y="105503"/>
                  <a:pt x="109060" y="112403"/>
                  <a:pt x="105504" y="122646"/>
                </a:cubicBezTo>
                <a:cubicBezTo>
                  <a:pt x="103559" y="128148"/>
                  <a:pt x="104744" y="135078"/>
                  <a:pt x="107024" y="140245"/>
                </a:cubicBezTo>
                <a:cubicBezTo>
                  <a:pt x="109699" y="146294"/>
                  <a:pt x="114501" y="151218"/>
                  <a:pt x="120580" y="153832"/>
                </a:cubicBezTo>
                <a:cubicBezTo>
                  <a:pt x="124167" y="155413"/>
                  <a:pt x="128027" y="156081"/>
                  <a:pt x="131918" y="156112"/>
                </a:cubicBezTo>
                <a:cubicBezTo>
                  <a:pt x="133438" y="156112"/>
                  <a:pt x="146265" y="155200"/>
                  <a:pt x="146265" y="153650"/>
                </a:cubicBezTo>
                <a:lnTo>
                  <a:pt x="1462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335;p40">
            <a:extLst>
              <a:ext uri="{FF2B5EF4-FFF2-40B4-BE49-F238E27FC236}">
                <a16:creationId xmlns:a16="http://schemas.microsoft.com/office/drawing/2014/main" id="{B30722FB-6FDA-5D68-4538-DA46655C79B1}"/>
              </a:ext>
            </a:extLst>
          </p:cNvPr>
          <p:cNvSpPr txBox="1">
            <a:spLocks/>
          </p:cNvSpPr>
          <p:nvPr/>
        </p:nvSpPr>
        <p:spPr>
          <a:xfrm>
            <a:off x="1596326" y="1229697"/>
            <a:ext cx="7547674" cy="907609"/>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2100"/>
              <a:buFont typeface="Syne"/>
              <a:buNone/>
              <a:defRPr sz="1600" b="0" i="0" u="none" strike="noStrike" cap="none">
                <a:solidFill>
                  <a:schemeClr val="dk1"/>
                </a:solidFill>
                <a:latin typeface="Syne"/>
                <a:ea typeface="Syne"/>
                <a:cs typeface="Syne"/>
                <a:sym typeface="Syne"/>
              </a:defRPr>
            </a:lvl1pPr>
            <a:lvl2pPr marL="914400" marR="0" lvl="1"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2pPr>
            <a:lvl3pPr marL="1371600" marR="0" lvl="2"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3pPr>
            <a:lvl4pPr marL="1828800" marR="0" lvl="3"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4pPr>
            <a:lvl5pPr marL="2286000" marR="0" lvl="4"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5pPr>
            <a:lvl6pPr marL="2743200" marR="0" lvl="5"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6pPr>
            <a:lvl7pPr marL="3200400" marR="0" lvl="6"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7pPr>
            <a:lvl8pPr marL="3657600" marR="0" lvl="7"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8pPr>
            <a:lvl9pPr marL="4114800" marR="0" lvl="8"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9pPr>
          </a:lstStyle>
          <a:p>
            <a:pPr marL="285750" indent="-285750" algn="l">
              <a:spcAft>
                <a:spcPts val="1200"/>
              </a:spcAft>
              <a:buFont typeface="Arial" panose="020B0604020202020204" pitchFamily="34" charset="0"/>
              <a:buChar char="•"/>
            </a:pPr>
            <a:r>
              <a:rPr lang="vi-VN" sz="1800"/>
              <a:t>Thêm "Tất cả" vào đầu danh sách categories.</a:t>
            </a:r>
          </a:p>
          <a:p>
            <a:pPr marL="285750" indent="-285750" algn="l">
              <a:spcAft>
                <a:spcPts val="1200"/>
              </a:spcAft>
              <a:buFont typeface="Arial" panose="020B0604020202020204" pitchFamily="34" charset="0"/>
              <a:buChar char="•"/>
            </a:pPr>
            <a:r>
              <a:rPr lang="vi-VN" sz="1800"/>
              <a:t>Thực hiện truy vấn SQL "SELECT CategoryName FROM Category" để lấy tất cả các tên danh mục từ bảng Category.</a:t>
            </a:r>
          </a:p>
          <a:p>
            <a:pPr marL="285750" indent="-285750" algn="l">
              <a:spcAft>
                <a:spcPts val="1200"/>
              </a:spcAft>
              <a:buFont typeface="Arial" panose="020B0604020202020204" pitchFamily="34" charset="0"/>
              <a:buChar char="•"/>
            </a:pPr>
            <a:r>
              <a:rPr lang="vi-VN" sz="1800"/>
              <a:t>Dùng Cursor để duyệt qua từng dòng dữ liệu trả về.</a:t>
            </a:r>
          </a:p>
          <a:p>
            <a:pPr marL="285750" indent="-285750" algn="l">
              <a:spcAft>
                <a:spcPts val="1200"/>
              </a:spcAft>
              <a:buFont typeface="Arial" panose="020B0604020202020204" pitchFamily="34" charset="0"/>
              <a:buChar char="•"/>
            </a:pPr>
            <a:r>
              <a:rPr lang="vi-VN" sz="1800"/>
              <a:t>Thêm từng CategoryName vào danh sách categories.</a:t>
            </a:r>
          </a:p>
          <a:p>
            <a:pPr marL="285750" indent="-285750" algn="l">
              <a:spcAft>
                <a:spcPts val="1200"/>
              </a:spcAft>
              <a:buFont typeface="Arial" panose="020B0604020202020204" pitchFamily="34" charset="0"/>
              <a:buChar char="•"/>
            </a:pPr>
            <a:r>
              <a:rPr lang="vi-VN" sz="1800"/>
              <a:t>Đóng Cursor sau khi hoàn thành và trả về danh sách categories.</a:t>
            </a:r>
          </a:p>
          <a:p>
            <a:pPr marL="0" indent="0" algn="l">
              <a:spcAft>
                <a:spcPts val="1200"/>
              </a:spcAft>
            </a:pPr>
            <a:r>
              <a:rPr lang="vi-VN" sz="1800"/>
              <a:t>=&gt; Lấy danh sách tất cả các tên danh mục, bao gồm cả tùy chọn "Tất cả".</a:t>
            </a:r>
          </a:p>
        </p:txBody>
      </p:sp>
    </p:spTree>
    <p:extLst>
      <p:ext uri="{BB962C8B-B14F-4D97-AF65-F5344CB8AC3E}">
        <p14:creationId xmlns:p14="http://schemas.microsoft.com/office/powerpoint/2010/main" val="408058568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40"/>
          <p:cNvSpPr txBox="1">
            <a:spLocks noGrp="1"/>
          </p:cNvSpPr>
          <p:nvPr>
            <p:ph type="title"/>
          </p:nvPr>
        </p:nvSpPr>
        <p:spPr>
          <a:xfrm>
            <a:off x="2985372" y="32067"/>
            <a:ext cx="4864500" cy="645000"/>
          </a:xfrm>
          <a:prstGeom prst="rect">
            <a:avLst/>
          </a:prstGeom>
        </p:spPr>
        <p:txBody>
          <a:bodyPr spcFirstLastPara="1" wrap="square" lIns="0" tIns="0" rIns="0" bIns="0" anchor="t" anchorCtr="0">
            <a:noAutofit/>
          </a:bodyPr>
          <a:lstStyle/>
          <a:p>
            <a:pPr marL="0" lvl="0" indent="0" algn="l" rtl="0">
              <a:spcBef>
                <a:spcPts val="0"/>
              </a:spcBef>
              <a:spcAft>
                <a:spcPts val="0"/>
              </a:spcAft>
              <a:buSzPts val="4700"/>
              <a:buNone/>
            </a:pPr>
            <a:r>
              <a:rPr lang="vi-VN" sz="2400"/>
              <a:t>CRUD: </a:t>
            </a:r>
            <a:r>
              <a:rPr lang="vi-VN" sz="2400" u="sng"/>
              <a:t>CategoryCRUD</a:t>
            </a:r>
            <a:endParaRPr sz="2400" u="sng"/>
          </a:p>
        </p:txBody>
      </p:sp>
      <p:sp>
        <p:nvSpPr>
          <p:cNvPr id="335" name="Google Shape;335;p40"/>
          <p:cNvSpPr txBox="1">
            <a:spLocks noGrp="1"/>
          </p:cNvSpPr>
          <p:nvPr>
            <p:ph type="subTitle" idx="1"/>
          </p:nvPr>
        </p:nvSpPr>
        <p:spPr>
          <a:xfrm>
            <a:off x="121920" y="2055992"/>
            <a:ext cx="3669792" cy="515758"/>
          </a:xfrm>
          <a:prstGeom prst="rect">
            <a:avLst/>
          </a:prstGeom>
        </p:spPr>
        <p:txBody>
          <a:bodyPr spcFirstLastPara="1" wrap="square" lIns="0" tIns="0" rIns="0" bIns="0" anchor="t" anchorCtr="0">
            <a:noAutofit/>
          </a:bodyPr>
          <a:lstStyle/>
          <a:p>
            <a:pPr marL="285750" lvl="0" indent="-285750" algn="l" rtl="0">
              <a:spcBef>
                <a:spcPts val="0"/>
              </a:spcBef>
              <a:spcAft>
                <a:spcPts val="1200"/>
              </a:spcAft>
              <a:buFont typeface="Arial" panose="020B0604020202020204" pitchFamily="34" charset="0"/>
              <a:buChar char="•"/>
            </a:pPr>
            <a:r>
              <a:rPr lang="vi-VN" sz="1800" b="1"/>
              <a:t>Phương thức getCategoryIdByName:</a:t>
            </a:r>
            <a:endParaRPr lang="vi-VN" sz="1800"/>
          </a:p>
        </p:txBody>
      </p:sp>
      <p:sp>
        <p:nvSpPr>
          <p:cNvPr id="4" name="Google Shape;1460;p74">
            <a:extLst>
              <a:ext uri="{FF2B5EF4-FFF2-40B4-BE49-F238E27FC236}">
                <a16:creationId xmlns:a16="http://schemas.microsoft.com/office/drawing/2014/main" id="{E06D66F6-623E-7896-D86C-7E3B918A78D5}"/>
              </a:ext>
            </a:extLst>
          </p:cNvPr>
          <p:cNvSpPr/>
          <p:nvPr/>
        </p:nvSpPr>
        <p:spPr>
          <a:xfrm>
            <a:off x="7233683" y="-199856"/>
            <a:ext cx="2320494" cy="2476717"/>
          </a:xfrm>
          <a:custGeom>
            <a:avLst/>
            <a:gdLst/>
            <a:ahLst/>
            <a:cxnLst/>
            <a:rect l="l" t="t" r="r" b="b"/>
            <a:pathLst>
              <a:path w="146265" h="156112" extrusionOk="0">
                <a:moveTo>
                  <a:pt x="5411" y="0"/>
                </a:moveTo>
                <a:cubicBezTo>
                  <a:pt x="5411" y="0"/>
                  <a:pt x="1" y="28329"/>
                  <a:pt x="20548" y="36870"/>
                </a:cubicBezTo>
                <a:cubicBezTo>
                  <a:pt x="24058" y="38329"/>
                  <a:pt x="27694" y="38893"/>
                  <a:pt x="31373" y="38893"/>
                </a:cubicBezTo>
                <a:cubicBezTo>
                  <a:pt x="43912" y="38893"/>
                  <a:pt x="56943" y="32338"/>
                  <a:pt x="67152" y="32338"/>
                </a:cubicBezTo>
                <a:cubicBezTo>
                  <a:pt x="71479" y="32338"/>
                  <a:pt x="75300" y="33516"/>
                  <a:pt x="78361" y="36870"/>
                </a:cubicBezTo>
                <a:cubicBezTo>
                  <a:pt x="90793" y="50426"/>
                  <a:pt x="72190" y="65958"/>
                  <a:pt x="96993" y="74500"/>
                </a:cubicBezTo>
                <a:cubicBezTo>
                  <a:pt x="105899" y="77600"/>
                  <a:pt x="114015" y="83740"/>
                  <a:pt x="115717" y="93497"/>
                </a:cubicBezTo>
                <a:cubicBezTo>
                  <a:pt x="117814" y="105503"/>
                  <a:pt x="109060" y="112403"/>
                  <a:pt x="105504" y="122646"/>
                </a:cubicBezTo>
                <a:cubicBezTo>
                  <a:pt x="103559" y="128148"/>
                  <a:pt x="104744" y="135078"/>
                  <a:pt x="107024" y="140245"/>
                </a:cubicBezTo>
                <a:cubicBezTo>
                  <a:pt x="109699" y="146294"/>
                  <a:pt x="114501" y="151218"/>
                  <a:pt x="120580" y="153832"/>
                </a:cubicBezTo>
                <a:cubicBezTo>
                  <a:pt x="124167" y="155413"/>
                  <a:pt x="128027" y="156081"/>
                  <a:pt x="131918" y="156112"/>
                </a:cubicBezTo>
                <a:cubicBezTo>
                  <a:pt x="133438" y="156112"/>
                  <a:pt x="146265" y="155200"/>
                  <a:pt x="146265" y="153650"/>
                </a:cubicBezTo>
                <a:lnTo>
                  <a:pt x="1462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a:extLst>
              <a:ext uri="{FF2B5EF4-FFF2-40B4-BE49-F238E27FC236}">
                <a16:creationId xmlns:a16="http://schemas.microsoft.com/office/drawing/2014/main" id="{AA586F0B-A49D-BF00-757F-81E888C3AB2D}"/>
              </a:ext>
            </a:extLst>
          </p:cNvPr>
          <p:cNvPicPr>
            <a:picLocks noChangeAspect="1"/>
          </p:cNvPicPr>
          <p:nvPr/>
        </p:nvPicPr>
        <p:blipFill>
          <a:blip r:embed="rId3"/>
          <a:stretch>
            <a:fillRect/>
          </a:stretch>
        </p:blipFill>
        <p:spPr>
          <a:xfrm>
            <a:off x="3565913" y="415527"/>
            <a:ext cx="5456167" cy="4607577"/>
          </a:xfrm>
          <a:prstGeom prst="rect">
            <a:avLst/>
          </a:prstGeom>
        </p:spPr>
      </p:pic>
    </p:spTree>
    <p:extLst>
      <p:ext uri="{BB962C8B-B14F-4D97-AF65-F5344CB8AC3E}">
        <p14:creationId xmlns:p14="http://schemas.microsoft.com/office/powerpoint/2010/main" val="340289083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40"/>
          <p:cNvSpPr txBox="1">
            <a:spLocks noGrp="1"/>
          </p:cNvSpPr>
          <p:nvPr>
            <p:ph type="title"/>
          </p:nvPr>
        </p:nvSpPr>
        <p:spPr>
          <a:xfrm>
            <a:off x="3046332" y="249817"/>
            <a:ext cx="4864500" cy="645000"/>
          </a:xfrm>
          <a:prstGeom prst="rect">
            <a:avLst/>
          </a:prstGeom>
        </p:spPr>
        <p:txBody>
          <a:bodyPr spcFirstLastPara="1" wrap="square" lIns="0" tIns="0" rIns="0" bIns="0" anchor="t" anchorCtr="0">
            <a:noAutofit/>
          </a:bodyPr>
          <a:lstStyle/>
          <a:p>
            <a:pPr marL="0" lvl="0" indent="0" algn="l" rtl="0">
              <a:spcBef>
                <a:spcPts val="0"/>
              </a:spcBef>
              <a:spcAft>
                <a:spcPts val="0"/>
              </a:spcAft>
              <a:buSzPts val="4700"/>
              <a:buNone/>
            </a:pPr>
            <a:r>
              <a:rPr lang="vi-VN" sz="2400"/>
              <a:t>CRUD: </a:t>
            </a:r>
            <a:r>
              <a:rPr lang="vi-VN" sz="2400" u="sng"/>
              <a:t>CategoryCRUD</a:t>
            </a:r>
            <a:endParaRPr sz="2400" u="sng"/>
          </a:p>
        </p:txBody>
      </p:sp>
      <p:sp>
        <p:nvSpPr>
          <p:cNvPr id="335" name="Google Shape;335;p40"/>
          <p:cNvSpPr txBox="1">
            <a:spLocks noGrp="1"/>
          </p:cNvSpPr>
          <p:nvPr>
            <p:ph type="subTitle" idx="1"/>
          </p:nvPr>
        </p:nvSpPr>
        <p:spPr>
          <a:xfrm>
            <a:off x="1068314" y="740262"/>
            <a:ext cx="7325616" cy="515758"/>
          </a:xfrm>
          <a:prstGeom prst="rect">
            <a:avLst/>
          </a:prstGeom>
        </p:spPr>
        <p:txBody>
          <a:bodyPr spcFirstLastPara="1" wrap="square" lIns="0" tIns="0" rIns="0" bIns="0" anchor="t" anchorCtr="0">
            <a:noAutofit/>
          </a:bodyPr>
          <a:lstStyle/>
          <a:p>
            <a:pPr marL="285750" lvl="0" indent="-285750" algn="l" rtl="0">
              <a:spcBef>
                <a:spcPts val="0"/>
              </a:spcBef>
              <a:spcAft>
                <a:spcPts val="1200"/>
              </a:spcAft>
              <a:buFont typeface="Arial" panose="020B0604020202020204" pitchFamily="34" charset="0"/>
              <a:buChar char="•"/>
            </a:pPr>
            <a:r>
              <a:rPr lang="vi-VN" sz="1800" b="1"/>
              <a:t>Phương thức getCategoryIdByName:</a:t>
            </a:r>
            <a:endParaRPr lang="vi-VN" sz="1800"/>
          </a:p>
        </p:txBody>
      </p:sp>
      <p:sp>
        <p:nvSpPr>
          <p:cNvPr id="4" name="Google Shape;1460;p74">
            <a:extLst>
              <a:ext uri="{FF2B5EF4-FFF2-40B4-BE49-F238E27FC236}">
                <a16:creationId xmlns:a16="http://schemas.microsoft.com/office/drawing/2014/main" id="{E06D66F6-623E-7896-D86C-7E3B918A78D5}"/>
              </a:ext>
            </a:extLst>
          </p:cNvPr>
          <p:cNvSpPr/>
          <p:nvPr/>
        </p:nvSpPr>
        <p:spPr>
          <a:xfrm>
            <a:off x="7233683" y="-199856"/>
            <a:ext cx="2320494" cy="2476717"/>
          </a:xfrm>
          <a:custGeom>
            <a:avLst/>
            <a:gdLst/>
            <a:ahLst/>
            <a:cxnLst/>
            <a:rect l="l" t="t" r="r" b="b"/>
            <a:pathLst>
              <a:path w="146265" h="156112" extrusionOk="0">
                <a:moveTo>
                  <a:pt x="5411" y="0"/>
                </a:moveTo>
                <a:cubicBezTo>
                  <a:pt x="5411" y="0"/>
                  <a:pt x="1" y="28329"/>
                  <a:pt x="20548" y="36870"/>
                </a:cubicBezTo>
                <a:cubicBezTo>
                  <a:pt x="24058" y="38329"/>
                  <a:pt x="27694" y="38893"/>
                  <a:pt x="31373" y="38893"/>
                </a:cubicBezTo>
                <a:cubicBezTo>
                  <a:pt x="43912" y="38893"/>
                  <a:pt x="56943" y="32338"/>
                  <a:pt x="67152" y="32338"/>
                </a:cubicBezTo>
                <a:cubicBezTo>
                  <a:pt x="71479" y="32338"/>
                  <a:pt x="75300" y="33516"/>
                  <a:pt x="78361" y="36870"/>
                </a:cubicBezTo>
                <a:cubicBezTo>
                  <a:pt x="90793" y="50426"/>
                  <a:pt x="72190" y="65958"/>
                  <a:pt x="96993" y="74500"/>
                </a:cubicBezTo>
                <a:cubicBezTo>
                  <a:pt x="105899" y="77600"/>
                  <a:pt x="114015" y="83740"/>
                  <a:pt x="115717" y="93497"/>
                </a:cubicBezTo>
                <a:cubicBezTo>
                  <a:pt x="117814" y="105503"/>
                  <a:pt x="109060" y="112403"/>
                  <a:pt x="105504" y="122646"/>
                </a:cubicBezTo>
                <a:cubicBezTo>
                  <a:pt x="103559" y="128148"/>
                  <a:pt x="104744" y="135078"/>
                  <a:pt x="107024" y="140245"/>
                </a:cubicBezTo>
                <a:cubicBezTo>
                  <a:pt x="109699" y="146294"/>
                  <a:pt x="114501" y="151218"/>
                  <a:pt x="120580" y="153832"/>
                </a:cubicBezTo>
                <a:cubicBezTo>
                  <a:pt x="124167" y="155413"/>
                  <a:pt x="128027" y="156081"/>
                  <a:pt x="131918" y="156112"/>
                </a:cubicBezTo>
                <a:cubicBezTo>
                  <a:pt x="133438" y="156112"/>
                  <a:pt x="146265" y="155200"/>
                  <a:pt x="146265" y="153650"/>
                </a:cubicBezTo>
                <a:lnTo>
                  <a:pt x="1462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335;p40">
            <a:extLst>
              <a:ext uri="{FF2B5EF4-FFF2-40B4-BE49-F238E27FC236}">
                <a16:creationId xmlns:a16="http://schemas.microsoft.com/office/drawing/2014/main" id="{B30722FB-6FDA-5D68-4538-DA46655C79B1}"/>
              </a:ext>
            </a:extLst>
          </p:cNvPr>
          <p:cNvSpPr txBox="1">
            <a:spLocks/>
          </p:cNvSpPr>
          <p:nvPr/>
        </p:nvSpPr>
        <p:spPr>
          <a:xfrm>
            <a:off x="1596326" y="1229697"/>
            <a:ext cx="7547674" cy="907609"/>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2100"/>
              <a:buFont typeface="Syne"/>
              <a:buNone/>
              <a:defRPr sz="1600" b="0" i="0" u="none" strike="noStrike" cap="none">
                <a:solidFill>
                  <a:schemeClr val="dk1"/>
                </a:solidFill>
                <a:latin typeface="Syne"/>
                <a:ea typeface="Syne"/>
                <a:cs typeface="Syne"/>
                <a:sym typeface="Syne"/>
              </a:defRPr>
            </a:lvl1pPr>
            <a:lvl2pPr marL="914400" marR="0" lvl="1"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2pPr>
            <a:lvl3pPr marL="1371600" marR="0" lvl="2"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3pPr>
            <a:lvl4pPr marL="1828800" marR="0" lvl="3"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4pPr>
            <a:lvl5pPr marL="2286000" marR="0" lvl="4"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5pPr>
            <a:lvl6pPr marL="2743200" marR="0" lvl="5"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6pPr>
            <a:lvl7pPr marL="3200400" marR="0" lvl="6"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7pPr>
            <a:lvl8pPr marL="3657600" marR="0" lvl="7"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8pPr>
            <a:lvl9pPr marL="4114800" marR="0" lvl="8"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9pPr>
          </a:lstStyle>
          <a:p>
            <a:pPr marL="285750" indent="-285750" algn="l">
              <a:spcAft>
                <a:spcPts val="1200"/>
              </a:spcAft>
              <a:buFont typeface="Arial" panose="020B0604020202020204" pitchFamily="34" charset="0"/>
              <a:buChar char="•"/>
            </a:pPr>
            <a:r>
              <a:rPr lang="vi-VN" sz="1800"/>
              <a:t>Thực hiện truy vấn SQL "SELECT CategoryID FROM Category WHERE CategoryName = ?" với categoryName là tham số truyền vào.</a:t>
            </a:r>
          </a:p>
          <a:p>
            <a:pPr marL="285750" indent="-285750" algn="l">
              <a:spcAft>
                <a:spcPts val="1200"/>
              </a:spcAft>
              <a:buFont typeface="Arial" panose="020B0604020202020204" pitchFamily="34" charset="0"/>
              <a:buChar char="•"/>
            </a:pPr>
            <a:r>
              <a:rPr lang="vi-VN" sz="1800"/>
              <a:t>Dùng Cursor để kiểm tra xem có kết quả không và di chuyển con trỏ Cursor đến dòng đầu tiên.</a:t>
            </a:r>
          </a:p>
          <a:p>
            <a:pPr marL="285750" indent="-285750" algn="l">
              <a:spcAft>
                <a:spcPts val="1200"/>
              </a:spcAft>
              <a:buFont typeface="Arial" panose="020B0604020202020204" pitchFamily="34" charset="0"/>
              <a:buChar char="•"/>
            </a:pPr>
            <a:r>
              <a:rPr lang="vi-VN" sz="1800"/>
              <a:t>Lấy CategoryID từ Cursor và trả về.</a:t>
            </a:r>
          </a:p>
          <a:p>
            <a:pPr marL="285750" indent="-285750" algn="l">
              <a:spcAft>
                <a:spcPts val="1200"/>
              </a:spcAft>
              <a:buFont typeface="Arial" panose="020B0604020202020204" pitchFamily="34" charset="0"/>
              <a:buChar char="•"/>
            </a:pPr>
            <a:r>
              <a:rPr lang="vi-VN" sz="1800"/>
              <a:t>Đóng Cursor sau khi hoàn thành và trả về CategoryID hoặc -1 nếu không tìm thấy.</a:t>
            </a:r>
          </a:p>
          <a:p>
            <a:pPr marL="0" indent="0" algn="l">
              <a:spcAft>
                <a:spcPts val="1200"/>
              </a:spcAft>
            </a:pPr>
            <a:r>
              <a:rPr lang="vi-VN" sz="1800"/>
              <a:t>=&gt; </a:t>
            </a:r>
            <a:r>
              <a:rPr lang="en-US" sz="1800"/>
              <a:t>Lấy CategoryID dựa trên CategoryName.</a:t>
            </a:r>
            <a:endParaRPr lang="vi-VN" sz="1800"/>
          </a:p>
        </p:txBody>
      </p:sp>
    </p:spTree>
    <p:extLst>
      <p:ext uri="{BB962C8B-B14F-4D97-AF65-F5344CB8AC3E}">
        <p14:creationId xmlns:p14="http://schemas.microsoft.com/office/powerpoint/2010/main" val="274421271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40"/>
          <p:cNvSpPr txBox="1">
            <a:spLocks noGrp="1"/>
          </p:cNvSpPr>
          <p:nvPr>
            <p:ph type="title"/>
          </p:nvPr>
        </p:nvSpPr>
        <p:spPr>
          <a:xfrm>
            <a:off x="2985372" y="32067"/>
            <a:ext cx="4864500" cy="645000"/>
          </a:xfrm>
          <a:prstGeom prst="rect">
            <a:avLst/>
          </a:prstGeom>
        </p:spPr>
        <p:txBody>
          <a:bodyPr spcFirstLastPara="1" wrap="square" lIns="0" tIns="0" rIns="0" bIns="0" anchor="t" anchorCtr="0">
            <a:noAutofit/>
          </a:bodyPr>
          <a:lstStyle/>
          <a:p>
            <a:pPr marL="0" lvl="0" indent="0" algn="l" rtl="0">
              <a:spcBef>
                <a:spcPts val="0"/>
              </a:spcBef>
              <a:spcAft>
                <a:spcPts val="0"/>
              </a:spcAft>
              <a:buSzPts val="4700"/>
              <a:buNone/>
            </a:pPr>
            <a:r>
              <a:rPr lang="vi-VN" sz="2400"/>
              <a:t>CRUD: </a:t>
            </a:r>
            <a:r>
              <a:rPr lang="vi-VN" sz="2400" u="sng"/>
              <a:t>CategoryCRUD</a:t>
            </a:r>
            <a:endParaRPr sz="2400" u="sng"/>
          </a:p>
        </p:txBody>
      </p:sp>
      <p:sp>
        <p:nvSpPr>
          <p:cNvPr id="335" name="Google Shape;335;p40"/>
          <p:cNvSpPr txBox="1">
            <a:spLocks noGrp="1"/>
          </p:cNvSpPr>
          <p:nvPr>
            <p:ph type="subTitle" idx="1"/>
          </p:nvPr>
        </p:nvSpPr>
        <p:spPr>
          <a:xfrm>
            <a:off x="1109472" y="522744"/>
            <a:ext cx="4962144" cy="515758"/>
          </a:xfrm>
          <a:prstGeom prst="rect">
            <a:avLst/>
          </a:prstGeom>
        </p:spPr>
        <p:txBody>
          <a:bodyPr spcFirstLastPara="1" wrap="square" lIns="0" tIns="0" rIns="0" bIns="0" anchor="t" anchorCtr="0">
            <a:noAutofit/>
          </a:bodyPr>
          <a:lstStyle/>
          <a:p>
            <a:pPr marL="285750" lvl="0" indent="-285750" algn="l" rtl="0">
              <a:spcBef>
                <a:spcPts val="0"/>
              </a:spcBef>
              <a:spcAft>
                <a:spcPts val="1200"/>
              </a:spcAft>
              <a:buFont typeface="Arial" panose="020B0604020202020204" pitchFamily="34" charset="0"/>
              <a:buChar char="•"/>
            </a:pPr>
            <a:r>
              <a:rPr lang="vi-VN" sz="1800" b="1"/>
              <a:t>Phương thức deleteDanhMuc:</a:t>
            </a:r>
            <a:endParaRPr lang="vi-VN" sz="1800"/>
          </a:p>
        </p:txBody>
      </p:sp>
      <p:sp>
        <p:nvSpPr>
          <p:cNvPr id="4" name="Google Shape;1460;p74">
            <a:extLst>
              <a:ext uri="{FF2B5EF4-FFF2-40B4-BE49-F238E27FC236}">
                <a16:creationId xmlns:a16="http://schemas.microsoft.com/office/drawing/2014/main" id="{E06D66F6-623E-7896-D86C-7E3B918A78D5}"/>
              </a:ext>
            </a:extLst>
          </p:cNvPr>
          <p:cNvSpPr/>
          <p:nvPr/>
        </p:nvSpPr>
        <p:spPr>
          <a:xfrm>
            <a:off x="7233683" y="-199856"/>
            <a:ext cx="2320494" cy="2476717"/>
          </a:xfrm>
          <a:custGeom>
            <a:avLst/>
            <a:gdLst/>
            <a:ahLst/>
            <a:cxnLst/>
            <a:rect l="l" t="t" r="r" b="b"/>
            <a:pathLst>
              <a:path w="146265" h="156112" extrusionOk="0">
                <a:moveTo>
                  <a:pt x="5411" y="0"/>
                </a:moveTo>
                <a:cubicBezTo>
                  <a:pt x="5411" y="0"/>
                  <a:pt x="1" y="28329"/>
                  <a:pt x="20548" y="36870"/>
                </a:cubicBezTo>
                <a:cubicBezTo>
                  <a:pt x="24058" y="38329"/>
                  <a:pt x="27694" y="38893"/>
                  <a:pt x="31373" y="38893"/>
                </a:cubicBezTo>
                <a:cubicBezTo>
                  <a:pt x="43912" y="38893"/>
                  <a:pt x="56943" y="32338"/>
                  <a:pt x="67152" y="32338"/>
                </a:cubicBezTo>
                <a:cubicBezTo>
                  <a:pt x="71479" y="32338"/>
                  <a:pt x="75300" y="33516"/>
                  <a:pt x="78361" y="36870"/>
                </a:cubicBezTo>
                <a:cubicBezTo>
                  <a:pt x="90793" y="50426"/>
                  <a:pt x="72190" y="65958"/>
                  <a:pt x="96993" y="74500"/>
                </a:cubicBezTo>
                <a:cubicBezTo>
                  <a:pt x="105899" y="77600"/>
                  <a:pt x="114015" y="83740"/>
                  <a:pt x="115717" y="93497"/>
                </a:cubicBezTo>
                <a:cubicBezTo>
                  <a:pt x="117814" y="105503"/>
                  <a:pt x="109060" y="112403"/>
                  <a:pt x="105504" y="122646"/>
                </a:cubicBezTo>
                <a:cubicBezTo>
                  <a:pt x="103559" y="128148"/>
                  <a:pt x="104744" y="135078"/>
                  <a:pt x="107024" y="140245"/>
                </a:cubicBezTo>
                <a:cubicBezTo>
                  <a:pt x="109699" y="146294"/>
                  <a:pt x="114501" y="151218"/>
                  <a:pt x="120580" y="153832"/>
                </a:cubicBezTo>
                <a:cubicBezTo>
                  <a:pt x="124167" y="155413"/>
                  <a:pt x="128027" y="156081"/>
                  <a:pt x="131918" y="156112"/>
                </a:cubicBezTo>
                <a:cubicBezTo>
                  <a:pt x="133438" y="156112"/>
                  <a:pt x="146265" y="155200"/>
                  <a:pt x="146265" y="153650"/>
                </a:cubicBezTo>
                <a:lnTo>
                  <a:pt x="1462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 name="Picture 6">
            <a:extLst>
              <a:ext uri="{FF2B5EF4-FFF2-40B4-BE49-F238E27FC236}">
                <a16:creationId xmlns:a16="http://schemas.microsoft.com/office/drawing/2014/main" id="{6D34A5DC-7729-CD88-26D0-DCAE15358F94}"/>
              </a:ext>
            </a:extLst>
          </p:cNvPr>
          <p:cNvPicPr>
            <a:picLocks noChangeAspect="1"/>
          </p:cNvPicPr>
          <p:nvPr/>
        </p:nvPicPr>
        <p:blipFill>
          <a:blip r:embed="rId3"/>
          <a:stretch>
            <a:fillRect/>
          </a:stretch>
        </p:blipFill>
        <p:spPr>
          <a:xfrm>
            <a:off x="316992" y="954940"/>
            <a:ext cx="8510016" cy="1365526"/>
          </a:xfrm>
          <a:prstGeom prst="rect">
            <a:avLst/>
          </a:prstGeom>
        </p:spPr>
      </p:pic>
      <p:sp>
        <p:nvSpPr>
          <p:cNvPr id="8" name="Google Shape;335;p40">
            <a:extLst>
              <a:ext uri="{FF2B5EF4-FFF2-40B4-BE49-F238E27FC236}">
                <a16:creationId xmlns:a16="http://schemas.microsoft.com/office/drawing/2014/main" id="{D23D24B1-80C3-088E-B630-96C52B21CD3E}"/>
              </a:ext>
            </a:extLst>
          </p:cNvPr>
          <p:cNvSpPr txBox="1">
            <a:spLocks/>
          </p:cNvSpPr>
          <p:nvPr/>
        </p:nvSpPr>
        <p:spPr>
          <a:xfrm>
            <a:off x="1474406" y="2508784"/>
            <a:ext cx="7547674" cy="907609"/>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2100"/>
              <a:buFont typeface="Syne"/>
              <a:buNone/>
              <a:defRPr sz="1600" b="0" i="0" u="none" strike="noStrike" cap="none">
                <a:solidFill>
                  <a:schemeClr val="dk1"/>
                </a:solidFill>
                <a:latin typeface="Syne"/>
                <a:ea typeface="Syne"/>
                <a:cs typeface="Syne"/>
                <a:sym typeface="Syne"/>
              </a:defRPr>
            </a:lvl1pPr>
            <a:lvl2pPr marL="914400" marR="0" lvl="1"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2pPr>
            <a:lvl3pPr marL="1371600" marR="0" lvl="2"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3pPr>
            <a:lvl4pPr marL="1828800" marR="0" lvl="3"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4pPr>
            <a:lvl5pPr marL="2286000" marR="0" lvl="4"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5pPr>
            <a:lvl6pPr marL="2743200" marR="0" lvl="5"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6pPr>
            <a:lvl7pPr marL="3200400" marR="0" lvl="6"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7pPr>
            <a:lvl8pPr marL="3657600" marR="0" lvl="7"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8pPr>
            <a:lvl9pPr marL="4114800" marR="0" lvl="8"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9pPr>
          </a:lstStyle>
          <a:p>
            <a:pPr marL="285750" indent="-285750" algn="l">
              <a:spcAft>
                <a:spcPts val="1200"/>
              </a:spcAft>
              <a:buFont typeface="Arial" panose="020B0604020202020204" pitchFamily="34" charset="0"/>
              <a:buChar char="•"/>
            </a:pPr>
            <a:r>
              <a:rPr lang="vi-VN" sz="1800"/>
              <a:t>Thực hiện lệnh xóa SQL trên bảng Category với điều kiện CategoryName = ?.</a:t>
            </a:r>
          </a:p>
          <a:p>
            <a:pPr marL="285750" indent="-285750" algn="l">
              <a:spcAft>
                <a:spcPts val="1200"/>
              </a:spcAft>
              <a:buFont typeface="Arial" panose="020B0604020202020204" pitchFamily="34" charset="0"/>
              <a:buChar char="•"/>
            </a:pPr>
            <a:r>
              <a:rPr lang="vi-VN" sz="1800"/>
              <a:t>Đếm số lượng dòng bị ảnh hưởng (affectedRows). Nếu lớn hơn 0, trả về true, ngược lại trả về false.</a:t>
            </a:r>
          </a:p>
          <a:p>
            <a:pPr marL="285750" indent="-285750" algn="l">
              <a:spcAft>
                <a:spcPts val="1200"/>
              </a:spcAft>
              <a:buFont typeface="Arial" panose="020B0604020202020204" pitchFamily="34" charset="0"/>
              <a:buChar char="•"/>
            </a:pPr>
            <a:r>
              <a:rPr lang="vi-VN" sz="1800"/>
              <a:t>Đóng cơ sở dữ liệu sau khi hoàn thành.</a:t>
            </a:r>
          </a:p>
          <a:p>
            <a:pPr marL="0" indent="0" algn="l">
              <a:spcAft>
                <a:spcPts val="1200"/>
              </a:spcAft>
            </a:pPr>
            <a:r>
              <a:rPr lang="vi-VN" sz="1800"/>
              <a:t>=&gt; Xóa danh mục dựa trên CategoryName</a:t>
            </a:r>
          </a:p>
        </p:txBody>
      </p:sp>
    </p:spTree>
    <p:extLst>
      <p:ext uri="{BB962C8B-B14F-4D97-AF65-F5344CB8AC3E}">
        <p14:creationId xmlns:p14="http://schemas.microsoft.com/office/powerpoint/2010/main" val="400228453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40"/>
          <p:cNvSpPr txBox="1">
            <a:spLocks noGrp="1"/>
          </p:cNvSpPr>
          <p:nvPr>
            <p:ph type="title"/>
          </p:nvPr>
        </p:nvSpPr>
        <p:spPr>
          <a:xfrm>
            <a:off x="2985372" y="32067"/>
            <a:ext cx="4864500" cy="645000"/>
          </a:xfrm>
          <a:prstGeom prst="rect">
            <a:avLst/>
          </a:prstGeom>
        </p:spPr>
        <p:txBody>
          <a:bodyPr spcFirstLastPara="1" wrap="square" lIns="0" tIns="0" rIns="0" bIns="0" anchor="t" anchorCtr="0">
            <a:noAutofit/>
          </a:bodyPr>
          <a:lstStyle/>
          <a:p>
            <a:pPr marL="0" lvl="0" indent="0" algn="l" rtl="0">
              <a:spcBef>
                <a:spcPts val="0"/>
              </a:spcBef>
              <a:spcAft>
                <a:spcPts val="0"/>
              </a:spcAft>
              <a:buSzPts val="4700"/>
              <a:buNone/>
            </a:pPr>
            <a:r>
              <a:rPr lang="vi-VN" sz="2400"/>
              <a:t>CRUD: </a:t>
            </a:r>
            <a:r>
              <a:rPr lang="vi-VN" sz="2400" u="sng"/>
              <a:t>CategoryCRUD</a:t>
            </a:r>
            <a:endParaRPr sz="2400" u="sng"/>
          </a:p>
        </p:txBody>
      </p:sp>
      <p:sp>
        <p:nvSpPr>
          <p:cNvPr id="335" name="Google Shape;335;p40"/>
          <p:cNvSpPr txBox="1">
            <a:spLocks noGrp="1"/>
          </p:cNvSpPr>
          <p:nvPr>
            <p:ph type="subTitle" idx="1"/>
          </p:nvPr>
        </p:nvSpPr>
        <p:spPr>
          <a:xfrm>
            <a:off x="121920" y="2055992"/>
            <a:ext cx="3669792" cy="515758"/>
          </a:xfrm>
          <a:prstGeom prst="rect">
            <a:avLst/>
          </a:prstGeom>
        </p:spPr>
        <p:txBody>
          <a:bodyPr spcFirstLastPara="1" wrap="square" lIns="0" tIns="0" rIns="0" bIns="0" anchor="t" anchorCtr="0">
            <a:noAutofit/>
          </a:bodyPr>
          <a:lstStyle/>
          <a:p>
            <a:pPr marL="285750" lvl="0" indent="-285750" algn="l" rtl="0">
              <a:spcBef>
                <a:spcPts val="0"/>
              </a:spcBef>
              <a:spcAft>
                <a:spcPts val="1200"/>
              </a:spcAft>
              <a:buFont typeface="Arial" panose="020B0604020202020204" pitchFamily="34" charset="0"/>
              <a:buChar char="•"/>
            </a:pPr>
            <a:r>
              <a:rPr lang="vi-VN" sz="1800" b="1"/>
              <a:t>Phương thức getTenDanhMucById:</a:t>
            </a:r>
            <a:endParaRPr lang="vi-VN" sz="1800"/>
          </a:p>
        </p:txBody>
      </p:sp>
      <p:sp>
        <p:nvSpPr>
          <p:cNvPr id="4" name="Google Shape;1460;p74">
            <a:extLst>
              <a:ext uri="{FF2B5EF4-FFF2-40B4-BE49-F238E27FC236}">
                <a16:creationId xmlns:a16="http://schemas.microsoft.com/office/drawing/2014/main" id="{E06D66F6-623E-7896-D86C-7E3B918A78D5}"/>
              </a:ext>
            </a:extLst>
          </p:cNvPr>
          <p:cNvSpPr/>
          <p:nvPr/>
        </p:nvSpPr>
        <p:spPr>
          <a:xfrm>
            <a:off x="7233683" y="-199856"/>
            <a:ext cx="2320494" cy="2476717"/>
          </a:xfrm>
          <a:custGeom>
            <a:avLst/>
            <a:gdLst/>
            <a:ahLst/>
            <a:cxnLst/>
            <a:rect l="l" t="t" r="r" b="b"/>
            <a:pathLst>
              <a:path w="146265" h="156112" extrusionOk="0">
                <a:moveTo>
                  <a:pt x="5411" y="0"/>
                </a:moveTo>
                <a:cubicBezTo>
                  <a:pt x="5411" y="0"/>
                  <a:pt x="1" y="28329"/>
                  <a:pt x="20548" y="36870"/>
                </a:cubicBezTo>
                <a:cubicBezTo>
                  <a:pt x="24058" y="38329"/>
                  <a:pt x="27694" y="38893"/>
                  <a:pt x="31373" y="38893"/>
                </a:cubicBezTo>
                <a:cubicBezTo>
                  <a:pt x="43912" y="38893"/>
                  <a:pt x="56943" y="32338"/>
                  <a:pt x="67152" y="32338"/>
                </a:cubicBezTo>
                <a:cubicBezTo>
                  <a:pt x="71479" y="32338"/>
                  <a:pt x="75300" y="33516"/>
                  <a:pt x="78361" y="36870"/>
                </a:cubicBezTo>
                <a:cubicBezTo>
                  <a:pt x="90793" y="50426"/>
                  <a:pt x="72190" y="65958"/>
                  <a:pt x="96993" y="74500"/>
                </a:cubicBezTo>
                <a:cubicBezTo>
                  <a:pt x="105899" y="77600"/>
                  <a:pt x="114015" y="83740"/>
                  <a:pt x="115717" y="93497"/>
                </a:cubicBezTo>
                <a:cubicBezTo>
                  <a:pt x="117814" y="105503"/>
                  <a:pt x="109060" y="112403"/>
                  <a:pt x="105504" y="122646"/>
                </a:cubicBezTo>
                <a:cubicBezTo>
                  <a:pt x="103559" y="128148"/>
                  <a:pt x="104744" y="135078"/>
                  <a:pt x="107024" y="140245"/>
                </a:cubicBezTo>
                <a:cubicBezTo>
                  <a:pt x="109699" y="146294"/>
                  <a:pt x="114501" y="151218"/>
                  <a:pt x="120580" y="153832"/>
                </a:cubicBezTo>
                <a:cubicBezTo>
                  <a:pt x="124167" y="155413"/>
                  <a:pt x="128027" y="156081"/>
                  <a:pt x="131918" y="156112"/>
                </a:cubicBezTo>
                <a:cubicBezTo>
                  <a:pt x="133438" y="156112"/>
                  <a:pt x="146265" y="155200"/>
                  <a:pt x="146265" y="153650"/>
                </a:cubicBezTo>
                <a:lnTo>
                  <a:pt x="1462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 name="Picture 4">
            <a:extLst>
              <a:ext uri="{FF2B5EF4-FFF2-40B4-BE49-F238E27FC236}">
                <a16:creationId xmlns:a16="http://schemas.microsoft.com/office/drawing/2014/main" id="{C31AB575-8BD3-3F2F-DE14-3E082CF012E5}"/>
              </a:ext>
            </a:extLst>
          </p:cNvPr>
          <p:cNvPicPr>
            <a:picLocks noChangeAspect="1"/>
          </p:cNvPicPr>
          <p:nvPr/>
        </p:nvPicPr>
        <p:blipFill>
          <a:blip r:embed="rId3"/>
          <a:stretch>
            <a:fillRect/>
          </a:stretch>
        </p:blipFill>
        <p:spPr>
          <a:xfrm>
            <a:off x="3452141" y="475488"/>
            <a:ext cx="5249883" cy="4527368"/>
          </a:xfrm>
          <a:prstGeom prst="rect">
            <a:avLst/>
          </a:prstGeom>
        </p:spPr>
      </p:pic>
    </p:spTree>
    <p:extLst>
      <p:ext uri="{BB962C8B-B14F-4D97-AF65-F5344CB8AC3E}">
        <p14:creationId xmlns:p14="http://schemas.microsoft.com/office/powerpoint/2010/main" val="105222175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40"/>
          <p:cNvSpPr txBox="1">
            <a:spLocks noGrp="1"/>
          </p:cNvSpPr>
          <p:nvPr>
            <p:ph type="title"/>
          </p:nvPr>
        </p:nvSpPr>
        <p:spPr>
          <a:xfrm>
            <a:off x="3046332" y="249817"/>
            <a:ext cx="4864500" cy="645000"/>
          </a:xfrm>
          <a:prstGeom prst="rect">
            <a:avLst/>
          </a:prstGeom>
        </p:spPr>
        <p:txBody>
          <a:bodyPr spcFirstLastPara="1" wrap="square" lIns="0" tIns="0" rIns="0" bIns="0" anchor="t" anchorCtr="0">
            <a:noAutofit/>
          </a:bodyPr>
          <a:lstStyle/>
          <a:p>
            <a:pPr marL="0" lvl="0" indent="0" algn="l" rtl="0">
              <a:spcBef>
                <a:spcPts val="0"/>
              </a:spcBef>
              <a:spcAft>
                <a:spcPts val="0"/>
              </a:spcAft>
              <a:buSzPts val="4700"/>
              <a:buNone/>
            </a:pPr>
            <a:r>
              <a:rPr lang="vi-VN" sz="2400"/>
              <a:t>CRUD: </a:t>
            </a:r>
            <a:r>
              <a:rPr lang="vi-VN" sz="2400" u="sng"/>
              <a:t>CategoryCRUD</a:t>
            </a:r>
            <a:endParaRPr sz="2400" u="sng"/>
          </a:p>
        </p:txBody>
      </p:sp>
      <p:sp>
        <p:nvSpPr>
          <p:cNvPr id="335" name="Google Shape;335;p40"/>
          <p:cNvSpPr txBox="1">
            <a:spLocks noGrp="1"/>
          </p:cNvSpPr>
          <p:nvPr>
            <p:ph type="subTitle" idx="1"/>
          </p:nvPr>
        </p:nvSpPr>
        <p:spPr>
          <a:xfrm>
            <a:off x="1068314" y="740262"/>
            <a:ext cx="7325616" cy="515758"/>
          </a:xfrm>
          <a:prstGeom prst="rect">
            <a:avLst/>
          </a:prstGeom>
        </p:spPr>
        <p:txBody>
          <a:bodyPr spcFirstLastPara="1" wrap="square" lIns="0" tIns="0" rIns="0" bIns="0" anchor="t" anchorCtr="0">
            <a:noAutofit/>
          </a:bodyPr>
          <a:lstStyle/>
          <a:p>
            <a:pPr marL="285750" lvl="0" indent="-285750" algn="l" rtl="0">
              <a:spcBef>
                <a:spcPts val="0"/>
              </a:spcBef>
              <a:spcAft>
                <a:spcPts val="1200"/>
              </a:spcAft>
              <a:buFont typeface="Arial" panose="020B0604020202020204" pitchFamily="34" charset="0"/>
              <a:buChar char="•"/>
            </a:pPr>
            <a:r>
              <a:rPr lang="vi-VN" sz="1800" b="1"/>
              <a:t>Phương thức getTenDanhMucById:</a:t>
            </a:r>
            <a:endParaRPr lang="vi-VN" sz="1800"/>
          </a:p>
        </p:txBody>
      </p:sp>
      <p:sp>
        <p:nvSpPr>
          <p:cNvPr id="4" name="Google Shape;1460;p74">
            <a:extLst>
              <a:ext uri="{FF2B5EF4-FFF2-40B4-BE49-F238E27FC236}">
                <a16:creationId xmlns:a16="http://schemas.microsoft.com/office/drawing/2014/main" id="{E06D66F6-623E-7896-D86C-7E3B918A78D5}"/>
              </a:ext>
            </a:extLst>
          </p:cNvPr>
          <p:cNvSpPr/>
          <p:nvPr/>
        </p:nvSpPr>
        <p:spPr>
          <a:xfrm>
            <a:off x="7233683" y="-199856"/>
            <a:ext cx="2320494" cy="2476717"/>
          </a:xfrm>
          <a:custGeom>
            <a:avLst/>
            <a:gdLst/>
            <a:ahLst/>
            <a:cxnLst/>
            <a:rect l="l" t="t" r="r" b="b"/>
            <a:pathLst>
              <a:path w="146265" h="156112" extrusionOk="0">
                <a:moveTo>
                  <a:pt x="5411" y="0"/>
                </a:moveTo>
                <a:cubicBezTo>
                  <a:pt x="5411" y="0"/>
                  <a:pt x="1" y="28329"/>
                  <a:pt x="20548" y="36870"/>
                </a:cubicBezTo>
                <a:cubicBezTo>
                  <a:pt x="24058" y="38329"/>
                  <a:pt x="27694" y="38893"/>
                  <a:pt x="31373" y="38893"/>
                </a:cubicBezTo>
                <a:cubicBezTo>
                  <a:pt x="43912" y="38893"/>
                  <a:pt x="56943" y="32338"/>
                  <a:pt x="67152" y="32338"/>
                </a:cubicBezTo>
                <a:cubicBezTo>
                  <a:pt x="71479" y="32338"/>
                  <a:pt x="75300" y="33516"/>
                  <a:pt x="78361" y="36870"/>
                </a:cubicBezTo>
                <a:cubicBezTo>
                  <a:pt x="90793" y="50426"/>
                  <a:pt x="72190" y="65958"/>
                  <a:pt x="96993" y="74500"/>
                </a:cubicBezTo>
                <a:cubicBezTo>
                  <a:pt x="105899" y="77600"/>
                  <a:pt x="114015" y="83740"/>
                  <a:pt x="115717" y="93497"/>
                </a:cubicBezTo>
                <a:cubicBezTo>
                  <a:pt x="117814" y="105503"/>
                  <a:pt x="109060" y="112403"/>
                  <a:pt x="105504" y="122646"/>
                </a:cubicBezTo>
                <a:cubicBezTo>
                  <a:pt x="103559" y="128148"/>
                  <a:pt x="104744" y="135078"/>
                  <a:pt x="107024" y="140245"/>
                </a:cubicBezTo>
                <a:cubicBezTo>
                  <a:pt x="109699" y="146294"/>
                  <a:pt x="114501" y="151218"/>
                  <a:pt x="120580" y="153832"/>
                </a:cubicBezTo>
                <a:cubicBezTo>
                  <a:pt x="124167" y="155413"/>
                  <a:pt x="128027" y="156081"/>
                  <a:pt x="131918" y="156112"/>
                </a:cubicBezTo>
                <a:cubicBezTo>
                  <a:pt x="133438" y="156112"/>
                  <a:pt x="146265" y="155200"/>
                  <a:pt x="146265" y="153650"/>
                </a:cubicBezTo>
                <a:lnTo>
                  <a:pt x="1462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335;p40">
            <a:extLst>
              <a:ext uri="{FF2B5EF4-FFF2-40B4-BE49-F238E27FC236}">
                <a16:creationId xmlns:a16="http://schemas.microsoft.com/office/drawing/2014/main" id="{B30722FB-6FDA-5D68-4538-DA46655C79B1}"/>
              </a:ext>
            </a:extLst>
          </p:cNvPr>
          <p:cNvSpPr txBox="1">
            <a:spLocks/>
          </p:cNvSpPr>
          <p:nvPr/>
        </p:nvSpPr>
        <p:spPr>
          <a:xfrm>
            <a:off x="1596326" y="1229697"/>
            <a:ext cx="7547674" cy="907609"/>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2100"/>
              <a:buFont typeface="Syne"/>
              <a:buNone/>
              <a:defRPr sz="1600" b="0" i="0" u="none" strike="noStrike" cap="none">
                <a:solidFill>
                  <a:schemeClr val="dk1"/>
                </a:solidFill>
                <a:latin typeface="Syne"/>
                <a:ea typeface="Syne"/>
                <a:cs typeface="Syne"/>
                <a:sym typeface="Syne"/>
              </a:defRPr>
            </a:lvl1pPr>
            <a:lvl2pPr marL="914400" marR="0" lvl="1"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2pPr>
            <a:lvl3pPr marL="1371600" marR="0" lvl="2"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3pPr>
            <a:lvl4pPr marL="1828800" marR="0" lvl="3"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4pPr>
            <a:lvl5pPr marL="2286000" marR="0" lvl="4"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5pPr>
            <a:lvl6pPr marL="2743200" marR="0" lvl="5"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6pPr>
            <a:lvl7pPr marL="3200400" marR="0" lvl="6"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7pPr>
            <a:lvl8pPr marL="3657600" marR="0" lvl="7"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8pPr>
            <a:lvl9pPr marL="4114800" marR="0" lvl="8"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9pPr>
          </a:lstStyle>
          <a:p>
            <a:pPr marL="285750" indent="-285750" algn="l">
              <a:spcAft>
                <a:spcPts val="1200"/>
              </a:spcAft>
              <a:buFont typeface="Arial" panose="020B0604020202020204" pitchFamily="34" charset="0"/>
              <a:buChar char="•"/>
            </a:pPr>
            <a:r>
              <a:rPr lang="vi-VN" sz="1800"/>
              <a:t>Thực hiện truy vấn SQL "SELECT CategoryName FROM Category WHERE CategoryID = ?" với categoryId là tham số truyền vào.</a:t>
            </a:r>
          </a:p>
          <a:p>
            <a:pPr marL="285750" indent="-285750" algn="l">
              <a:spcAft>
                <a:spcPts val="1200"/>
              </a:spcAft>
              <a:buFont typeface="Arial" panose="020B0604020202020204" pitchFamily="34" charset="0"/>
              <a:buChar char="•"/>
            </a:pPr>
            <a:r>
              <a:rPr lang="vi-VN" sz="1800"/>
              <a:t>Dùng Cursor để kiểm tra xem có kết quả không và di chuyển con trỏ Cursor đến dòng đầu tiên.</a:t>
            </a:r>
          </a:p>
          <a:p>
            <a:pPr marL="285750" indent="-285750" algn="l">
              <a:spcAft>
                <a:spcPts val="1200"/>
              </a:spcAft>
              <a:buFont typeface="Arial" panose="020B0604020202020204" pitchFamily="34" charset="0"/>
              <a:buChar char="•"/>
            </a:pPr>
            <a:r>
              <a:rPr lang="vi-VN" sz="1800"/>
              <a:t>Lấy CategoryName từ Cursor và trả về.</a:t>
            </a:r>
          </a:p>
          <a:p>
            <a:pPr marL="285750" indent="-285750" algn="l">
              <a:spcAft>
                <a:spcPts val="1200"/>
              </a:spcAft>
              <a:buFont typeface="Arial" panose="020B0604020202020204" pitchFamily="34" charset="0"/>
              <a:buChar char="•"/>
            </a:pPr>
            <a:r>
              <a:rPr lang="vi-VN" sz="1800"/>
              <a:t>Đóng Cursor sau khi hoàn thành và trả về CategoryName hoặc chuỗi rỗng nếu không tìm thấy.</a:t>
            </a:r>
          </a:p>
          <a:p>
            <a:pPr marL="0" indent="0" algn="l">
              <a:spcAft>
                <a:spcPts val="1200"/>
              </a:spcAft>
            </a:pPr>
            <a:r>
              <a:rPr lang="vi-VN" sz="1800"/>
              <a:t>=&gt; Lấy tên danh mục (CategoryName) dựa trên CategoryID.</a:t>
            </a:r>
          </a:p>
        </p:txBody>
      </p:sp>
    </p:spTree>
    <p:extLst>
      <p:ext uri="{BB962C8B-B14F-4D97-AF65-F5344CB8AC3E}">
        <p14:creationId xmlns:p14="http://schemas.microsoft.com/office/powerpoint/2010/main" val="417643707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40"/>
          <p:cNvSpPr txBox="1">
            <a:spLocks noGrp="1"/>
          </p:cNvSpPr>
          <p:nvPr>
            <p:ph type="title"/>
          </p:nvPr>
        </p:nvSpPr>
        <p:spPr>
          <a:xfrm>
            <a:off x="2985372" y="32067"/>
            <a:ext cx="4864500" cy="645000"/>
          </a:xfrm>
          <a:prstGeom prst="rect">
            <a:avLst/>
          </a:prstGeom>
        </p:spPr>
        <p:txBody>
          <a:bodyPr spcFirstLastPara="1" wrap="square" lIns="0" tIns="0" rIns="0" bIns="0" anchor="t" anchorCtr="0">
            <a:noAutofit/>
          </a:bodyPr>
          <a:lstStyle/>
          <a:p>
            <a:pPr marL="0" lvl="0" indent="0" algn="l" rtl="0">
              <a:spcBef>
                <a:spcPts val="0"/>
              </a:spcBef>
              <a:spcAft>
                <a:spcPts val="0"/>
              </a:spcAft>
              <a:buSzPts val="4700"/>
              <a:buNone/>
            </a:pPr>
            <a:r>
              <a:rPr lang="vi-VN" sz="2400"/>
              <a:t>CRUD: </a:t>
            </a:r>
            <a:r>
              <a:rPr lang="vi-VN" sz="2400" u="sng"/>
              <a:t>TaiKhoanCRUD</a:t>
            </a:r>
            <a:endParaRPr sz="2400" u="sng"/>
          </a:p>
        </p:txBody>
      </p:sp>
      <p:sp>
        <p:nvSpPr>
          <p:cNvPr id="335" name="Google Shape;335;p40"/>
          <p:cNvSpPr txBox="1">
            <a:spLocks noGrp="1"/>
          </p:cNvSpPr>
          <p:nvPr>
            <p:ph type="subTitle" idx="1"/>
          </p:nvPr>
        </p:nvSpPr>
        <p:spPr>
          <a:xfrm>
            <a:off x="1068314" y="354567"/>
            <a:ext cx="7325616" cy="515758"/>
          </a:xfrm>
          <a:prstGeom prst="rect">
            <a:avLst/>
          </a:prstGeom>
        </p:spPr>
        <p:txBody>
          <a:bodyPr spcFirstLastPara="1" wrap="square" lIns="0" tIns="0" rIns="0" bIns="0" anchor="t" anchorCtr="0">
            <a:noAutofit/>
          </a:bodyPr>
          <a:lstStyle/>
          <a:p>
            <a:pPr marL="285750" lvl="0" indent="-285750" algn="l" rtl="0">
              <a:spcBef>
                <a:spcPts val="0"/>
              </a:spcBef>
              <a:spcAft>
                <a:spcPts val="1200"/>
              </a:spcAft>
              <a:buFont typeface="Arial" panose="020B0604020202020204" pitchFamily="34" charset="0"/>
              <a:buChar char="•"/>
            </a:pPr>
            <a:r>
              <a:rPr lang="vi-VN" sz="1800" b="1"/>
              <a:t>Phương thức Khởi tạo:</a:t>
            </a:r>
            <a:endParaRPr lang="vi-VN" sz="1800"/>
          </a:p>
        </p:txBody>
      </p:sp>
      <p:sp>
        <p:nvSpPr>
          <p:cNvPr id="4" name="Google Shape;1460;p74">
            <a:extLst>
              <a:ext uri="{FF2B5EF4-FFF2-40B4-BE49-F238E27FC236}">
                <a16:creationId xmlns:a16="http://schemas.microsoft.com/office/drawing/2014/main" id="{E06D66F6-623E-7896-D86C-7E3B918A78D5}"/>
              </a:ext>
            </a:extLst>
          </p:cNvPr>
          <p:cNvSpPr/>
          <p:nvPr/>
        </p:nvSpPr>
        <p:spPr>
          <a:xfrm>
            <a:off x="7233683" y="-199856"/>
            <a:ext cx="2320494" cy="2476717"/>
          </a:xfrm>
          <a:custGeom>
            <a:avLst/>
            <a:gdLst/>
            <a:ahLst/>
            <a:cxnLst/>
            <a:rect l="l" t="t" r="r" b="b"/>
            <a:pathLst>
              <a:path w="146265" h="156112" extrusionOk="0">
                <a:moveTo>
                  <a:pt x="5411" y="0"/>
                </a:moveTo>
                <a:cubicBezTo>
                  <a:pt x="5411" y="0"/>
                  <a:pt x="1" y="28329"/>
                  <a:pt x="20548" y="36870"/>
                </a:cubicBezTo>
                <a:cubicBezTo>
                  <a:pt x="24058" y="38329"/>
                  <a:pt x="27694" y="38893"/>
                  <a:pt x="31373" y="38893"/>
                </a:cubicBezTo>
                <a:cubicBezTo>
                  <a:pt x="43912" y="38893"/>
                  <a:pt x="56943" y="32338"/>
                  <a:pt x="67152" y="32338"/>
                </a:cubicBezTo>
                <a:cubicBezTo>
                  <a:pt x="71479" y="32338"/>
                  <a:pt x="75300" y="33516"/>
                  <a:pt x="78361" y="36870"/>
                </a:cubicBezTo>
                <a:cubicBezTo>
                  <a:pt x="90793" y="50426"/>
                  <a:pt x="72190" y="65958"/>
                  <a:pt x="96993" y="74500"/>
                </a:cubicBezTo>
                <a:cubicBezTo>
                  <a:pt x="105899" y="77600"/>
                  <a:pt x="114015" y="83740"/>
                  <a:pt x="115717" y="93497"/>
                </a:cubicBezTo>
                <a:cubicBezTo>
                  <a:pt x="117814" y="105503"/>
                  <a:pt x="109060" y="112403"/>
                  <a:pt x="105504" y="122646"/>
                </a:cubicBezTo>
                <a:cubicBezTo>
                  <a:pt x="103559" y="128148"/>
                  <a:pt x="104744" y="135078"/>
                  <a:pt x="107024" y="140245"/>
                </a:cubicBezTo>
                <a:cubicBezTo>
                  <a:pt x="109699" y="146294"/>
                  <a:pt x="114501" y="151218"/>
                  <a:pt x="120580" y="153832"/>
                </a:cubicBezTo>
                <a:cubicBezTo>
                  <a:pt x="124167" y="155413"/>
                  <a:pt x="128027" y="156081"/>
                  <a:pt x="131918" y="156112"/>
                </a:cubicBezTo>
                <a:cubicBezTo>
                  <a:pt x="133438" y="156112"/>
                  <a:pt x="146265" y="155200"/>
                  <a:pt x="146265" y="153650"/>
                </a:cubicBezTo>
                <a:lnTo>
                  <a:pt x="1462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 name="Picture 6">
            <a:extLst>
              <a:ext uri="{FF2B5EF4-FFF2-40B4-BE49-F238E27FC236}">
                <a16:creationId xmlns:a16="http://schemas.microsoft.com/office/drawing/2014/main" id="{69006EB1-D5A8-6107-8C45-9DF084042126}"/>
              </a:ext>
            </a:extLst>
          </p:cNvPr>
          <p:cNvPicPr>
            <a:picLocks noChangeAspect="1"/>
          </p:cNvPicPr>
          <p:nvPr/>
        </p:nvPicPr>
        <p:blipFill>
          <a:blip r:embed="rId3"/>
          <a:stretch>
            <a:fillRect/>
          </a:stretch>
        </p:blipFill>
        <p:spPr>
          <a:xfrm>
            <a:off x="1988774" y="626855"/>
            <a:ext cx="4936282" cy="4250687"/>
          </a:xfrm>
          <a:prstGeom prst="rect">
            <a:avLst/>
          </a:prstGeom>
        </p:spPr>
      </p:pic>
    </p:spTree>
    <p:extLst>
      <p:ext uri="{BB962C8B-B14F-4D97-AF65-F5344CB8AC3E}">
        <p14:creationId xmlns:p14="http://schemas.microsoft.com/office/powerpoint/2010/main" val="204554036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5" name="Google Shape;335;p40"/>
          <p:cNvSpPr txBox="1">
            <a:spLocks noGrp="1"/>
          </p:cNvSpPr>
          <p:nvPr>
            <p:ph type="subTitle" idx="1"/>
          </p:nvPr>
        </p:nvSpPr>
        <p:spPr>
          <a:xfrm>
            <a:off x="1068314" y="740262"/>
            <a:ext cx="7325616" cy="515758"/>
          </a:xfrm>
          <a:prstGeom prst="rect">
            <a:avLst/>
          </a:prstGeom>
        </p:spPr>
        <p:txBody>
          <a:bodyPr spcFirstLastPara="1" wrap="square" lIns="0" tIns="0" rIns="0" bIns="0" anchor="t" anchorCtr="0">
            <a:noAutofit/>
          </a:bodyPr>
          <a:lstStyle/>
          <a:p>
            <a:pPr marL="285750" lvl="0" indent="-285750" algn="l" rtl="0">
              <a:spcBef>
                <a:spcPts val="0"/>
              </a:spcBef>
              <a:spcAft>
                <a:spcPts val="1200"/>
              </a:spcAft>
              <a:buFont typeface="Arial" panose="020B0604020202020204" pitchFamily="34" charset="0"/>
              <a:buChar char="•"/>
            </a:pPr>
            <a:r>
              <a:rPr lang="vi-VN" sz="1800" b="1"/>
              <a:t>Phương thức Khởi tạo:</a:t>
            </a:r>
            <a:endParaRPr lang="vi-VN" sz="1800"/>
          </a:p>
        </p:txBody>
      </p:sp>
      <p:sp>
        <p:nvSpPr>
          <p:cNvPr id="4" name="Google Shape;1460;p74">
            <a:extLst>
              <a:ext uri="{FF2B5EF4-FFF2-40B4-BE49-F238E27FC236}">
                <a16:creationId xmlns:a16="http://schemas.microsoft.com/office/drawing/2014/main" id="{E06D66F6-623E-7896-D86C-7E3B918A78D5}"/>
              </a:ext>
            </a:extLst>
          </p:cNvPr>
          <p:cNvSpPr/>
          <p:nvPr/>
        </p:nvSpPr>
        <p:spPr>
          <a:xfrm>
            <a:off x="7233683" y="-199856"/>
            <a:ext cx="2320494" cy="2476717"/>
          </a:xfrm>
          <a:custGeom>
            <a:avLst/>
            <a:gdLst/>
            <a:ahLst/>
            <a:cxnLst/>
            <a:rect l="l" t="t" r="r" b="b"/>
            <a:pathLst>
              <a:path w="146265" h="156112" extrusionOk="0">
                <a:moveTo>
                  <a:pt x="5411" y="0"/>
                </a:moveTo>
                <a:cubicBezTo>
                  <a:pt x="5411" y="0"/>
                  <a:pt x="1" y="28329"/>
                  <a:pt x="20548" y="36870"/>
                </a:cubicBezTo>
                <a:cubicBezTo>
                  <a:pt x="24058" y="38329"/>
                  <a:pt x="27694" y="38893"/>
                  <a:pt x="31373" y="38893"/>
                </a:cubicBezTo>
                <a:cubicBezTo>
                  <a:pt x="43912" y="38893"/>
                  <a:pt x="56943" y="32338"/>
                  <a:pt x="67152" y="32338"/>
                </a:cubicBezTo>
                <a:cubicBezTo>
                  <a:pt x="71479" y="32338"/>
                  <a:pt x="75300" y="33516"/>
                  <a:pt x="78361" y="36870"/>
                </a:cubicBezTo>
                <a:cubicBezTo>
                  <a:pt x="90793" y="50426"/>
                  <a:pt x="72190" y="65958"/>
                  <a:pt x="96993" y="74500"/>
                </a:cubicBezTo>
                <a:cubicBezTo>
                  <a:pt x="105899" y="77600"/>
                  <a:pt x="114015" y="83740"/>
                  <a:pt x="115717" y="93497"/>
                </a:cubicBezTo>
                <a:cubicBezTo>
                  <a:pt x="117814" y="105503"/>
                  <a:pt x="109060" y="112403"/>
                  <a:pt x="105504" y="122646"/>
                </a:cubicBezTo>
                <a:cubicBezTo>
                  <a:pt x="103559" y="128148"/>
                  <a:pt x="104744" y="135078"/>
                  <a:pt x="107024" y="140245"/>
                </a:cubicBezTo>
                <a:cubicBezTo>
                  <a:pt x="109699" y="146294"/>
                  <a:pt x="114501" y="151218"/>
                  <a:pt x="120580" y="153832"/>
                </a:cubicBezTo>
                <a:cubicBezTo>
                  <a:pt x="124167" y="155413"/>
                  <a:pt x="128027" y="156081"/>
                  <a:pt x="131918" y="156112"/>
                </a:cubicBezTo>
                <a:cubicBezTo>
                  <a:pt x="133438" y="156112"/>
                  <a:pt x="146265" y="155200"/>
                  <a:pt x="146265" y="153650"/>
                </a:cubicBezTo>
                <a:lnTo>
                  <a:pt x="1462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335;p40">
            <a:extLst>
              <a:ext uri="{FF2B5EF4-FFF2-40B4-BE49-F238E27FC236}">
                <a16:creationId xmlns:a16="http://schemas.microsoft.com/office/drawing/2014/main" id="{B30722FB-6FDA-5D68-4538-DA46655C79B1}"/>
              </a:ext>
            </a:extLst>
          </p:cNvPr>
          <p:cNvSpPr txBox="1">
            <a:spLocks/>
          </p:cNvSpPr>
          <p:nvPr/>
        </p:nvSpPr>
        <p:spPr>
          <a:xfrm>
            <a:off x="1596326" y="1229697"/>
            <a:ext cx="7547674" cy="907609"/>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2100"/>
              <a:buFont typeface="Syne"/>
              <a:buNone/>
              <a:defRPr sz="1600" b="0" i="0" u="none" strike="noStrike" cap="none">
                <a:solidFill>
                  <a:schemeClr val="dk1"/>
                </a:solidFill>
                <a:latin typeface="Syne"/>
                <a:ea typeface="Syne"/>
                <a:cs typeface="Syne"/>
                <a:sym typeface="Syne"/>
              </a:defRPr>
            </a:lvl1pPr>
            <a:lvl2pPr marL="914400" marR="0" lvl="1"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2pPr>
            <a:lvl3pPr marL="1371600" marR="0" lvl="2"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3pPr>
            <a:lvl4pPr marL="1828800" marR="0" lvl="3"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4pPr>
            <a:lvl5pPr marL="2286000" marR="0" lvl="4"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5pPr>
            <a:lvl6pPr marL="2743200" marR="0" lvl="5"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6pPr>
            <a:lvl7pPr marL="3200400" marR="0" lvl="6"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7pPr>
            <a:lvl8pPr marL="3657600" marR="0" lvl="7"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8pPr>
            <a:lvl9pPr marL="4114800" marR="0" lvl="8"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9pPr>
          </a:lstStyle>
          <a:p>
            <a:pPr marL="285750" indent="-285750" algn="l">
              <a:spcAft>
                <a:spcPts val="1200"/>
              </a:spcAft>
              <a:buFont typeface="Arial" panose="020B0604020202020204" pitchFamily="34" charset="0"/>
              <a:buChar char="•"/>
            </a:pPr>
            <a:r>
              <a:rPr lang="vi-VN" sz="1800"/>
              <a:t>database: Đại diện cho cơ sở dữ liệu SQLite.</a:t>
            </a:r>
          </a:p>
          <a:p>
            <a:pPr marL="285750" indent="-285750" algn="l">
              <a:spcAft>
                <a:spcPts val="1200"/>
              </a:spcAft>
              <a:buFont typeface="Arial" panose="020B0604020202020204" pitchFamily="34" charset="0"/>
              <a:buChar char="•"/>
            </a:pPr>
            <a:r>
              <a:rPr lang="vi-VN" sz="1800"/>
              <a:t>dbHelper: Trợ giúp cơ sở dữ liệu, tạo và quản lý cơ sở dữ liệu SQLite.</a:t>
            </a:r>
          </a:p>
          <a:p>
            <a:pPr marL="285750" indent="-285750" algn="l">
              <a:spcAft>
                <a:spcPts val="1200"/>
              </a:spcAft>
              <a:buFont typeface="Arial" panose="020B0604020202020204" pitchFamily="34" charset="0"/>
              <a:buChar char="•"/>
            </a:pPr>
            <a:r>
              <a:rPr lang="vi-VN" sz="1800"/>
              <a:t>TaiKhoanCRUD(Context context): Khởi tạo dbHelper với ngữ cảnh của ứng dụng.</a:t>
            </a:r>
          </a:p>
          <a:p>
            <a:pPr marL="285750" indent="-285750" algn="l">
              <a:spcAft>
                <a:spcPts val="1200"/>
              </a:spcAft>
              <a:buFont typeface="Arial" panose="020B0604020202020204" pitchFamily="34" charset="0"/>
              <a:buChar char="•"/>
            </a:pPr>
            <a:r>
              <a:rPr lang="vi-VN" sz="1800"/>
              <a:t>open(): Mở kết nối đến cơ sở dữ liệu để ghi.</a:t>
            </a:r>
          </a:p>
          <a:p>
            <a:pPr marL="285750" indent="-285750" algn="l">
              <a:spcAft>
                <a:spcPts val="1200"/>
              </a:spcAft>
              <a:buFont typeface="Arial" panose="020B0604020202020204" pitchFamily="34" charset="0"/>
              <a:buChar char="•"/>
            </a:pPr>
            <a:r>
              <a:rPr lang="vi-VN" sz="1800"/>
              <a:t>close(): Đóng kết nối cơ sở dữ liệu.</a:t>
            </a:r>
          </a:p>
        </p:txBody>
      </p:sp>
      <p:sp>
        <p:nvSpPr>
          <p:cNvPr id="6" name="Google Shape;334;p40">
            <a:extLst>
              <a:ext uri="{FF2B5EF4-FFF2-40B4-BE49-F238E27FC236}">
                <a16:creationId xmlns:a16="http://schemas.microsoft.com/office/drawing/2014/main" id="{FEAE93B9-F5CD-D820-686F-47DE22CF7AF3}"/>
              </a:ext>
            </a:extLst>
          </p:cNvPr>
          <p:cNvSpPr txBox="1">
            <a:spLocks/>
          </p:cNvSpPr>
          <p:nvPr/>
        </p:nvSpPr>
        <p:spPr>
          <a:xfrm>
            <a:off x="2985372" y="95262"/>
            <a:ext cx="4864500" cy="6450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marR="0" lvl="0" indent="0" algn="r" rtl="0">
              <a:lnSpc>
                <a:spcPct val="90000"/>
              </a:lnSpc>
              <a:spcBef>
                <a:spcPts val="0"/>
              </a:spcBef>
              <a:spcAft>
                <a:spcPts val="0"/>
              </a:spcAft>
              <a:buClr>
                <a:schemeClr val="dk2"/>
              </a:buClr>
              <a:buSzPts val="5200"/>
              <a:buFont typeface="Commissioner"/>
              <a:buNone/>
              <a:defRPr sz="4500" b="0" i="0" u="none" strike="noStrike" cap="none">
                <a:solidFill>
                  <a:schemeClr val="dk2"/>
                </a:solidFill>
                <a:latin typeface="Commissioner ExtraBold"/>
                <a:ea typeface="Commissioner ExtraBold"/>
                <a:cs typeface="Commissioner ExtraBold"/>
                <a:sym typeface="Commissioner ExtraBold"/>
              </a:defRPr>
            </a:lvl1pPr>
            <a:lvl2pPr marR="0" lvl="1"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2pPr>
            <a:lvl3pPr marR="0" lvl="2"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3pPr>
            <a:lvl4pPr marR="0" lvl="3"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4pPr>
            <a:lvl5pPr marR="0" lvl="4"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5pPr>
            <a:lvl6pPr marR="0" lvl="5"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6pPr>
            <a:lvl7pPr marR="0" lvl="6"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7pPr>
            <a:lvl8pPr marR="0" lvl="7"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8pPr>
            <a:lvl9pPr marR="0" lvl="8"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9pPr>
          </a:lstStyle>
          <a:p>
            <a:pPr algn="l">
              <a:buSzPts val="4700"/>
            </a:pPr>
            <a:r>
              <a:rPr lang="vi-VN" sz="2400"/>
              <a:t>CRUD: </a:t>
            </a:r>
            <a:r>
              <a:rPr lang="vi-VN" sz="2400" u="sng"/>
              <a:t>TaiKhoanCRUD</a:t>
            </a:r>
          </a:p>
        </p:txBody>
      </p:sp>
    </p:spTree>
    <p:extLst>
      <p:ext uri="{BB962C8B-B14F-4D97-AF65-F5344CB8AC3E}">
        <p14:creationId xmlns:p14="http://schemas.microsoft.com/office/powerpoint/2010/main" val="208187723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40"/>
          <p:cNvSpPr txBox="1">
            <a:spLocks noGrp="1"/>
          </p:cNvSpPr>
          <p:nvPr>
            <p:ph type="title"/>
          </p:nvPr>
        </p:nvSpPr>
        <p:spPr>
          <a:xfrm>
            <a:off x="2985372" y="32067"/>
            <a:ext cx="4864500" cy="645000"/>
          </a:xfrm>
          <a:prstGeom prst="rect">
            <a:avLst/>
          </a:prstGeom>
        </p:spPr>
        <p:txBody>
          <a:bodyPr spcFirstLastPara="1" wrap="square" lIns="0" tIns="0" rIns="0" bIns="0" anchor="t" anchorCtr="0">
            <a:noAutofit/>
          </a:bodyPr>
          <a:lstStyle/>
          <a:p>
            <a:pPr marL="0" lvl="0" indent="0" algn="l" rtl="0">
              <a:spcBef>
                <a:spcPts val="0"/>
              </a:spcBef>
              <a:spcAft>
                <a:spcPts val="0"/>
              </a:spcAft>
              <a:buSzPts val="4700"/>
              <a:buNone/>
            </a:pPr>
            <a:r>
              <a:rPr lang="vi-VN" sz="2400"/>
              <a:t>CRUD: </a:t>
            </a:r>
            <a:r>
              <a:rPr lang="vi-VN" sz="2400" u="sng"/>
              <a:t>TaiKhoanCRUD</a:t>
            </a:r>
            <a:endParaRPr sz="2400" u="sng"/>
          </a:p>
        </p:txBody>
      </p:sp>
      <p:sp>
        <p:nvSpPr>
          <p:cNvPr id="335" name="Google Shape;335;p40"/>
          <p:cNvSpPr txBox="1">
            <a:spLocks noGrp="1"/>
          </p:cNvSpPr>
          <p:nvPr>
            <p:ph type="subTitle" idx="1"/>
          </p:nvPr>
        </p:nvSpPr>
        <p:spPr>
          <a:xfrm>
            <a:off x="1068314" y="354567"/>
            <a:ext cx="7325616" cy="515758"/>
          </a:xfrm>
          <a:prstGeom prst="rect">
            <a:avLst/>
          </a:prstGeom>
        </p:spPr>
        <p:txBody>
          <a:bodyPr spcFirstLastPara="1" wrap="square" lIns="0" tIns="0" rIns="0" bIns="0" anchor="t" anchorCtr="0">
            <a:noAutofit/>
          </a:bodyPr>
          <a:lstStyle/>
          <a:p>
            <a:pPr marL="285750" lvl="0" indent="-285750" algn="l" rtl="0">
              <a:spcBef>
                <a:spcPts val="0"/>
              </a:spcBef>
              <a:spcAft>
                <a:spcPts val="1200"/>
              </a:spcAft>
              <a:buFont typeface="Arial" panose="020B0604020202020204" pitchFamily="34" charset="0"/>
              <a:buChar char="•"/>
            </a:pPr>
            <a:r>
              <a:rPr lang="vi-VN" sz="1800" b="1"/>
              <a:t>Phương thức addTaiKhoan:</a:t>
            </a:r>
            <a:endParaRPr lang="vi-VN" sz="1800"/>
          </a:p>
        </p:txBody>
      </p:sp>
      <p:sp>
        <p:nvSpPr>
          <p:cNvPr id="4" name="Google Shape;1460;p74">
            <a:extLst>
              <a:ext uri="{FF2B5EF4-FFF2-40B4-BE49-F238E27FC236}">
                <a16:creationId xmlns:a16="http://schemas.microsoft.com/office/drawing/2014/main" id="{E06D66F6-623E-7896-D86C-7E3B918A78D5}"/>
              </a:ext>
            </a:extLst>
          </p:cNvPr>
          <p:cNvSpPr/>
          <p:nvPr/>
        </p:nvSpPr>
        <p:spPr>
          <a:xfrm>
            <a:off x="7233683" y="-199856"/>
            <a:ext cx="2320494" cy="2476717"/>
          </a:xfrm>
          <a:custGeom>
            <a:avLst/>
            <a:gdLst/>
            <a:ahLst/>
            <a:cxnLst/>
            <a:rect l="l" t="t" r="r" b="b"/>
            <a:pathLst>
              <a:path w="146265" h="156112" extrusionOk="0">
                <a:moveTo>
                  <a:pt x="5411" y="0"/>
                </a:moveTo>
                <a:cubicBezTo>
                  <a:pt x="5411" y="0"/>
                  <a:pt x="1" y="28329"/>
                  <a:pt x="20548" y="36870"/>
                </a:cubicBezTo>
                <a:cubicBezTo>
                  <a:pt x="24058" y="38329"/>
                  <a:pt x="27694" y="38893"/>
                  <a:pt x="31373" y="38893"/>
                </a:cubicBezTo>
                <a:cubicBezTo>
                  <a:pt x="43912" y="38893"/>
                  <a:pt x="56943" y="32338"/>
                  <a:pt x="67152" y="32338"/>
                </a:cubicBezTo>
                <a:cubicBezTo>
                  <a:pt x="71479" y="32338"/>
                  <a:pt x="75300" y="33516"/>
                  <a:pt x="78361" y="36870"/>
                </a:cubicBezTo>
                <a:cubicBezTo>
                  <a:pt x="90793" y="50426"/>
                  <a:pt x="72190" y="65958"/>
                  <a:pt x="96993" y="74500"/>
                </a:cubicBezTo>
                <a:cubicBezTo>
                  <a:pt x="105899" y="77600"/>
                  <a:pt x="114015" y="83740"/>
                  <a:pt x="115717" y="93497"/>
                </a:cubicBezTo>
                <a:cubicBezTo>
                  <a:pt x="117814" y="105503"/>
                  <a:pt x="109060" y="112403"/>
                  <a:pt x="105504" y="122646"/>
                </a:cubicBezTo>
                <a:cubicBezTo>
                  <a:pt x="103559" y="128148"/>
                  <a:pt x="104744" y="135078"/>
                  <a:pt x="107024" y="140245"/>
                </a:cubicBezTo>
                <a:cubicBezTo>
                  <a:pt x="109699" y="146294"/>
                  <a:pt x="114501" y="151218"/>
                  <a:pt x="120580" y="153832"/>
                </a:cubicBezTo>
                <a:cubicBezTo>
                  <a:pt x="124167" y="155413"/>
                  <a:pt x="128027" y="156081"/>
                  <a:pt x="131918" y="156112"/>
                </a:cubicBezTo>
                <a:cubicBezTo>
                  <a:pt x="133438" y="156112"/>
                  <a:pt x="146265" y="155200"/>
                  <a:pt x="146265" y="153650"/>
                </a:cubicBezTo>
                <a:lnTo>
                  <a:pt x="1462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a:extLst>
              <a:ext uri="{FF2B5EF4-FFF2-40B4-BE49-F238E27FC236}">
                <a16:creationId xmlns:a16="http://schemas.microsoft.com/office/drawing/2014/main" id="{54A12C86-2ED8-79C4-D1E8-3E5D754EA268}"/>
              </a:ext>
            </a:extLst>
          </p:cNvPr>
          <p:cNvPicPr>
            <a:picLocks noChangeAspect="1"/>
          </p:cNvPicPr>
          <p:nvPr/>
        </p:nvPicPr>
        <p:blipFill>
          <a:blip r:embed="rId3"/>
          <a:stretch>
            <a:fillRect/>
          </a:stretch>
        </p:blipFill>
        <p:spPr>
          <a:xfrm>
            <a:off x="1281067" y="686216"/>
            <a:ext cx="6229779" cy="2167997"/>
          </a:xfrm>
          <a:prstGeom prst="rect">
            <a:avLst/>
          </a:prstGeom>
        </p:spPr>
      </p:pic>
      <p:sp>
        <p:nvSpPr>
          <p:cNvPr id="5" name="Google Shape;335;p40">
            <a:extLst>
              <a:ext uri="{FF2B5EF4-FFF2-40B4-BE49-F238E27FC236}">
                <a16:creationId xmlns:a16="http://schemas.microsoft.com/office/drawing/2014/main" id="{E08B4F02-C2AB-9D76-F09A-93AFAC1FCB3D}"/>
              </a:ext>
            </a:extLst>
          </p:cNvPr>
          <p:cNvSpPr txBox="1">
            <a:spLocks/>
          </p:cNvSpPr>
          <p:nvPr/>
        </p:nvSpPr>
        <p:spPr>
          <a:xfrm>
            <a:off x="1281067" y="3185862"/>
            <a:ext cx="7547674" cy="907609"/>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2100"/>
              <a:buFont typeface="Syne"/>
              <a:buNone/>
              <a:defRPr sz="1600" b="0" i="0" u="none" strike="noStrike" cap="none">
                <a:solidFill>
                  <a:schemeClr val="dk1"/>
                </a:solidFill>
                <a:latin typeface="Syne"/>
                <a:ea typeface="Syne"/>
                <a:cs typeface="Syne"/>
                <a:sym typeface="Syne"/>
              </a:defRPr>
            </a:lvl1pPr>
            <a:lvl2pPr marL="914400" marR="0" lvl="1"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2pPr>
            <a:lvl3pPr marL="1371600" marR="0" lvl="2"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3pPr>
            <a:lvl4pPr marL="1828800" marR="0" lvl="3"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4pPr>
            <a:lvl5pPr marL="2286000" marR="0" lvl="4"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5pPr>
            <a:lvl6pPr marL="2743200" marR="0" lvl="5"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6pPr>
            <a:lvl7pPr marL="3200400" marR="0" lvl="6"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7pPr>
            <a:lvl8pPr marL="3657600" marR="0" lvl="7"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8pPr>
            <a:lvl9pPr marL="4114800" marR="0" lvl="8"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9pPr>
          </a:lstStyle>
          <a:p>
            <a:pPr marL="285750" indent="-285750" algn="l">
              <a:spcAft>
                <a:spcPts val="1200"/>
              </a:spcAft>
              <a:buFont typeface="Arial" panose="020B0604020202020204" pitchFamily="34" charset="0"/>
              <a:buChar char="•"/>
            </a:pPr>
            <a:r>
              <a:rPr lang="vi-VN" sz="1800"/>
              <a:t>ContentValues values: Đóng gói các giá trị của tài khoản </a:t>
            </a:r>
          </a:p>
          <a:p>
            <a:pPr marL="285750" indent="-285750" algn="l">
              <a:spcAft>
                <a:spcPts val="1200"/>
              </a:spcAft>
              <a:buFont typeface="Arial" panose="020B0604020202020204" pitchFamily="34" charset="0"/>
              <a:buChar char="•"/>
            </a:pPr>
            <a:r>
              <a:rPr lang="vi-VN" sz="1800"/>
              <a:t>(Username, Password, RoleID) vào một đối tượng ContentValues.</a:t>
            </a:r>
          </a:p>
          <a:p>
            <a:pPr marL="285750" indent="-285750" algn="l">
              <a:spcAft>
                <a:spcPts val="1200"/>
              </a:spcAft>
              <a:buFont typeface="Arial" panose="020B0604020202020204" pitchFamily="34" charset="0"/>
              <a:buChar char="•"/>
            </a:pPr>
            <a:r>
              <a:rPr lang="vi-VN" sz="1800"/>
              <a:t>database.insert("Users", null, values): Chèn tài khoản vào bảng Users và trả về ID của hàng mới chèn.</a:t>
            </a:r>
          </a:p>
          <a:p>
            <a:pPr marL="0" indent="0" algn="l">
              <a:spcAft>
                <a:spcPts val="1200"/>
              </a:spcAft>
            </a:pPr>
            <a:r>
              <a:rPr lang="vi-VN" sz="1800"/>
              <a:t>=&gt; Thêm một tài khoản mới vào bảng Users</a:t>
            </a:r>
          </a:p>
        </p:txBody>
      </p:sp>
    </p:spTree>
    <p:extLst>
      <p:ext uri="{BB962C8B-B14F-4D97-AF65-F5344CB8AC3E}">
        <p14:creationId xmlns:p14="http://schemas.microsoft.com/office/powerpoint/2010/main" val="58490955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40"/>
          <p:cNvSpPr txBox="1">
            <a:spLocks noGrp="1"/>
          </p:cNvSpPr>
          <p:nvPr>
            <p:ph type="title"/>
          </p:nvPr>
        </p:nvSpPr>
        <p:spPr>
          <a:xfrm>
            <a:off x="2985372" y="32067"/>
            <a:ext cx="4864500" cy="645000"/>
          </a:xfrm>
          <a:prstGeom prst="rect">
            <a:avLst/>
          </a:prstGeom>
        </p:spPr>
        <p:txBody>
          <a:bodyPr spcFirstLastPara="1" wrap="square" lIns="0" tIns="0" rIns="0" bIns="0" anchor="t" anchorCtr="0">
            <a:noAutofit/>
          </a:bodyPr>
          <a:lstStyle/>
          <a:p>
            <a:pPr marL="0" lvl="0" indent="0" algn="l" rtl="0">
              <a:spcBef>
                <a:spcPts val="0"/>
              </a:spcBef>
              <a:spcAft>
                <a:spcPts val="0"/>
              </a:spcAft>
              <a:buSzPts val="4700"/>
              <a:buNone/>
            </a:pPr>
            <a:r>
              <a:rPr lang="vi-VN" sz="2400"/>
              <a:t>CRUD: </a:t>
            </a:r>
            <a:r>
              <a:rPr lang="vi-VN" sz="2400" u="sng"/>
              <a:t>TaiKhoanCRUD</a:t>
            </a:r>
            <a:endParaRPr sz="2400" u="sng"/>
          </a:p>
        </p:txBody>
      </p:sp>
      <p:sp>
        <p:nvSpPr>
          <p:cNvPr id="335" name="Google Shape;335;p40"/>
          <p:cNvSpPr txBox="1">
            <a:spLocks noGrp="1"/>
          </p:cNvSpPr>
          <p:nvPr>
            <p:ph type="subTitle" idx="1"/>
          </p:nvPr>
        </p:nvSpPr>
        <p:spPr>
          <a:xfrm>
            <a:off x="1068314" y="354567"/>
            <a:ext cx="7325616" cy="515758"/>
          </a:xfrm>
          <a:prstGeom prst="rect">
            <a:avLst/>
          </a:prstGeom>
        </p:spPr>
        <p:txBody>
          <a:bodyPr spcFirstLastPara="1" wrap="square" lIns="0" tIns="0" rIns="0" bIns="0" anchor="t" anchorCtr="0">
            <a:noAutofit/>
          </a:bodyPr>
          <a:lstStyle/>
          <a:p>
            <a:pPr marL="285750" lvl="0" indent="-285750" algn="l" rtl="0">
              <a:spcBef>
                <a:spcPts val="0"/>
              </a:spcBef>
              <a:spcAft>
                <a:spcPts val="1200"/>
              </a:spcAft>
              <a:buFont typeface="Arial" panose="020B0604020202020204" pitchFamily="34" charset="0"/>
              <a:buChar char="•"/>
            </a:pPr>
            <a:r>
              <a:rPr lang="vi-VN" sz="1800" b="1"/>
              <a:t>Phương thức getTaiKhoan:</a:t>
            </a:r>
            <a:endParaRPr lang="vi-VN" sz="1800"/>
          </a:p>
        </p:txBody>
      </p:sp>
      <p:sp>
        <p:nvSpPr>
          <p:cNvPr id="4" name="Google Shape;1460;p74">
            <a:extLst>
              <a:ext uri="{FF2B5EF4-FFF2-40B4-BE49-F238E27FC236}">
                <a16:creationId xmlns:a16="http://schemas.microsoft.com/office/drawing/2014/main" id="{E06D66F6-623E-7896-D86C-7E3B918A78D5}"/>
              </a:ext>
            </a:extLst>
          </p:cNvPr>
          <p:cNvSpPr/>
          <p:nvPr/>
        </p:nvSpPr>
        <p:spPr>
          <a:xfrm>
            <a:off x="7233683" y="-199856"/>
            <a:ext cx="2320494" cy="2476717"/>
          </a:xfrm>
          <a:custGeom>
            <a:avLst/>
            <a:gdLst/>
            <a:ahLst/>
            <a:cxnLst/>
            <a:rect l="l" t="t" r="r" b="b"/>
            <a:pathLst>
              <a:path w="146265" h="156112" extrusionOk="0">
                <a:moveTo>
                  <a:pt x="5411" y="0"/>
                </a:moveTo>
                <a:cubicBezTo>
                  <a:pt x="5411" y="0"/>
                  <a:pt x="1" y="28329"/>
                  <a:pt x="20548" y="36870"/>
                </a:cubicBezTo>
                <a:cubicBezTo>
                  <a:pt x="24058" y="38329"/>
                  <a:pt x="27694" y="38893"/>
                  <a:pt x="31373" y="38893"/>
                </a:cubicBezTo>
                <a:cubicBezTo>
                  <a:pt x="43912" y="38893"/>
                  <a:pt x="56943" y="32338"/>
                  <a:pt x="67152" y="32338"/>
                </a:cubicBezTo>
                <a:cubicBezTo>
                  <a:pt x="71479" y="32338"/>
                  <a:pt x="75300" y="33516"/>
                  <a:pt x="78361" y="36870"/>
                </a:cubicBezTo>
                <a:cubicBezTo>
                  <a:pt x="90793" y="50426"/>
                  <a:pt x="72190" y="65958"/>
                  <a:pt x="96993" y="74500"/>
                </a:cubicBezTo>
                <a:cubicBezTo>
                  <a:pt x="105899" y="77600"/>
                  <a:pt x="114015" y="83740"/>
                  <a:pt x="115717" y="93497"/>
                </a:cubicBezTo>
                <a:cubicBezTo>
                  <a:pt x="117814" y="105503"/>
                  <a:pt x="109060" y="112403"/>
                  <a:pt x="105504" y="122646"/>
                </a:cubicBezTo>
                <a:cubicBezTo>
                  <a:pt x="103559" y="128148"/>
                  <a:pt x="104744" y="135078"/>
                  <a:pt x="107024" y="140245"/>
                </a:cubicBezTo>
                <a:cubicBezTo>
                  <a:pt x="109699" y="146294"/>
                  <a:pt x="114501" y="151218"/>
                  <a:pt x="120580" y="153832"/>
                </a:cubicBezTo>
                <a:cubicBezTo>
                  <a:pt x="124167" y="155413"/>
                  <a:pt x="128027" y="156081"/>
                  <a:pt x="131918" y="156112"/>
                </a:cubicBezTo>
                <a:cubicBezTo>
                  <a:pt x="133438" y="156112"/>
                  <a:pt x="146265" y="155200"/>
                  <a:pt x="146265" y="153650"/>
                </a:cubicBezTo>
                <a:lnTo>
                  <a:pt x="1462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a:extLst>
              <a:ext uri="{FF2B5EF4-FFF2-40B4-BE49-F238E27FC236}">
                <a16:creationId xmlns:a16="http://schemas.microsoft.com/office/drawing/2014/main" id="{B9E49CF6-8331-5CB1-E499-93D9A583DB57}"/>
              </a:ext>
            </a:extLst>
          </p:cNvPr>
          <p:cNvPicPr>
            <a:picLocks noChangeAspect="1"/>
          </p:cNvPicPr>
          <p:nvPr/>
        </p:nvPicPr>
        <p:blipFill>
          <a:blip r:embed="rId3"/>
          <a:stretch>
            <a:fillRect/>
          </a:stretch>
        </p:blipFill>
        <p:spPr>
          <a:xfrm>
            <a:off x="1328205" y="769616"/>
            <a:ext cx="6487590" cy="4194048"/>
          </a:xfrm>
          <a:prstGeom prst="rect">
            <a:avLst/>
          </a:prstGeom>
        </p:spPr>
      </p:pic>
    </p:spTree>
    <p:extLst>
      <p:ext uri="{BB962C8B-B14F-4D97-AF65-F5344CB8AC3E}">
        <p14:creationId xmlns:p14="http://schemas.microsoft.com/office/powerpoint/2010/main" val="37442056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40"/>
          <p:cNvSpPr txBox="1">
            <a:spLocks noGrp="1"/>
          </p:cNvSpPr>
          <p:nvPr>
            <p:ph type="title"/>
          </p:nvPr>
        </p:nvSpPr>
        <p:spPr>
          <a:xfrm>
            <a:off x="1313070" y="184458"/>
            <a:ext cx="6517857" cy="645000"/>
          </a:xfrm>
          <a:prstGeom prst="rect">
            <a:avLst/>
          </a:prstGeom>
        </p:spPr>
        <p:txBody>
          <a:bodyPr spcFirstLastPara="1" wrap="square" lIns="0" tIns="0" rIns="0" bIns="0" anchor="t" anchorCtr="0">
            <a:noAutofit/>
          </a:bodyPr>
          <a:lstStyle/>
          <a:p>
            <a:pPr marL="0" lvl="0" indent="0" algn="l" rtl="0">
              <a:spcBef>
                <a:spcPts val="0"/>
              </a:spcBef>
              <a:spcAft>
                <a:spcPts val="0"/>
              </a:spcAft>
              <a:buSzPts val="4700"/>
              <a:buNone/>
            </a:pPr>
            <a:r>
              <a:rPr lang="vi-VN" sz="2400"/>
              <a:t>Mô hình quan hệ</a:t>
            </a:r>
            <a:endParaRPr sz="2400"/>
          </a:p>
        </p:txBody>
      </p:sp>
      <p:sp>
        <p:nvSpPr>
          <p:cNvPr id="335" name="Google Shape;335;p40"/>
          <p:cNvSpPr txBox="1">
            <a:spLocks noGrp="1"/>
          </p:cNvSpPr>
          <p:nvPr>
            <p:ph type="subTitle" idx="1"/>
          </p:nvPr>
        </p:nvSpPr>
        <p:spPr>
          <a:xfrm>
            <a:off x="0" y="2263206"/>
            <a:ext cx="8895158" cy="3333127"/>
          </a:xfrm>
          <a:prstGeom prst="rect">
            <a:avLst/>
          </a:prstGeom>
        </p:spPr>
        <p:txBody>
          <a:bodyPr spcFirstLastPara="1" wrap="square" lIns="0" tIns="0" rIns="0" bIns="0" anchor="t" anchorCtr="0">
            <a:noAutofit/>
          </a:bodyPr>
          <a:lstStyle/>
          <a:p>
            <a:pPr marL="285750" lvl="0" indent="-285750" algn="just">
              <a:spcAft>
                <a:spcPts val="1200"/>
              </a:spcAft>
              <a:buFont typeface="Arial" panose="020B0604020202020204" pitchFamily="34" charset="0"/>
              <a:buChar char="•"/>
            </a:pPr>
            <a:r>
              <a:rPr lang="vi-VN" sz="1800"/>
              <a:t>Activity:Khởi tạo và thiết lập Adapter với dữ liệu.Gọi DatabaseHandler để thực hiện các thao tác cơ sở dữ liệu.</a:t>
            </a:r>
          </a:p>
          <a:p>
            <a:pPr marL="285750" lvl="0" indent="-285750" algn="just">
              <a:spcAft>
                <a:spcPts val="1200"/>
              </a:spcAft>
              <a:buFont typeface="Arial" panose="020B0604020202020204" pitchFamily="34" charset="0"/>
              <a:buChar char="•"/>
            </a:pPr>
            <a:r>
              <a:rPr lang="vi-VN" sz="1800"/>
              <a:t>Adapter:Nhận dữ liệu từ Activity.Chuyển đổi dữ liệu từ Model thành các mục hiển thị.</a:t>
            </a:r>
          </a:p>
          <a:p>
            <a:pPr marL="285750" lvl="0" indent="-285750" algn="just">
              <a:spcAft>
                <a:spcPts val="1200"/>
              </a:spcAft>
              <a:buFont typeface="Arial" panose="020B0604020202020204" pitchFamily="34" charset="0"/>
              <a:buChar char="•"/>
            </a:pPr>
            <a:r>
              <a:rPr lang="vi-VN" sz="1800"/>
              <a:t>DatabaseHandler:Gọi DatabaseHelper để thực hiện các thao tác CRUD.Trả về dữ liệu cho Activity sau khi thực hiện các truy vấn.</a:t>
            </a:r>
          </a:p>
          <a:p>
            <a:pPr marL="285750" lvl="0" indent="-285750" algn="just">
              <a:spcAft>
                <a:spcPts val="1200"/>
              </a:spcAft>
              <a:buFont typeface="Arial" panose="020B0604020202020204" pitchFamily="34" charset="0"/>
              <a:buChar char="•"/>
            </a:pPr>
            <a:r>
              <a:rPr lang="vi-VN" sz="1800"/>
              <a:t>DatabaseHelper:Mở rộng từ SQLiteOpenHelper.Tạo và cập nhật cấu trúc cơ sở dữ liệu.</a:t>
            </a:r>
          </a:p>
          <a:p>
            <a:pPr marL="285750" lvl="0" indent="-285750" algn="just">
              <a:spcAft>
                <a:spcPts val="1200"/>
              </a:spcAft>
              <a:buFont typeface="Arial" panose="020B0604020202020204" pitchFamily="34" charset="0"/>
              <a:buChar char="•"/>
            </a:pPr>
            <a:r>
              <a:rPr lang="vi-VN" sz="1800"/>
              <a:t>Model:Đại diện cho dữ liệu ứng dụng.</a:t>
            </a:r>
            <a:endParaRPr lang="en-US" sz="1800"/>
          </a:p>
        </p:txBody>
      </p:sp>
      <p:sp>
        <p:nvSpPr>
          <p:cNvPr id="4" name="Google Shape;1460;p74">
            <a:extLst>
              <a:ext uri="{FF2B5EF4-FFF2-40B4-BE49-F238E27FC236}">
                <a16:creationId xmlns:a16="http://schemas.microsoft.com/office/drawing/2014/main" id="{E06D66F6-623E-7896-D86C-7E3B918A78D5}"/>
              </a:ext>
            </a:extLst>
          </p:cNvPr>
          <p:cNvSpPr/>
          <p:nvPr/>
        </p:nvSpPr>
        <p:spPr>
          <a:xfrm>
            <a:off x="7233683" y="-199856"/>
            <a:ext cx="2320494" cy="2476717"/>
          </a:xfrm>
          <a:custGeom>
            <a:avLst/>
            <a:gdLst/>
            <a:ahLst/>
            <a:cxnLst/>
            <a:rect l="l" t="t" r="r" b="b"/>
            <a:pathLst>
              <a:path w="146265" h="156112" extrusionOk="0">
                <a:moveTo>
                  <a:pt x="5411" y="0"/>
                </a:moveTo>
                <a:cubicBezTo>
                  <a:pt x="5411" y="0"/>
                  <a:pt x="1" y="28329"/>
                  <a:pt x="20548" y="36870"/>
                </a:cubicBezTo>
                <a:cubicBezTo>
                  <a:pt x="24058" y="38329"/>
                  <a:pt x="27694" y="38893"/>
                  <a:pt x="31373" y="38893"/>
                </a:cubicBezTo>
                <a:cubicBezTo>
                  <a:pt x="43912" y="38893"/>
                  <a:pt x="56943" y="32338"/>
                  <a:pt x="67152" y="32338"/>
                </a:cubicBezTo>
                <a:cubicBezTo>
                  <a:pt x="71479" y="32338"/>
                  <a:pt x="75300" y="33516"/>
                  <a:pt x="78361" y="36870"/>
                </a:cubicBezTo>
                <a:cubicBezTo>
                  <a:pt x="90793" y="50426"/>
                  <a:pt x="72190" y="65958"/>
                  <a:pt x="96993" y="74500"/>
                </a:cubicBezTo>
                <a:cubicBezTo>
                  <a:pt x="105899" y="77600"/>
                  <a:pt x="114015" y="83740"/>
                  <a:pt x="115717" y="93497"/>
                </a:cubicBezTo>
                <a:cubicBezTo>
                  <a:pt x="117814" y="105503"/>
                  <a:pt x="109060" y="112403"/>
                  <a:pt x="105504" y="122646"/>
                </a:cubicBezTo>
                <a:cubicBezTo>
                  <a:pt x="103559" y="128148"/>
                  <a:pt x="104744" y="135078"/>
                  <a:pt x="107024" y="140245"/>
                </a:cubicBezTo>
                <a:cubicBezTo>
                  <a:pt x="109699" y="146294"/>
                  <a:pt x="114501" y="151218"/>
                  <a:pt x="120580" y="153832"/>
                </a:cubicBezTo>
                <a:cubicBezTo>
                  <a:pt x="124167" y="155413"/>
                  <a:pt x="128027" y="156081"/>
                  <a:pt x="131918" y="156112"/>
                </a:cubicBezTo>
                <a:cubicBezTo>
                  <a:pt x="133438" y="156112"/>
                  <a:pt x="146265" y="155200"/>
                  <a:pt x="146265" y="153650"/>
                </a:cubicBezTo>
                <a:lnTo>
                  <a:pt x="1462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 name="Picture 4" descr="A screenshot of a computer screen&#10;&#10;Description automatically generated">
            <a:extLst>
              <a:ext uri="{FF2B5EF4-FFF2-40B4-BE49-F238E27FC236}">
                <a16:creationId xmlns:a16="http://schemas.microsoft.com/office/drawing/2014/main" id="{1A2C7F74-16A3-6347-7E41-A328E0DA15F9}"/>
              </a:ext>
            </a:extLst>
          </p:cNvPr>
          <p:cNvPicPr>
            <a:picLocks noChangeAspect="1"/>
          </p:cNvPicPr>
          <p:nvPr/>
        </p:nvPicPr>
        <p:blipFill>
          <a:blip r:embed="rId3"/>
          <a:stretch>
            <a:fillRect/>
          </a:stretch>
        </p:blipFill>
        <p:spPr>
          <a:xfrm>
            <a:off x="4117256" y="114301"/>
            <a:ext cx="2476976" cy="2078748"/>
          </a:xfrm>
          <a:prstGeom prst="rect">
            <a:avLst/>
          </a:prstGeom>
        </p:spPr>
      </p:pic>
    </p:spTree>
    <p:extLst>
      <p:ext uri="{BB962C8B-B14F-4D97-AF65-F5344CB8AC3E}">
        <p14:creationId xmlns:p14="http://schemas.microsoft.com/office/powerpoint/2010/main" val="324756361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5" name="Google Shape;335;p40"/>
          <p:cNvSpPr txBox="1">
            <a:spLocks noGrp="1"/>
          </p:cNvSpPr>
          <p:nvPr>
            <p:ph type="subTitle" idx="1"/>
          </p:nvPr>
        </p:nvSpPr>
        <p:spPr>
          <a:xfrm>
            <a:off x="1068314" y="740262"/>
            <a:ext cx="7325616" cy="515758"/>
          </a:xfrm>
          <a:prstGeom prst="rect">
            <a:avLst/>
          </a:prstGeom>
        </p:spPr>
        <p:txBody>
          <a:bodyPr spcFirstLastPara="1" wrap="square" lIns="0" tIns="0" rIns="0" bIns="0" anchor="t" anchorCtr="0">
            <a:noAutofit/>
          </a:bodyPr>
          <a:lstStyle/>
          <a:p>
            <a:pPr marL="285750" lvl="0" indent="-285750" algn="l" rtl="0">
              <a:spcBef>
                <a:spcPts val="0"/>
              </a:spcBef>
              <a:spcAft>
                <a:spcPts val="1200"/>
              </a:spcAft>
              <a:buFont typeface="Arial" panose="020B0604020202020204" pitchFamily="34" charset="0"/>
              <a:buChar char="•"/>
            </a:pPr>
            <a:r>
              <a:rPr lang="vi-VN" sz="1800" b="1"/>
              <a:t>Phương thức getTaiKhoan :</a:t>
            </a:r>
            <a:endParaRPr lang="vi-VN" sz="1800"/>
          </a:p>
        </p:txBody>
      </p:sp>
      <p:sp>
        <p:nvSpPr>
          <p:cNvPr id="4" name="Google Shape;1460;p74">
            <a:extLst>
              <a:ext uri="{FF2B5EF4-FFF2-40B4-BE49-F238E27FC236}">
                <a16:creationId xmlns:a16="http://schemas.microsoft.com/office/drawing/2014/main" id="{E06D66F6-623E-7896-D86C-7E3B918A78D5}"/>
              </a:ext>
            </a:extLst>
          </p:cNvPr>
          <p:cNvSpPr/>
          <p:nvPr/>
        </p:nvSpPr>
        <p:spPr>
          <a:xfrm>
            <a:off x="7233683" y="-199856"/>
            <a:ext cx="2320494" cy="2476717"/>
          </a:xfrm>
          <a:custGeom>
            <a:avLst/>
            <a:gdLst/>
            <a:ahLst/>
            <a:cxnLst/>
            <a:rect l="l" t="t" r="r" b="b"/>
            <a:pathLst>
              <a:path w="146265" h="156112" extrusionOk="0">
                <a:moveTo>
                  <a:pt x="5411" y="0"/>
                </a:moveTo>
                <a:cubicBezTo>
                  <a:pt x="5411" y="0"/>
                  <a:pt x="1" y="28329"/>
                  <a:pt x="20548" y="36870"/>
                </a:cubicBezTo>
                <a:cubicBezTo>
                  <a:pt x="24058" y="38329"/>
                  <a:pt x="27694" y="38893"/>
                  <a:pt x="31373" y="38893"/>
                </a:cubicBezTo>
                <a:cubicBezTo>
                  <a:pt x="43912" y="38893"/>
                  <a:pt x="56943" y="32338"/>
                  <a:pt x="67152" y="32338"/>
                </a:cubicBezTo>
                <a:cubicBezTo>
                  <a:pt x="71479" y="32338"/>
                  <a:pt x="75300" y="33516"/>
                  <a:pt x="78361" y="36870"/>
                </a:cubicBezTo>
                <a:cubicBezTo>
                  <a:pt x="90793" y="50426"/>
                  <a:pt x="72190" y="65958"/>
                  <a:pt x="96993" y="74500"/>
                </a:cubicBezTo>
                <a:cubicBezTo>
                  <a:pt x="105899" y="77600"/>
                  <a:pt x="114015" y="83740"/>
                  <a:pt x="115717" y="93497"/>
                </a:cubicBezTo>
                <a:cubicBezTo>
                  <a:pt x="117814" y="105503"/>
                  <a:pt x="109060" y="112403"/>
                  <a:pt x="105504" y="122646"/>
                </a:cubicBezTo>
                <a:cubicBezTo>
                  <a:pt x="103559" y="128148"/>
                  <a:pt x="104744" y="135078"/>
                  <a:pt x="107024" y="140245"/>
                </a:cubicBezTo>
                <a:cubicBezTo>
                  <a:pt x="109699" y="146294"/>
                  <a:pt x="114501" y="151218"/>
                  <a:pt x="120580" y="153832"/>
                </a:cubicBezTo>
                <a:cubicBezTo>
                  <a:pt x="124167" y="155413"/>
                  <a:pt x="128027" y="156081"/>
                  <a:pt x="131918" y="156112"/>
                </a:cubicBezTo>
                <a:cubicBezTo>
                  <a:pt x="133438" y="156112"/>
                  <a:pt x="146265" y="155200"/>
                  <a:pt x="146265" y="153650"/>
                </a:cubicBezTo>
                <a:lnTo>
                  <a:pt x="1462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335;p40">
            <a:extLst>
              <a:ext uri="{FF2B5EF4-FFF2-40B4-BE49-F238E27FC236}">
                <a16:creationId xmlns:a16="http://schemas.microsoft.com/office/drawing/2014/main" id="{B30722FB-6FDA-5D68-4538-DA46655C79B1}"/>
              </a:ext>
            </a:extLst>
          </p:cNvPr>
          <p:cNvSpPr txBox="1">
            <a:spLocks/>
          </p:cNvSpPr>
          <p:nvPr/>
        </p:nvSpPr>
        <p:spPr>
          <a:xfrm>
            <a:off x="1596326" y="1229697"/>
            <a:ext cx="7547674" cy="907609"/>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2100"/>
              <a:buFont typeface="Syne"/>
              <a:buNone/>
              <a:defRPr sz="1600" b="0" i="0" u="none" strike="noStrike" cap="none">
                <a:solidFill>
                  <a:schemeClr val="dk1"/>
                </a:solidFill>
                <a:latin typeface="Syne"/>
                <a:ea typeface="Syne"/>
                <a:cs typeface="Syne"/>
                <a:sym typeface="Syne"/>
              </a:defRPr>
            </a:lvl1pPr>
            <a:lvl2pPr marL="914400" marR="0" lvl="1"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2pPr>
            <a:lvl3pPr marL="1371600" marR="0" lvl="2"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3pPr>
            <a:lvl4pPr marL="1828800" marR="0" lvl="3"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4pPr>
            <a:lvl5pPr marL="2286000" marR="0" lvl="4"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5pPr>
            <a:lvl6pPr marL="2743200" marR="0" lvl="5"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6pPr>
            <a:lvl7pPr marL="3200400" marR="0" lvl="6"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7pPr>
            <a:lvl8pPr marL="3657600" marR="0" lvl="7"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8pPr>
            <a:lvl9pPr marL="4114800" marR="0" lvl="8"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9pPr>
          </a:lstStyle>
          <a:p>
            <a:pPr marL="285750" indent="-285750" algn="l">
              <a:spcAft>
                <a:spcPts val="1200"/>
              </a:spcAft>
              <a:buFont typeface="Arial" panose="020B0604020202020204" pitchFamily="34" charset="0"/>
              <a:buChar char="•"/>
            </a:pPr>
            <a:r>
              <a:rPr lang="vi-VN" sz="1800"/>
              <a:t>Sử dụng database.query để truy vấn bảng Users với các cột cần thiết và điều kiện (selection) là Username = ? AND Password = ?.</a:t>
            </a:r>
          </a:p>
          <a:p>
            <a:pPr marL="285750" indent="-285750" algn="l">
              <a:spcAft>
                <a:spcPts val="1200"/>
              </a:spcAft>
              <a:buFont typeface="Arial" panose="020B0604020202020204" pitchFamily="34" charset="0"/>
              <a:buChar char="•"/>
            </a:pPr>
            <a:r>
              <a:rPr lang="vi-VN" sz="1800"/>
              <a:t>Dùng Cursor để di chuyển và lấy dữ liệu từ kết quả truy vấn.</a:t>
            </a:r>
          </a:p>
          <a:p>
            <a:pPr marL="285750" indent="-285750" algn="l">
              <a:spcAft>
                <a:spcPts val="1200"/>
              </a:spcAft>
              <a:buFont typeface="Arial" panose="020B0604020202020204" pitchFamily="34" charset="0"/>
              <a:buChar char="•"/>
            </a:pPr>
            <a:r>
              <a:rPr lang="vi-VN" sz="1800"/>
              <a:t>Nếu có kết quả, tạo đối tượng TaiKhoan và thiết lập các thuộc tính (UserID, Username, RoleID) từ Cursor.</a:t>
            </a:r>
          </a:p>
          <a:p>
            <a:pPr marL="285750" indent="-285750" algn="l">
              <a:spcAft>
                <a:spcPts val="1200"/>
              </a:spcAft>
              <a:buFont typeface="Arial" panose="020B0604020202020204" pitchFamily="34" charset="0"/>
              <a:buChar char="•"/>
            </a:pPr>
            <a:r>
              <a:rPr lang="vi-VN" sz="1800"/>
              <a:t>Đóng Cursor và trả về đối tượng TaiKhoan.</a:t>
            </a:r>
          </a:p>
          <a:p>
            <a:pPr marL="0" indent="0" algn="l">
              <a:spcAft>
                <a:spcPts val="1200"/>
              </a:spcAft>
            </a:pPr>
            <a:r>
              <a:rPr lang="vi-VN" sz="1800"/>
              <a:t>=&gt; Lấy thông tin tài khoản dựa trên username và password.</a:t>
            </a:r>
          </a:p>
        </p:txBody>
      </p:sp>
      <p:sp>
        <p:nvSpPr>
          <p:cNvPr id="6" name="Google Shape;334;p40">
            <a:extLst>
              <a:ext uri="{FF2B5EF4-FFF2-40B4-BE49-F238E27FC236}">
                <a16:creationId xmlns:a16="http://schemas.microsoft.com/office/drawing/2014/main" id="{FEAE93B9-F5CD-D820-686F-47DE22CF7AF3}"/>
              </a:ext>
            </a:extLst>
          </p:cNvPr>
          <p:cNvSpPr txBox="1">
            <a:spLocks/>
          </p:cNvSpPr>
          <p:nvPr/>
        </p:nvSpPr>
        <p:spPr>
          <a:xfrm>
            <a:off x="2985372" y="95262"/>
            <a:ext cx="4864500" cy="6450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marR="0" lvl="0" indent="0" algn="r" rtl="0">
              <a:lnSpc>
                <a:spcPct val="90000"/>
              </a:lnSpc>
              <a:spcBef>
                <a:spcPts val="0"/>
              </a:spcBef>
              <a:spcAft>
                <a:spcPts val="0"/>
              </a:spcAft>
              <a:buClr>
                <a:schemeClr val="dk2"/>
              </a:buClr>
              <a:buSzPts val="5200"/>
              <a:buFont typeface="Commissioner"/>
              <a:buNone/>
              <a:defRPr sz="4500" b="0" i="0" u="none" strike="noStrike" cap="none">
                <a:solidFill>
                  <a:schemeClr val="dk2"/>
                </a:solidFill>
                <a:latin typeface="Commissioner ExtraBold"/>
                <a:ea typeface="Commissioner ExtraBold"/>
                <a:cs typeface="Commissioner ExtraBold"/>
                <a:sym typeface="Commissioner ExtraBold"/>
              </a:defRPr>
            </a:lvl1pPr>
            <a:lvl2pPr marR="0" lvl="1"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2pPr>
            <a:lvl3pPr marR="0" lvl="2"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3pPr>
            <a:lvl4pPr marR="0" lvl="3"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4pPr>
            <a:lvl5pPr marR="0" lvl="4"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5pPr>
            <a:lvl6pPr marR="0" lvl="5"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6pPr>
            <a:lvl7pPr marR="0" lvl="6"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7pPr>
            <a:lvl8pPr marR="0" lvl="7"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8pPr>
            <a:lvl9pPr marR="0" lvl="8"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9pPr>
          </a:lstStyle>
          <a:p>
            <a:pPr algn="l">
              <a:buSzPts val="4700"/>
            </a:pPr>
            <a:r>
              <a:rPr lang="vi-VN" sz="2400"/>
              <a:t>CRUD: </a:t>
            </a:r>
            <a:r>
              <a:rPr lang="vi-VN" sz="2400" u="sng"/>
              <a:t>TaiKhoanCRUD</a:t>
            </a:r>
          </a:p>
        </p:txBody>
      </p:sp>
    </p:spTree>
    <p:extLst>
      <p:ext uri="{BB962C8B-B14F-4D97-AF65-F5344CB8AC3E}">
        <p14:creationId xmlns:p14="http://schemas.microsoft.com/office/powerpoint/2010/main" val="22641612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40"/>
          <p:cNvSpPr txBox="1">
            <a:spLocks noGrp="1"/>
          </p:cNvSpPr>
          <p:nvPr>
            <p:ph type="title"/>
          </p:nvPr>
        </p:nvSpPr>
        <p:spPr>
          <a:xfrm>
            <a:off x="2985372" y="32067"/>
            <a:ext cx="4864500" cy="645000"/>
          </a:xfrm>
          <a:prstGeom prst="rect">
            <a:avLst/>
          </a:prstGeom>
        </p:spPr>
        <p:txBody>
          <a:bodyPr spcFirstLastPara="1" wrap="square" lIns="0" tIns="0" rIns="0" bIns="0" anchor="t" anchorCtr="0">
            <a:noAutofit/>
          </a:bodyPr>
          <a:lstStyle/>
          <a:p>
            <a:pPr marL="0" lvl="0" indent="0" algn="l" rtl="0">
              <a:spcBef>
                <a:spcPts val="0"/>
              </a:spcBef>
              <a:spcAft>
                <a:spcPts val="0"/>
              </a:spcAft>
              <a:buSzPts val="4700"/>
              <a:buNone/>
            </a:pPr>
            <a:r>
              <a:rPr lang="vi-VN" sz="2400"/>
              <a:t>CRUD: </a:t>
            </a:r>
            <a:r>
              <a:rPr lang="vi-VN" sz="2400" u="sng"/>
              <a:t>TaiKhoanCRUD</a:t>
            </a:r>
            <a:endParaRPr sz="2400" u="sng"/>
          </a:p>
        </p:txBody>
      </p:sp>
      <p:sp>
        <p:nvSpPr>
          <p:cNvPr id="335" name="Google Shape;335;p40"/>
          <p:cNvSpPr txBox="1">
            <a:spLocks noGrp="1"/>
          </p:cNvSpPr>
          <p:nvPr>
            <p:ph type="subTitle" idx="1"/>
          </p:nvPr>
        </p:nvSpPr>
        <p:spPr>
          <a:xfrm>
            <a:off x="643622" y="1219085"/>
            <a:ext cx="2918470" cy="515758"/>
          </a:xfrm>
          <a:prstGeom prst="rect">
            <a:avLst/>
          </a:prstGeom>
        </p:spPr>
        <p:txBody>
          <a:bodyPr spcFirstLastPara="1" wrap="square" lIns="0" tIns="0" rIns="0" bIns="0" anchor="t" anchorCtr="0">
            <a:noAutofit/>
          </a:bodyPr>
          <a:lstStyle/>
          <a:p>
            <a:pPr marL="285750" lvl="0" indent="-285750" algn="l" rtl="0">
              <a:spcBef>
                <a:spcPts val="0"/>
              </a:spcBef>
              <a:spcAft>
                <a:spcPts val="1200"/>
              </a:spcAft>
              <a:buFont typeface="Arial" panose="020B0604020202020204" pitchFamily="34" charset="0"/>
              <a:buChar char="•"/>
            </a:pPr>
            <a:r>
              <a:rPr lang="vi-VN" sz="1800" b="1"/>
              <a:t>Phương thức getTaiKhoanByID:</a:t>
            </a:r>
            <a:endParaRPr lang="vi-VN" sz="1800"/>
          </a:p>
        </p:txBody>
      </p:sp>
      <p:sp>
        <p:nvSpPr>
          <p:cNvPr id="4" name="Google Shape;1460;p74">
            <a:extLst>
              <a:ext uri="{FF2B5EF4-FFF2-40B4-BE49-F238E27FC236}">
                <a16:creationId xmlns:a16="http://schemas.microsoft.com/office/drawing/2014/main" id="{E06D66F6-623E-7896-D86C-7E3B918A78D5}"/>
              </a:ext>
            </a:extLst>
          </p:cNvPr>
          <p:cNvSpPr/>
          <p:nvPr/>
        </p:nvSpPr>
        <p:spPr>
          <a:xfrm>
            <a:off x="7233683" y="-199856"/>
            <a:ext cx="2320494" cy="2476717"/>
          </a:xfrm>
          <a:custGeom>
            <a:avLst/>
            <a:gdLst/>
            <a:ahLst/>
            <a:cxnLst/>
            <a:rect l="l" t="t" r="r" b="b"/>
            <a:pathLst>
              <a:path w="146265" h="156112" extrusionOk="0">
                <a:moveTo>
                  <a:pt x="5411" y="0"/>
                </a:moveTo>
                <a:cubicBezTo>
                  <a:pt x="5411" y="0"/>
                  <a:pt x="1" y="28329"/>
                  <a:pt x="20548" y="36870"/>
                </a:cubicBezTo>
                <a:cubicBezTo>
                  <a:pt x="24058" y="38329"/>
                  <a:pt x="27694" y="38893"/>
                  <a:pt x="31373" y="38893"/>
                </a:cubicBezTo>
                <a:cubicBezTo>
                  <a:pt x="43912" y="38893"/>
                  <a:pt x="56943" y="32338"/>
                  <a:pt x="67152" y="32338"/>
                </a:cubicBezTo>
                <a:cubicBezTo>
                  <a:pt x="71479" y="32338"/>
                  <a:pt x="75300" y="33516"/>
                  <a:pt x="78361" y="36870"/>
                </a:cubicBezTo>
                <a:cubicBezTo>
                  <a:pt x="90793" y="50426"/>
                  <a:pt x="72190" y="65958"/>
                  <a:pt x="96993" y="74500"/>
                </a:cubicBezTo>
                <a:cubicBezTo>
                  <a:pt x="105899" y="77600"/>
                  <a:pt x="114015" y="83740"/>
                  <a:pt x="115717" y="93497"/>
                </a:cubicBezTo>
                <a:cubicBezTo>
                  <a:pt x="117814" y="105503"/>
                  <a:pt x="109060" y="112403"/>
                  <a:pt x="105504" y="122646"/>
                </a:cubicBezTo>
                <a:cubicBezTo>
                  <a:pt x="103559" y="128148"/>
                  <a:pt x="104744" y="135078"/>
                  <a:pt x="107024" y="140245"/>
                </a:cubicBezTo>
                <a:cubicBezTo>
                  <a:pt x="109699" y="146294"/>
                  <a:pt x="114501" y="151218"/>
                  <a:pt x="120580" y="153832"/>
                </a:cubicBezTo>
                <a:cubicBezTo>
                  <a:pt x="124167" y="155413"/>
                  <a:pt x="128027" y="156081"/>
                  <a:pt x="131918" y="156112"/>
                </a:cubicBezTo>
                <a:cubicBezTo>
                  <a:pt x="133438" y="156112"/>
                  <a:pt x="146265" y="155200"/>
                  <a:pt x="146265" y="153650"/>
                </a:cubicBezTo>
                <a:lnTo>
                  <a:pt x="1462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 name="Picture 4">
            <a:extLst>
              <a:ext uri="{FF2B5EF4-FFF2-40B4-BE49-F238E27FC236}">
                <a16:creationId xmlns:a16="http://schemas.microsoft.com/office/drawing/2014/main" id="{5E79E2F4-088C-5963-9E78-2F2BB5EF727B}"/>
              </a:ext>
            </a:extLst>
          </p:cNvPr>
          <p:cNvPicPr>
            <a:picLocks noChangeAspect="1"/>
          </p:cNvPicPr>
          <p:nvPr/>
        </p:nvPicPr>
        <p:blipFill>
          <a:blip r:embed="rId3"/>
          <a:stretch>
            <a:fillRect/>
          </a:stretch>
        </p:blipFill>
        <p:spPr>
          <a:xfrm>
            <a:off x="3562092" y="406877"/>
            <a:ext cx="4864500" cy="4704556"/>
          </a:xfrm>
          <a:prstGeom prst="rect">
            <a:avLst/>
          </a:prstGeom>
        </p:spPr>
      </p:pic>
    </p:spTree>
    <p:extLst>
      <p:ext uri="{BB962C8B-B14F-4D97-AF65-F5344CB8AC3E}">
        <p14:creationId xmlns:p14="http://schemas.microsoft.com/office/powerpoint/2010/main" val="235093708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5" name="Google Shape;335;p40"/>
          <p:cNvSpPr txBox="1">
            <a:spLocks noGrp="1"/>
          </p:cNvSpPr>
          <p:nvPr>
            <p:ph type="subTitle" idx="1"/>
          </p:nvPr>
        </p:nvSpPr>
        <p:spPr>
          <a:xfrm>
            <a:off x="1068314" y="740262"/>
            <a:ext cx="7325616" cy="515758"/>
          </a:xfrm>
          <a:prstGeom prst="rect">
            <a:avLst/>
          </a:prstGeom>
        </p:spPr>
        <p:txBody>
          <a:bodyPr spcFirstLastPara="1" wrap="square" lIns="0" tIns="0" rIns="0" bIns="0" anchor="t" anchorCtr="0">
            <a:noAutofit/>
          </a:bodyPr>
          <a:lstStyle/>
          <a:p>
            <a:pPr marL="285750" lvl="0" indent="-285750" algn="l" rtl="0">
              <a:spcBef>
                <a:spcPts val="0"/>
              </a:spcBef>
              <a:spcAft>
                <a:spcPts val="1200"/>
              </a:spcAft>
              <a:buFont typeface="Arial" panose="020B0604020202020204" pitchFamily="34" charset="0"/>
              <a:buChar char="•"/>
            </a:pPr>
            <a:r>
              <a:rPr lang="vi-VN" sz="1800" b="1"/>
              <a:t>Phương thức getTaiKhoanByID:</a:t>
            </a:r>
            <a:endParaRPr lang="vi-VN" sz="1800"/>
          </a:p>
        </p:txBody>
      </p:sp>
      <p:sp>
        <p:nvSpPr>
          <p:cNvPr id="4" name="Google Shape;1460;p74">
            <a:extLst>
              <a:ext uri="{FF2B5EF4-FFF2-40B4-BE49-F238E27FC236}">
                <a16:creationId xmlns:a16="http://schemas.microsoft.com/office/drawing/2014/main" id="{E06D66F6-623E-7896-D86C-7E3B918A78D5}"/>
              </a:ext>
            </a:extLst>
          </p:cNvPr>
          <p:cNvSpPr/>
          <p:nvPr/>
        </p:nvSpPr>
        <p:spPr>
          <a:xfrm>
            <a:off x="7233683" y="-199856"/>
            <a:ext cx="2320494" cy="2476717"/>
          </a:xfrm>
          <a:custGeom>
            <a:avLst/>
            <a:gdLst/>
            <a:ahLst/>
            <a:cxnLst/>
            <a:rect l="l" t="t" r="r" b="b"/>
            <a:pathLst>
              <a:path w="146265" h="156112" extrusionOk="0">
                <a:moveTo>
                  <a:pt x="5411" y="0"/>
                </a:moveTo>
                <a:cubicBezTo>
                  <a:pt x="5411" y="0"/>
                  <a:pt x="1" y="28329"/>
                  <a:pt x="20548" y="36870"/>
                </a:cubicBezTo>
                <a:cubicBezTo>
                  <a:pt x="24058" y="38329"/>
                  <a:pt x="27694" y="38893"/>
                  <a:pt x="31373" y="38893"/>
                </a:cubicBezTo>
                <a:cubicBezTo>
                  <a:pt x="43912" y="38893"/>
                  <a:pt x="56943" y="32338"/>
                  <a:pt x="67152" y="32338"/>
                </a:cubicBezTo>
                <a:cubicBezTo>
                  <a:pt x="71479" y="32338"/>
                  <a:pt x="75300" y="33516"/>
                  <a:pt x="78361" y="36870"/>
                </a:cubicBezTo>
                <a:cubicBezTo>
                  <a:pt x="90793" y="50426"/>
                  <a:pt x="72190" y="65958"/>
                  <a:pt x="96993" y="74500"/>
                </a:cubicBezTo>
                <a:cubicBezTo>
                  <a:pt x="105899" y="77600"/>
                  <a:pt x="114015" y="83740"/>
                  <a:pt x="115717" y="93497"/>
                </a:cubicBezTo>
                <a:cubicBezTo>
                  <a:pt x="117814" y="105503"/>
                  <a:pt x="109060" y="112403"/>
                  <a:pt x="105504" y="122646"/>
                </a:cubicBezTo>
                <a:cubicBezTo>
                  <a:pt x="103559" y="128148"/>
                  <a:pt x="104744" y="135078"/>
                  <a:pt x="107024" y="140245"/>
                </a:cubicBezTo>
                <a:cubicBezTo>
                  <a:pt x="109699" y="146294"/>
                  <a:pt x="114501" y="151218"/>
                  <a:pt x="120580" y="153832"/>
                </a:cubicBezTo>
                <a:cubicBezTo>
                  <a:pt x="124167" y="155413"/>
                  <a:pt x="128027" y="156081"/>
                  <a:pt x="131918" y="156112"/>
                </a:cubicBezTo>
                <a:cubicBezTo>
                  <a:pt x="133438" y="156112"/>
                  <a:pt x="146265" y="155200"/>
                  <a:pt x="146265" y="153650"/>
                </a:cubicBezTo>
                <a:lnTo>
                  <a:pt x="1462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335;p40">
            <a:extLst>
              <a:ext uri="{FF2B5EF4-FFF2-40B4-BE49-F238E27FC236}">
                <a16:creationId xmlns:a16="http://schemas.microsoft.com/office/drawing/2014/main" id="{B30722FB-6FDA-5D68-4538-DA46655C79B1}"/>
              </a:ext>
            </a:extLst>
          </p:cNvPr>
          <p:cNvSpPr txBox="1">
            <a:spLocks/>
          </p:cNvSpPr>
          <p:nvPr/>
        </p:nvSpPr>
        <p:spPr>
          <a:xfrm>
            <a:off x="1596326" y="1229697"/>
            <a:ext cx="7547674" cy="907609"/>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2100"/>
              <a:buFont typeface="Syne"/>
              <a:buNone/>
              <a:defRPr sz="1600" b="0" i="0" u="none" strike="noStrike" cap="none">
                <a:solidFill>
                  <a:schemeClr val="dk1"/>
                </a:solidFill>
                <a:latin typeface="Syne"/>
                <a:ea typeface="Syne"/>
                <a:cs typeface="Syne"/>
                <a:sym typeface="Syne"/>
              </a:defRPr>
            </a:lvl1pPr>
            <a:lvl2pPr marL="914400" marR="0" lvl="1"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2pPr>
            <a:lvl3pPr marL="1371600" marR="0" lvl="2"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3pPr>
            <a:lvl4pPr marL="1828800" marR="0" lvl="3"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4pPr>
            <a:lvl5pPr marL="2286000" marR="0" lvl="4"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5pPr>
            <a:lvl6pPr marL="2743200" marR="0" lvl="5"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6pPr>
            <a:lvl7pPr marL="3200400" marR="0" lvl="6"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7pPr>
            <a:lvl8pPr marL="3657600" marR="0" lvl="7"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8pPr>
            <a:lvl9pPr marL="4114800" marR="0" lvl="8"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9pPr>
          </a:lstStyle>
          <a:p>
            <a:pPr marL="285750" indent="-285750" algn="l">
              <a:spcAft>
                <a:spcPts val="1200"/>
              </a:spcAft>
              <a:buFont typeface="Arial" panose="020B0604020202020204" pitchFamily="34" charset="0"/>
              <a:buChar char="•"/>
            </a:pPr>
            <a:r>
              <a:rPr lang="vi-VN" sz="1800"/>
              <a:t>Thực hiện truy vấn SQL "SELECT * FROM Users WHERE UserID = ?" với userID là tham số truyền vào.</a:t>
            </a:r>
          </a:p>
          <a:p>
            <a:pPr marL="285750" indent="-285750" algn="l">
              <a:spcAft>
                <a:spcPts val="1200"/>
              </a:spcAft>
              <a:buFont typeface="Arial" panose="020B0604020202020204" pitchFamily="34" charset="0"/>
              <a:buChar char="•"/>
            </a:pPr>
            <a:r>
              <a:rPr lang="vi-VN" sz="1800"/>
              <a:t>Dùng Cursor để kiểm tra và lấy dữ liệu từ kết quả truy vấn.</a:t>
            </a:r>
          </a:p>
          <a:p>
            <a:pPr marL="285750" indent="-285750" algn="l">
              <a:spcAft>
                <a:spcPts val="1200"/>
              </a:spcAft>
              <a:buFont typeface="Arial" panose="020B0604020202020204" pitchFamily="34" charset="0"/>
              <a:buChar char="•"/>
            </a:pPr>
            <a:r>
              <a:rPr lang="vi-VN" sz="1800"/>
              <a:t>Nếu có kết quả, tạo đối tượng TaiKhoan và thiết lập các thuộc tính (UserID, Username) từ Cursor.</a:t>
            </a:r>
          </a:p>
          <a:p>
            <a:pPr marL="285750" indent="-285750" algn="l">
              <a:spcAft>
                <a:spcPts val="1200"/>
              </a:spcAft>
              <a:buFont typeface="Arial" panose="020B0604020202020204" pitchFamily="34" charset="0"/>
              <a:buChar char="•"/>
            </a:pPr>
            <a:r>
              <a:rPr lang="vi-VN" sz="1800"/>
              <a:t>Đóng Cursor và trả về đối tượng TaiKhoan.</a:t>
            </a:r>
          </a:p>
          <a:p>
            <a:pPr marL="0" indent="0" algn="l">
              <a:spcAft>
                <a:spcPts val="1200"/>
              </a:spcAft>
            </a:pPr>
            <a:r>
              <a:rPr lang="vi-VN" sz="1800"/>
              <a:t>=&gt; Lấy thông tin tài khoản dựa trên userID</a:t>
            </a:r>
          </a:p>
        </p:txBody>
      </p:sp>
      <p:sp>
        <p:nvSpPr>
          <p:cNvPr id="6" name="Google Shape;334;p40">
            <a:extLst>
              <a:ext uri="{FF2B5EF4-FFF2-40B4-BE49-F238E27FC236}">
                <a16:creationId xmlns:a16="http://schemas.microsoft.com/office/drawing/2014/main" id="{FEAE93B9-F5CD-D820-686F-47DE22CF7AF3}"/>
              </a:ext>
            </a:extLst>
          </p:cNvPr>
          <p:cNvSpPr txBox="1">
            <a:spLocks/>
          </p:cNvSpPr>
          <p:nvPr/>
        </p:nvSpPr>
        <p:spPr>
          <a:xfrm>
            <a:off x="2985372" y="95262"/>
            <a:ext cx="4864500" cy="6450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marR="0" lvl="0" indent="0" algn="r" rtl="0">
              <a:lnSpc>
                <a:spcPct val="90000"/>
              </a:lnSpc>
              <a:spcBef>
                <a:spcPts val="0"/>
              </a:spcBef>
              <a:spcAft>
                <a:spcPts val="0"/>
              </a:spcAft>
              <a:buClr>
                <a:schemeClr val="dk2"/>
              </a:buClr>
              <a:buSzPts val="5200"/>
              <a:buFont typeface="Commissioner"/>
              <a:buNone/>
              <a:defRPr sz="4500" b="0" i="0" u="none" strike="noStrike" cap="none">
                <a:solidFill>
                  <a:schemeClr val="dk2"/>
                </a:solidFill>
                <a:latin typeface="Commissioner ExtraBold"/>
                <a:ea typeface="Commissioner ExtraBold"/>
                <a:cs typeface="Commissioner ExtraBold"/>
                <a:sym typeface="Commissioner ExtraBold"/>
              </a:defRPr>
            </a:lvl1pPr>
            <a:lvl2pPr marR="0" lvl="1"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2pPr>
            <a:lvl3pPr marR="0" lvl="2"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3pPr>
            <a:lvl4pPr marR="0" lvl="3"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4pPr>
            <a:lvl5pPr marR="0" lvl="4"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5pPr>
            <a:lvl6pPr marR="0" lvl="5"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6pPr>
            <a:lvl7pPr marR="0" lvl="6"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7pPr>
            <a:lvl8pPr marR="0" lvl="7"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8pPr>
            <a:lvl9pPr marR="0" lvl="8"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9pPr>
          </a:lstStyle>
          <a:p>
            <a:pPr algn="l">
              <a:buSzPts val="4700"/>
            </a:pPr>
            <a:r>
              <a:rPr lang="vi-VN" sz="2400"/>
              <a:t>CRUD: </a:t>
            </a:r>
            <a:r>
              <a:rPr lang="vi-VN" sz="2400" u="sng"/>
              <a:t>TaiKhoanCRUD</a:t>
            </a:r>
          </a:p>
        </p:txBody>
      </p:sp>
    </p:spTree>
    <p:extLst>
      <p:ext uri="{BB962C8B-B14F-4D97-AF65-F5344CB8AC3E}">
        <p14:creationId xmlns:p14="http://schemas.microsoft.com/office/powerpoint/2010/main" val="336529866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5" name="Google Shape;335;p40"/>
          <p:cNvSpPr txBox="1">
            <a:spLocks noGrp="1"/>
          </p:cNvSpPr>
          <p:nvPr>
            <p:ph type="subTitle" idx="1"/>
          </p:nvPr>
        </p:nvSpPr>
        <p:spPr>
          <a:xfrm>
            <a:off x="281604" y="1296463"/>
            <a:ext cx="3179595" cy="515758"/>
          </a:xfrm>
          <a:prstGeom prst="rect">
            <a:avLst/>
          </a:prstGeom>
        </p:spPr>
        <p:txBody>
          <a:bodyPr spcFirstLastPara="1" wrap="square" lIns="0" tIns="0" rIns="0" bIns="0" anchor="t" anchorCtr="0">
            <a:noAutofit/>
          </a:bodyPr>
          <a:lstStyle/>
          <a:p>
            <a:pPr marL="285750" lvl="0" indent="-285750" algn="l" rtl="0">
              <a:spcBef>
                <a:spcPts val="0"/>
              </a:spcBef>
              <a:spcAft>
                <a:spcPts val="1200"/>
              </a:spcAft>
              <a:buFont typeface="Arial" panose="020B0604020202020204" pitchFamily="34" charset="0"/>
              <a:buChar char="•"/>
            </a:pPr>
            <a:r>
              <a:rPr lang="vi-VN" sz="1800" b="1"/>
              <a:t>Phương thức khởi tạo:</a:t>
            </a:r>
            <a:endParaRPr lang="vi-VN" sz="1800"/>
          </a:p>
        </p:txBody>
      </p:sp>
      <p:sp>
        <p:nvSpPr>
          <p:cNvPr id="4" name="Google Shape;1460;p74">
            <a:extLst>
              <a:ext uri="{FF2B5EF4-FFF2-40B4-BE49-F238E27FC236}">
                <a16:creationId xmlns:a16="http://schemas.microsoft.com/office/drawing/2014/main" id="{E06D66F6-623E-7896-D86C-7E3B918A78D5}"/>
              </a:ext>
            </a:extLst>
          </p:cNvPr>
          <p:cNvSpPr/>
          <p:nvPr/>
        </p:nvSpPr>
        <p:spPr>
          <a:xfrm>
            <a:off x="7233683" y="-199856"/>
            <a:ext cx="2320494" cy="2476717"/>
          </a:xfrm>
          <a:custGeom>
            <a:avLst/>
            <a:gdLst/>
            <a:ahLst/>
            <a:cxnLst/>
            <a:rect l="l" t="t" r="r" b="b"/>
            <a:pathLst>
              <a:path w="146265" h="156112" extrusionOk="0">
                <a:moveTo>
                  <a:pt x="5411" y="0"/>
                </a:moveTo>
                <a:cubicBezTo>
                  <a:pt x="5411" y="0"/>
                  <a:pt x="1" y="28329"/>
                  <a:pt x="20548" y="36870"/>
                </a:cubicBezTo>
                <a:cubicBezTo>
                  <a:pt x="24058" y="38329"/>
                  <a:pt x="27694" y="38893"/>
                  <a:pt x="31373" y="38893"/>
                </a:cubicBezTo>
                <a:cubicBezTo>
                  <a:pt x="43912" y="38893"/>
                  <a:pt x="56943" y="32338"/>
                  <a:pt x="67152" y="32338"/>
                </a:cubicBezTo>
                <a:cubicBezTo>
                  <a:pt x="71479" y="32338"/>
                  <a:pt x="75300" y="33516"/>
                  <a:pt x="78361" y="36870"/>
                </a:cubicBezTo>
                <a:cubicBezTo>
                  <a:pt x="90793" y="50426"/>
                  <a:pt x="72190" y="65958"/>
                  <a:pt x="96993" y="74500"/>
                </a:cubicBezTo>
                <a:cubicBezTo>
                  <a:pt x="105899" y="77600"/>
                  <a:pt x="114015" y="83740"/>
                  <a:pt x="115717" y="93497"/>
                </a:cubicBezTo>
                <a:cubicBezTo>
                  <a:pt x="117814" y="105503"/>
                  <a:pt x="109060" y="112403"/>
                  <a:pt x="105504" y="122646"/>
                </a:cubicBezTo>
                <a:cubicBezTo>
                  <a:pt x="103559" y="128148"/>
                  <a:pt x="104744" y="135078"/>
                  <a:pt x="107024" y="140245"/>
                </a:cubicBezTo>
                <a:cubicBezTo>
                  <a:pt x="109699" y="146294"/>
                  <a:pt x="114501" y="151218"/>
                  <a:pt x="120580" y="153832"/>
                </a:cubicBezTo>
                <a:cubicBezTo>
                  <a:pt x="124167" y="155413"/>
                  <a:pt x="128027" y="156081"/>
                  <a:pt x="131918" y="156112"/>
                </a:cubicBezTo>
                <a:cubicBezTo>
                  <a:pt x="133438" y="156112"/>
                  <a:pt x="146265" y="155200"/>
                  <a:pt x="146265" y="153650"/>
                </a:cubicBezTo>
                <a:lnTo>
                  <a:pt x="1462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334;p40">
            <a:extLst>
              <a:ext uri="{FF2B5EF4-FFF2-40B4-BE49-F238E27FC236}">
                <a16:creationId xmlns:a16="http://schemas.microsoft.com/office/drawing/2014/main" id="{FEAE93B9-F5CD-D820-686F-47DE22CF7AF3}"/>
              </a:ext>
            </a:extLst>
          </p:cNvPr>
          <p:cNvSpPr txBox="1">
            <a:spLocks/>
          </p:cNvSpPr>
          <p:nvPr/>
        </p:nvSpPr>
        <p:spPr>
          <a:xfrm>
            <a:off x="2985372" y="95262"/>
            <a:ext cx="4864500" cy="6450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marR="0" lvl="0" indent="0" algn="r" rtl="0">
              <a:lnSpc>
                <a:spcPct val="90000"/>
              </a:lnSpc>
              <a:spcBef>
                <a:spcPts val="0"/>
              </a:spcBef>
              <a:spcAft>
                <a:spcPts val="0"/>
              </a:spcAft>
              <a:buClr>
                <a:schemeClr val="dk2"/>
              </a:buClr>
              <a:buSzPts val="5200"/>
              <a:buFont typeface="Commissioner"/>
              <a:buNone/>
              <a:defRPr sz="4500" b="0" i="0" u="none" strike="noStrike" cap="none">
                <a:solidFill>
                  <a:schemeClr val="dk2"/>
                </a:solidFill>
                <a:latin typeface="Commissioner ExtraBold"/>
                <a:ea typeface="Commissioner ExtraBold"/>
                <a:cs typeface="Commissioner ExtraBold"/>
                <a:sym typeface="Commissioner ExtraBold"/>
              </a:defRPr>
            </a:lvl1pPr>
            <a:lvl2pPr marR="0" lvl="1"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2pPr>
            <a:lvl3pPr marR="0" lvl="2"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3pPr>
            <a:lvl4pPr marR="0" lvl="3"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4pPr>
            <a:lvl5pPr marR="0" lvl="4"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5pPr>
            <a:lvl6pPr marR="0" lvl="5"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6pPr>
            <a:lvl7pPr marR="0" lvl="6"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7pPr>
            <a:lvl8pPr marR="0" lvl="7"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8pPr>
            <a:lvl9pPr marR="0" lvl="8"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9pPr>
          </a:lstStyle>
          <a:p>
            <a:pPr algn="l">
              <a:buSzPts val="4700"/>
            </a:pPr>
            <a:r>
              <a:rPr lang="vi-VN" sz="2400"/>
              <a:t>CRUD: </a:t>
            </a:r>
            <a:r>
              <a:rPr lang="vi-VN" sz="2400" u="sng"/>
              <a:t>TruyenCRUD</a:t>
            </a:r>
          </a:p>
        </p:txBody>
      </p:sp>
      <p:pic>
        <p:nvPicPr>
          <p:cNvPr id="5" name="Picture 4">
            <a:extLst>
              <a:ext uri="{FF2B5EF4-FFF2-40B4-BE49-F238E27FC236}">
                <a16:creationId xmlns:a16="http://schemas.microsoft.com/office/drawing/2014/main" id="{EBB27281-07F8-B4C6-A9CC-19524F07E06F}"/>
              </a:ext>
            </a:extLst>
          </p:cNvPr>
          <p:cNvPicPr>
            <a:picLocks noChangeAspect="1"/>
          </p:cNvPicPr>
          <p:nvPr/>
        </p:nvPicPr>
        <p:blipFill>
          <a:blip r:embed="rId3"/>
          <a:stretch>
            <a:fillRect/>
          </a:stretch>
        </p:blipFill>
        <p:spPr>
          <a:xfrm>
            <a:off x="4072897" y="495053"/>
            <a:ext cx="4321033" cy="4553185"/>
          </a:xfrm>
          <a:prstGeom prst="rect">
            <a:avLst/>
          </a:prstGeom>
        </p:spPr>
      </p:pic>
    </p:spTree>
    <p:extLst>
      <p:ext uri="{BB962C8B-B14F-4D97-AF65-F5344CB8AC3E}">
        <p14:creationId xmlns:p14="http://schemas.microsoft.com/office/powerpoint/2010/main" val="62981622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5" name="Google Shape;335;p40"/>
          <p:cNvSpPr txBox="1">
            <a:spLocks noGrp="1"/>
          </p:cNvSpPr>
          <p:nvPr>
            <p:ph type="subTitle" idx="1"/>
          </p:nvPr>
        </p:nvSpPr>
        <p:spPr>
          <a:xfrm>
            <a:off x="1068314" y="740262"/>
            <a:ext cx="7325616" cy="515758"/>
          </a:xfrm>
          <a:prstGeom prst="rect">
            <a:avLst/>
          </a:prstGeom>
        </p:spPr>
        <p:txBody>
          <a:bodyPr spcFirstLastPara="1" wrap="square" lIns="0" tIns="0" rIns="0" bIns="0" anchor="t" anchorCtr="0">
            <a:noAutofit/>
          </a:bodyPr>
          <a:lstStyle/>
          <a:p>
            <a:pPr marL="285750" lvl="0" indent="-285750" algn="l" rtl="0">
              <a:spcBef>
                <a:spcPts val="0"/>
              </a:spcBef>
              <a:spcAft>
                <a:spcPts val="1200"/>
              </a:spcAft>
              <a:buFont typeface="Arial" panose="020B0604020202020204" pitchFamily="34" charset="0"/>
              <a:buChar char="•"/>
            </a:pPr>
            <a:r>
              <a:rPr lang="vi-VN" sz="1800" b="1"/>
              <a:t>Phương thức khởi tạo:</a:t>
            </a:r>
            <a:endParaRPr lang="vi-VN" sz="1800"/>
          </a:p>
        </p:txBody>
      </p:sp>
      <p:sp>
        <p:nvSpPr>
          <p:cNvPr id="4" name="Google Shape;1460;p74">
            <a:extLst>
              <a:ext uri="{FF2B5EF4-FFF2-40B4-BE49-F238E27FC236}">
                <a16:creationId xmlns:a16="http://schemas.microsoft.com/office/drawing/2014/main" id="{E06D66F6-623E-7896-D86C-7E3B918A78D5}"/>
              </a:ext>
            </a:extLst>
          </p:cNvPr>
          <p:cNvSpPr/>
          <p:nvPr/>
        </p:nvSpPr>
        <p:spPr>
          <a:xfrm>
            <a:off x="7233683" y="-199856"/>
            <a:ext cx="2320494" cy="2476717"/>
          </a:xfrm>
          <a:custGeom>
            <a:avLst/>
            <a:gdLst/>
            <a:ahLst/>
            <a:cxnLst/>
            <a:rect l="l" t="t" r="r" b="b"/>
            <a:pathLst>
              <a:path w="146265" h="156112" extrusionOk="0">
                <a:moveTo>
                  <a:pt x="5411" y="0"/>
                </a:moveTo>
                <a:cubicBezTo>
                  <a:pt x="5411" y="0"/>
                  <a:pt x="1" y="28329"/>
                  <a:pt x="20548" y="36870"/>
                </a:cubicBezTo>
                <a:cubicBezTo>
                  <a:pt x="24058" y="38329"/>
                  <a:pt x="27694" y="38893"/>
                  <a:pt x="31373" y="38893"/>
                </a:cubicBezTo>
                <a:cubicBezTo>
                  <a:pt x="43912" y="38893"/>
                  <a:pt x="56943" y="32338"/>
                  <a:pt x="67152" y="32338"/>
                </a:cubicBezTo>
                <a:cubicBezTo>
                  <a:pt x="71479" y="32338"/>
                  <a:pt x="75300" y="33516"/>
                  <a:pt x="78361" y="36870"/>
                </a:cubicBezTo>
                <a:cubicBezTo>
                  <a:pt x="90793" y="50426"/>
                  <a:pt x="72190" y="65958"/>
                  <a:pt x="96993" y="74500"/>
                </a:cubicBezTo>
                <a:cubicBezTo>
                  <a:pt x="105899" y="77600"/>
                  <a:pt x="114015" y="83740"/>
                  <a:pt x="115717" y="93497"/>
                </a:cubicBezTo>
                <a:cubicBezTo>
                  <a:pt x="117814" y="105503"/>
                  <a:pt x="109060" y="112403"/>
                  <a:pt x="105504" y="122646"/>
                </a:cubicBezTo>
                <a:cubicBezTo>
                  <a:pt x="103559" y="128148"/>
                  <a:pt x="104744" y="135078"/>
                  <a:pt x="107024" y="140245"/>
                </a:cubicBezTo>
                <a:cubicBezTo>
                  <a:pt x="109699" y="146294"/>
                  <a:pt x="114501" y="151218"/>
                  <a:pt x="120580" y="153832"/>
                </a:cubicBezTo>
                <a:cubicBezTo>
                  <a:pt x="124167" y="155413"/>
                  <a:pt x="128027" y="156081"/>
                  <a:pt x="131918" y="156112"/>
                </a:cubicBezTo>
                <a:cubicBezTo>
                  <a:pt x="133438" y="156112"/>
                  <a:pt x="146265" y="155200"/>
                  <a:pt x="146265" y="153650"/>
                </a:cubicBezTo>
                <a:lnTo>
                  <a:pt x="1462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335;p40">
            <a:extLst>
              <a:ext uri="{FF2B5EF4-FFF2-40B4-BE49-F238E27FC236}">
                <a16:creationId xmlns:a16="http://schemas.microsoft.com/office/drawing/2014/main" id="{B30722FB-6FDA-5D68-4538-DA46655C79B1}"/>
              </a:ext>
            </a:extLst>
          </p:cNvPr>
          <p:cNvSpPr txBox="1">
            <a:spLocks/>
          </p:cNvSpPr>
          <p:nvPr/>
        </p:nvSpPr>
        <p:spPr>
          <a:xfrm>
            <a:off x="856527" y="1229697"/>
            <a:ext cx="8287473" cy="907609"/>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2100"/>
              <a:buFont typeface="Syne"/>
              <a:buNone/>
              <a:defRPr sz="1600" b="0" i="0" u="none" strike="noStrike" cap="none">
                <a:solidFill>
                  <a:schemeClr val="dk1"/>
                </a:solidFill>
                <a:latin typeface="Syne"/>
                <a:ea typeface="Syne"/>
                <a:cs typeface="Syne"/>
                <a:sym typeface="Syne"/>
              </a:defRPr>
            </a:lvl1pPr>
            <a:lvl2pPr marL="914400" marR="0" lvl="1"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2pPr>
            <a:lvl3pPr marL="1371600" marR="0" lvl="2"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3pPr>
            <a:lvl4pPr marL="1828800" marR="0" lvl="3"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4pPr>
            <a:lvl5pPr marL="2286000" marR="0" lvl="4"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5pPr>
            <a:lvl6pPr marL="2743200" marR="0" lvl="5"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6pPr>
            <a:lvl7pPr marL="3200400" marR="0" lvl="6"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7pPr>
            <a:lvl8pPr marL="3657600" marR="0" lvl="7"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8pPr>
            <a:lvl9pPr marL="4114800" marR="0" lvl="8"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9pPr>
          </a:lstStyle>
          <a:p>
            <a:pPr marL="285750" indent="-285750" algn="l">
              <a:spcAft>
                <a:spcPts val="1200"/>
              </a:spcAft>
              <a:buFont typeface="Arial" panose="020B0604020202020204" pitchFamily="34" charset="0"/>
              <a:buChar char="•"/>
            </a:pPr>
            <a:r>
              <a:rPr lang="vi-VN" sz="1800"/>
              <a:t>Khởi tạo TruyenDBHelper: TruyenCRUD sử dụng TruyenDBHelper, một lớp hỗ trợ để quản lý cơ sở dữ liệu SQLite. Nó được khởi tạo với context được truyền vào.</a:t>
            </a:r>
          </a:p>
          <a:p>
            <a:pPr marL="285750" indent="-285750" algn="l">
              <a:spcAft>
                <a:spcPts val="1200"/>
              </a:spcAft>
              <a:buFont typeface="Arial" panose="020B0604020202020204" pitchFamily="34" charset="0"/>
              <a:buChar char="•"/>
            </a:pPr>
            <a:r>
              <a:rPr lang="vi-VN" sz="1800"/>
              <a:t>Lấy SQLiteDatabase: Phương thức này cố gắng lấy một instance có thể ghi của SQLiteDatabase từ TruyenDBHelper. Nếu thành công, nó sẽ sử dụng getWritableDatabase() để lấy SQLiteDatabase. Nếu không thành công, nó sẽ in ra lỗi (stack trace).</a:t>
            </a:r>
          </a:p>
          <a:p>
            <a:pPr marL="285750" indent="-285750" algn="l">
              <a:spcAft>
                <a:spcPts val="1200"/>
              </a:spcAft>
              <a:buFont typeface="Arial" panose="020B0604020202020204" pitchFamily="34" charset="0"/>
              <a:buChar char="•"/>
            </a:pPr>
            <a:r>
              <a:rPr lang="vi-VN" sz="1800"/>
              <a:t>open(): Phương thức này mở kết nối cơ sở dữ liệu có thể ghi bằng cách gọi getWritableDatabase() từ TruyenDBHelper.</a:t>
            </a:r>
          </a:p>
          <a:p>
            <a:pPr marL="285750" indent="-285750" algn="l">
              <a:spcAft>
                <a:spcPts val="1200"/>
              </a:spcAft>
              <a:buFont typeface="Arial" panose="020B0604020202020204" pitchFamily="34" charset="0"/>
              <a:buChar char="•"/>
            </a:pPr>
            <a:r>
              <a:rPr lang="vi-VN" sz="1800"/>
              <a:t>close(): Phương thức này đóng kết nối với cơ sở dữ liệu bằng cách gọi close() từ TruyenDBHelper. Nó nên được gọi khi không cần dùng đến cơ sở dữ liệu nữa để giải phóng tài nguyên.</a:t>
            </a:r>
          </a:p>
        </p:txBody>
      </p:sp>
      <p:sp>
        <p:nvSpPr>
          <p:cNvPr id="6" name="Google Shape;334;p40">
            <a:extLst>
              <a:ext uri="{FF2B5EF4-FFF2-40B4-BE49-F238E27FC236}">
                <a16:creationId xmlns:a16="http://schemas.microsoft.com/office/drawing/2014/main" id="{FEAE93B9-F5CD-D820-686F-47DE22CF7AF3}"/>
              </a:ext>
            </a:extLst>
          </p:cNvPr>
          <p:cNvSpPr txBox="1">
            <a:spLocks/>
          </p:cNvSpPr>
          <p:nvPr/>
        </p:nvSpPr>
        <p:spPr>
          <a:xfrm>
            <a:off x="2985372" y="95262"/>
            <a:ext cx="4864500" cy="6450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marR="0" lvl="0" indent="0" algn="r" rtl="0">
              <a:lnSpc>
                <a:spcPct val="90000"/>
              </a:lnSpc>
              <a:spcBef>
                <a:spcPts val="0"/>
              </a:spcBef>
              <a:spcAft>
                <a:spcPts val="0"/>
              </a:spcAft>
              <a:buClr>
                <a:schemeClr val="dk2"/>
              </a:buClr>
              <a:buSzPts val="5200"/>
              <a:buFont typeface="Commissioner"/>
              <a:buNone/>
              <a:defRPr sz="4500" b="0" i="0" u="none" strike="noStrike" cap="none">
                <a:solidFill>
                  <a:schemeClr val="dk2"/>
                </a:solidFill>
                <a:latin typeface="Commissioner ExtraBold"/>
                <a:ea typeface="Commissioner ExtraBold"/>
                <a:cs typeface="Commissioner ExtraBold"/>
                <a:sym typeface="Commissioner ExtraBold"/>
              </a:defRPr>
            </a:lvl1pPr>
            <a:lvl2pPr marR="0" lvl="1"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2pPr>
            <a:lvl3pPr marR="0" lvl="2"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3pPr>
            <a:lvl4pPr marR="0" lvl="3"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4pPr>
            <a:lvl5pPr marR="0" lvl="4"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5pPr>
            <a:lvl6pPr marR="0" lvl="5"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6pPr>
            <a:lvl7pPr marR="0" lvl="6"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7pPr>
            <a:lvl8pPr marR="0" lvl="7"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8pPr>
            <a:lvl9pPr marR="0" lvl="8"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9pPr>
          </a:lstStyle>
          <a:p>
            <a:pPr algn="l">
              <a:buSzPts val="4700"/>
            </a:pPr>
            <a:r>
              <a:rPr lang="vi-VN" sz="2400"/>
              <a:t>CRUD: </a:t>
            </a:r>
            <a:r>
              <a:rPr lang="vi-VN" sz="2400" u="sng"/>
              <a:t>TaiKhoanCRUD</a:t>
            </a:r>
          </a:p>
        </p:txBody>
      </p:sp>
    </p:spTree>
    <p:extLst>
      <p:ext uri="{BB962C8B-B14F-4D97-AF65-F5344CB8AC3E}">
        <p14:creationId xmlns:p14="http://schemas.microsoft.com/office/powerpoint/2010/main" val="246259914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5" name="Google Shape;335;p40"/>
          <p:cNvSpPr txBox="1">
            <a:spLocks noGrp="1"/>
          </p:cNvSpPr>
          <p:nvPr>
            <p:ph type="subTitle" idx="1"/>
          </p:nvPr>
        </p:nvSpPr>
        <p:spPr>
          <a:xfrm>
            <a:off x="1111660" y="629942"/>
            <a:ext cx="4417718" cy="515758"/>
          </a:xfrm>
          <a:prstGeom prst="rect">
            <a:avLst/>
          </a:prstGeom>
        </p:spPr>
        <p:txBody>
          <a:bodyPr spcFirstLastPara="1" wrap="square" lIns="0" tIns="0" rIns="0" bIns="0" anchor="t" anchorCtr="0">
            <a:noAutofit/>
          </a:bodyPr>
          <a:lstStyle/>
          <a:p>
            <a:pPr marL="285750" lvl="0" indent="-285750" algn="l" rtl="0">
              <a:spcBef>
                <a:spcPts val="0"/>
              </a:spcBef>
              <a:spcAft>
                <a:spcPts val="1200"/>
              </a:spcAft>
              <a:buFont typeface="Arial" panose="020B0604020202020204" pitchFamily="34" charset="0"/>
              <a:buChar char="•"/>
            </a:pPr>
            <a:r>
              <a:rPr lang="vi-VN" sz="1800" b="1"/>
              <a:t>Phương thức addTruyen:</a:t>
            </a:r>
            <a:endParaRPr lang="vi-VN" sz="1800"/>
          </a:p>
        </p:txBody>
      </p:sp>
      <p:sp>
        <p:nvSpPr>
          <p:cNvPr id="4" name="Google Shape;1460;p74">
            <a:extLst>
              <a:ext uri="{FF2B5EF4-FFF2-40B4-BE49-F238E27FC236}">
                <a16:creationId xmlns:a16="http://schemas.microsoft.com/office/drawing/2014/main" id="{E06D66F6-623E-7896-D86C-7E3B918A78D5}"/>
              </a:ext>
            </a:extLst>
          </p:cNvPr>
          <p:cNvSpPr/>
          <p:nvPr/>
        </p:nvSpPr>
        <p:spPr>
          <a:xfrm>
            <a:off x="7233683" y="-199856"/>
            <a:ext cx="2320494" cy="2476717"/>
          </a:xfrm>
          <a:custGeom>
            <a:avLst/>
            <a:gdLst/>
            <a:ahLst/>
            <a:cxnLst/>
            <a:rect l="l" t="t" r="r" b="b"/>
            <a:pathLst>
              <a:path w="146265" h="156112" extrusionOk="0">
                <a:moveTo>
                  <a:pt x="5411" y="0"/>
                </a:moveTo>
                <a:cubicBezTo>
                  <a:pt x="5411" y="0"/>
                  <a:pt x="1" y="28329"/>
                  <a:pt x="20548" y="36870"/>
                </a:cubicBezTo>
                <a:cubicBezTo>
                  <a:pt x="24058" y="38329"/>
                  <a:pt x="27694" y="38893"/>
                  <a:pt x="31373" y="38893"/>
                </a:cubicBezTo>
                <a:cubicBezTo>
                  <a:pt x="43912" y="38893"/>
                  <a:pt x="56943" y="32338"/>
                  <a:pt x="67152" y="32338"/>
                </a:cubicBezTo>
                <a:cubicBezTo>
                  <a:pt x="71479" y="32338"/>
                  <a:pt x="75300" y="33516"/>
                  <a:pt x="78361" y="36870"/>
                </a:cubicBezTo>
                <a:cubicBezTo>
                  <a:pt x="90793" y="50426"/>
                  <a:pt x="72190" y="65958"/>
                  <a:pt x="96993" y="74500"/>
                </a:cubicBezTo>
                <a:cubicBezTo>
                  <a:pt x="105899" y="77600"/>
                  <a:pt x="114015" y="83740"/>
                  <a:pt x="115717" y="93497"/>
                </a:cubicBezTo>
                <a:cubicBezTo>
                  <a:pt x="117814" y="105503"/>
                  <a:pt x="109060" y="112403"/>
                  <a:pt x="105504" y="122646"/>
                </a:cubicBezTo>
                <a:cubicBezTo>
                  <a:pt x="103559" y="128148"/>
                  <a:pt x="104744" y="135078"/>
                  <a:pt x="107024" y="140245"/>
                </a:cubicBezTo>
                <a:cubicBezTo>
                  <a:pt x="109699" y="146294"/>
                  <a:pt x="114501" y="151218"/>
                  <a:pt x="120580" y="153832"/>
                </a:cubicBezTo>
                <a:cubicBezTo>
                  <a:pt x="124167" y="155413"/>
                  <a:pt x="128027" y="156081"/>
                  <a:pt x="131918" y="156112"/>
                </a:cubicBezTo>
                <a:cubicBezTo>
                  <a:pt x="133438" y="156112"/>
                  <a:pt x="146265" y="155200"/>
                  <a:pt x="146265" y="153650"/>
                </a:cubicBezTo>
                <a:lnTo>
                  <a:pt x="1462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334;p40">
            <a:extLst>
              <a:ext uri="{FF2B5EF4-FFF2-40B4-BE49-F238E27FC236}">
                <a16:creationId xmlns:a16="http://schemas.microsoft.com/office/drawing/2014/main" id="{FEAE93B9-F5CD-D820-686F-47DE22CF7AF3}"/>
              </a:ext>
            </a:extLst>
          </p:cNvPr>
          <p:cNvSpPr txBox="1">
            <a:spLocks/>
          </p:cNvSpPr>
          <p:nvPr/>
        </p:nvSpPr>
        <p:spPr>
          <a:xfrm>
            <a:off x="2985372" y="95262"/>
            <a:ext cx="4864500" cy="6450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marR="0" lvl="0" indent="0" algn="r" rtl="0">
              <a:lnSpc>
                <a:spcPct val="90000"/>
              </a:lnSpc>
              <a:spcBef>
                <a:spcPts val="0"/>
              </a:spcBef>
              <a:spcAft>
                <a:spcPts val="0"/>
              </a:spcAft>
              <a:buClr>
                <a:schemeClr val="dk2"/>
              </a:buClr>
              <a:buSzPts val="5200"/>
              <a:buFont typeface="Commissioner"/>
              <a:buNone/>
              <a:defRPr sz="4500" b="0" i="0" u="none" strike="noStrike" cap="none">
                <a:solidFill>
                  <a:schemeClr val="dk2"/>
                </a:solidFill>
                <a:latin typeface="Commissioner ExtraBold"/>
                <a:ea typeface="Commissioner ExtraBold"/>
                <a:cs typeface="Commissioner ExtraBold"/>
                <a:sym typeface="Commissioner ExtraBold"/>
              </a:defRPr>
            </a:lvl1pPr>
            <a:lvl2pPr marR="0" lvl="1"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2pPr>
            <a:lvl3pPr marR="0" lvl="2"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3pPr>
            <a:lvl4pPr marR="0" lvl="3"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4pPr>
            <a:lvl5pPr marR="0" lvl="4"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5pPr>
            <a:lvl6pPr marR="0" lvl="5"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6pPr>
            <a:lvl7pPr marR="0" lvl="6"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7pPr>
            <a:lvl8pPr marR="0" lvl="7"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8pPr>
            <a:lvl9pPr marR="0" lvl="8"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9pPr>
          </a:lstStyle>
          <a:p>
            <a:pPr algn="l">
              <a:buSzPts val="4700"/>
            </a:pPr>
            <a:r>
              <a:rPr lang="vi-VN" sz="2400"/>
              <a:t>CRUD: </a:t>
            </a:r>
            <a:r>
              <a:rPr lang="vi-VN" sz="2400" u="sng"/>
              <a:t>TruyenCRUD</a:t>
            </a:r>
          </a:p>
        </p:txBody>
      </p:sp>
      <p:pic>
        <p:nvPicPr>
          <p:cNvPr id="3" name="Picture 2">
            <a:extLst>
              <a:ext uri="{FF2B5EF4-FFF2-40B4-BE49-F238E27FC236}">
                <a16:creationId xmlns:a16="http://schemas.microsoft.com/office/drawing/2014/main" id="{2777F92C-66B0-2859-F4FC-1493641FB205}"/>
              </a:ext>
            </a:extLst>
          </p:cNvPr>
          <p:cNvPicPr>
            <a:picLocks noChangeAspect="1"/>
          </p:cNvPicPr>
          <p:nvPr/>
        </p:nvPicPr>
        <p:blipFill>
          <a:blip r:embed="rId3"/>
          <a:stretch>
            <a:fillRect/>
          </a:stretch>
        </p:blipFill>
        <p:spPr>
          <a:xfrm>
            <a:off x="964840" y="1035380"/>
            <a:ext cx="7476003" cy="3149889"/>
          </a:xfrm>
          <a:prstGeom prst="rect">
            <a:avLst/>
          </a:prstGeom>
        </p:spPr>
      </p:pic>
    </p:spTree>
    <p:extLst>
      <p:ext uri="{BB962C8B-B14F-4D97-AF65-F5344CB8AC3E}">
        <p14:creationId xmlns:p14="http://schemas.microsoft.com/office/powerpoint/2010/main" val="383867351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5" name="Google Shape;335;p40"/>
          <p:cNvSpPr txBox="1">
            <a:spLocks noGrp="1"/>
          </p:cNvSpPr>
          <p:nvPr>
            <p:ph type="subTitle" idx="1"/>
          </p:nvPr>
        </p:nvSpPr>
        <p:spPr>
          <a:xfrm>
            <a:off x="1068314" y="740262"/>
            <a:ext cx="7325616" cy="515758"/>
          </a:xfrm>
          <a:prstGeom prst="rect">
            <a:avLst/>
          </a:prstGeom>
        </p:spPr>
        <p:txBody>
          <a:bodyPr spcFirstLastPara="1" wrap="square" lIns="0" tIns="0" rIns="0" bIns="0" anchor="t" anchorCtr="0">
            <a:noAutofit/>
          </a:bodyPr>
          <a:lstStyle/>
          <a:p>
            <a:pPr marL="285750" lvl="0" indent="-285750" algn="l" rtl="0">
              <a:spcBef>
                <a:spcPts val="0"/>
              </a:spcBef>
              <a:spcAft>
                <a:spcPts val="1200"/>
              </a:spcAft>
              <a:buFont typeface="Arial" panose="020B0604020202020204" pitchFamily="34" charset="0"/>
              <a:buChar char="•"/>
            </a:pPr>
            <a:r>
              <a:rPr lang="vi-VN" sz="1800" b="1"/>
              <a:t>Phương thức addTruyen:</a:t>
            </a:r>
            <a:endParaRPr lang="vi-VN" sz="1800"/>
          </a:p>
        </p:txBody>
      </p:sp>
      <p:sp>
        <p:nvSpPr>
          <p:cNvPr id="4" name="Google Shape;1460;p74">
            <a:extLst>
              <a:ext uri="{FF2B5EF4-FFF2-40B4-BE49-F238E27FC236}">
                <a16:creationId xmlns:a16="http://schemas.microsoft.com/office/drawing/2014/main" id="{E06D66F6-623E-7896-D86C-7E3B918A78D5}"/>
              </a:ext>
            </a:extLst>
          </p:cNvPr>
          <p:cNvSpPr/>
          <p:nvPr/>
        </p:nvSpPr>
        <p:spPr>
          <a:xfrm>
            <a:off x="7233683" y="-199856"/>
            <a:ext cx="2320494" cy="2476717"/>
          </a:xfrm>
          <a:custGeom>
            <a:avLst/>
            <a:gdLst/>
            <a:ahLst/>
            <a:cxnLst/>
            <a:rect l="l" t="t" r="r" b="b"/>
            <a:pathLst>
              <a:path w="146265" h="156112" extrusionOk="0">
                <a:moveTo>
                  <a:pt x="5411" y="0"/>
                </a:moveTo>
                <a:cubicBezTo>
                  <a:pt x="5411" y="0"/>
                  <a:pt x="1" y="28329"/>
                  <a:pt x="20548" y="36870"/>
                </a:cubicBezTo>
                <a:cubicBezTo>
                  <a:pt x="24058" y="38329"/>
                  <a:pt x="27694" y="38893"/>
                  <a:pt x="31373" y="38893"/>
                </a:cubicBezTo>
                <a:cubicBezTo>
                  <a:pt x="43912" y="38893"/>
                  <a:pt x="56943" y="32338"/>
                  <a:pt x="67152" y="32338"/>
                </a:cubicBezTo>
                <a:cubicBezTo>
                  <a:pt x="71479" y="32338"/>
                  <a:pt x="75300" y="33516"/>
                  <a:pt x="78361" y="36870"/>
                </a:cubicBezTo>
                <a:cubicBezTo>
                  <a:pt x="90793" y="50426"/>
                  <a:pt x="72190" y="65958"/>
                  <a:pt x="96993" y="74500"/>
                </a:cubicBezTo>
                <a:cubicBezTo>
                  <a:pt x="105899" y="77600"/>
                  <a:pt x="114015" y="83740"/>
                  <a:pt x="115717" y="93497"/>
                </a:cubicBezTo>
                <a:cubicBezTo>
                  <a:pt x="117814" y="105503"/>
                  <a:pt x="109060" y="112403"/>
                  <a:pt x="105504" y="122646"/>
                </a:cubicBezTo>
                <a:cubicBezTo>
                  <a:pt x="103559" y="128148"/>
                  <a:pt x="104744" y="135078"/>
                  <a:pt x="107024" y="140245"/>
                </a:cubicBezTo>
                <a:cubicBezTo>
                  <a:pt x="109699" y="146294"/>
                  <a:pt x="114501" y="151218"/>
                  <a:pt x="120580" y="153832"/>
                </a:cubicBezTo>
                <a:cubicBezTo>
                  <a:pt x="124167" y="155413"/>
                  <a:pt x="128027" y="156081"/>
                  <a:pt x="131918" y="156112"/>
                </a:cubicBezTo>
                <a:cubicBezTo>
                  <a:pt x="133438" y="156112"/>
                  <a:pt x="146265" y="155200"/>
                  <a:pt x="146265" y="153650"/>
                </a:cubicBezTo>
                <a:lnTo>
                  <a:pt x="1462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335;p40">
            <a:extLst>
              <a:ext uri="{FF2B5EF4-FFF2-40B4-BE49-F238E27FC236}">
                <a16:creationId xmlns:a16="http://schemas.microsoft.com/office/drawing/2014/main" id="{B30722FB-6FDA-5D68-4538-DA46655C79B1}"/>
              </a:ext>
            </a:extLst>
          </p:cNvPr>
          <p:cNvSpPr txBox="1">
            <a:spLocks/>
          </p:cNvSpPr>
          <p:nvPr/>
        </p:nvSpPr>
        <p:spPr>
          <a:xfrm>
            <a:off x="856527" y="1229697"/>
            <a:ext cx="8287473" cy="907609"/>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2100"/>
              <a:buFont typeface="Syne"/>
              <a:buNone/>
              <a:defRPr sz="1600" b="0" i="0" u="none" strike="noStrike" cap="none">
                <a:solidFill>
                  <a:schemeClr val="dk1"/>
                </a:solidFill>
                <a:latin typeface="Syne"/>
                <a:ea typeface="Syne"/>
                <a:cs typeface="Syne"/>
                <a:sym typeface="Syne"/>
              </a:defRPr>
            </a:lvl1pPr>
            <a:lvl2pPr marL="914400" marR="0" lvl="1"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2pPr>
            <a:lvl3pPr marL="1371600" marR="0" lvl="2"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3pPr>
            <a:lvl4pPr marL="1828800" marR="0" lvl="3"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4pPr>
            <a:lvl5pPr marL="2286000" marR="0" lvl="4"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5pPr>
            <a:lvl6pPr marL="2743200" marR="0" lvl="5"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6pPr>
            <a:lvl7pPr marL="3200400" marR="0" lvl="6"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7pPr>
            <a:lvl8pPr marL="3657600" marR="0" lvl="7"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8pPr>
            <a:lvl9pPr marL="4114800" marR="0" lvl="8"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9pPr>
          </a:lstStyle>
          <a:p>
            <a:pPr marL="285750" indent="-285750" algn="l">
              <a:spcAft>
                <a:spcPts val="1200"/>
              </a:spcAft>
              <a:buFont typeface="Arial" panose="020B0604020202020204" pitchFamily="34" charset="0"/>
              <a:buChar char="•"/>
            </a:pPr>
            <a:r>
              <a:rPr lang="vi-VN" sz="1800"/>
              <a:t>ContentValues: Đối tượng ContentValues được sử dụng để đưa dữ liệu vào cơ sở dữ liệu. Các cặp key-value trong ContentValues tương ứng với tên cột và giá trị của bản ghi cần thêm.</a:t>
            </a:r>
          </a:p>
          <a:p>
            <a:pPr marL="285750" indent="-285750" algn="l">
              <a:spcAft>
                <a:spcPts val="1200"/>
              </a:spcAft>
              <a:buFont typeface="Arial" panose="020B0604020202020204" pitchFamily="34" charset="0"/>
              <a:buChar char="•"/>
            </a:pPr>
            <a:r>
              <a:rPr lang="vi-VN" sz="1800"/>
              <a:t>insert(): Phương thức insert() của SQLiteDatabase được gọi để thực hiện thêm bản ghi vào bảng Book. Nó trả về ID của hàng vừa được thêm vào, hoặc -1 nếu có lỗi.</a:t>
            </a:r>
          </a:p>
          <a:p>
            <a:pPr marL="0" indent="0" algn="l">
              <a:spcAft>
                <a:spcPts val="1200"/>
              </a:spcAft>
            </a:pPr>
            <a:r>
              <a:rPr lang="vi-VN" sz="1800"/>
              <a:t>=&gt; Phương thức này dùng để thêm một cuốn sách mới vào bảng Book của cơ sở dữ liệu.</a:t>
            </a:r>
          </a:p>
        </p:txBody>
      </p:sp>
      <p:sp>
        <p:nvSpPr>
          <p:cNvPr id="6" name="Google Shape;334;p40">
            <a:extLst>
              <a:ext uri="{FF2B5EF4-FFF2-40B4-BE49-F238E27FC236}">
                <a16:creationId xmlns:a16="http://schemas.microsoft.com/office/drawing/2014/main" id="{FEAE93B9-F5CD-D820-686F-47DE22CF7AF3}"/>
              </a:ext>
            </a:extLst>
          </p:cNvPr>
          <p:cNvSpPr txBox="1">
            <a:spLocks/>
          </p:cNvSpPr>
          <p:nvPr/>
        </p:nvSpPr>
        <p:spPr>
          <a:xfrm>
            <a:off x="2939073" y="129468"/>
            <a:ext cx="4864500" cy="6450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marR="0" lvl="0" indent="0" algn="r" rtl="0">
              <a:lnSpc>
                <a:spcPct val="90000"/>
              </a:lnSpc>
              <a:spcBef>
                <a:spcPts val="0"/>
              </a:spcBef>
              <a:spcAft>
                <a:spcPts val="0"/>
              </a:spcAft>
              <a:buClr>
                <a:schemeClr val="dk2"/>
              </a:buClr>
              <a:buSzPts val="5200"/>
              <a:buFont typeface="Commissioner"/>
              <a:buNone/>
              <a:defRPr sz="4500" b="0" i="0" u="none" strike="noStrike" cap="none">
                <a:solidFill>
                  <a:schemeClr val="dk2"/>
                </a:solidFill>
                <a:latin typeface="Commissioner ExtraBold"/>
                <a:ea typeface="Commissioner ExtraBold"/>
                <a:cs typeface="Commissioner ExtraBold"/>
                <a:sym typeface="Commissioner ExtraBold"/>
              </a:defRPr>
            </a:lvl1pPr>
            <a:lvl2pPr marR="0" lvl="1"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2pPr>
            <a:lvl3pPr marR="0" lvl="2"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3pPr>
            <a:lvl4pPr marR="0" lvl="3"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4pPr>
            <a:lvl5pPr marR="0" lvl="4"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5pPr>
            <a:lvl6pPr marR="0" lvl="5"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6pPr>
            <a:lvl7pPr marR="0" lvl="6"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7pPr>
            <a:lvl8pPr marR="0" lvl="7"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8pPr>
            <a:lvl9pPr marR="0" lvl="8"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9pPr>
          </a:lstStyle>
          <a:p>
            <a:pPr algn="l">
              <a:buSzPts val="4700"/>
            </a:pPr>
            <a:r>
              <a:rPr lang="vi-VN" sz="2400"/>
              <a:t>CRUD: </a:t>
            </a:r>
            <a:r>
              <a:rPr lang="vi-VN" sz="2400" u="sng"/>
              <a:t>TaiKhoanCRUD</a:t>
            </a:r>
          </a:p>
        </p:txBody>
      </p:sp>
    </p:spTree>
    <p:extLst>
      <p:ext uri="{BB962C8B-B14F-4D97-AF65-F5344CB8AC3E}">
        <p14:creationId xmlns:p14="http://schemas.microsoft.com/office/powerpoint/2010/main" val="392260870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5" name="Google Shape;335;p40"/>
          <p:cNvSpPr txBox="1">
            <a:spLocks noGrp="1"/>
          </p:cNvSpPr>
          <p:nvPr>
            <p:ph type="subTitle" idx="1"/>
          </p:nvPr>
        </p:nvSpPr>
        <p:spPr>
          <a:xfrm>
            <a:off x="1065362" y="322500"/>
            <a:ext cx="4417718" cy="515758"/>
          </a:xfrm>
          <a:prstGeom prst="rect">
            <a:avLst/>
          </a:prstGeom>
        </p:spPr>
        <p:txBody>
          <a:bodyPr spcFirstLastPara="1" wrap="square" lIns="0" tIns="0" rIns="0" bIns="0" anchor="t" anchorCtr="0">
            <a:noAutofit/>
          </a:bodyPr>
          <a:lstStyle/>
          <a:p>
            <a:pPr marL="285750" lvl="0" indent="-285750" algn="l" rtl="0">
              <a:spcBef>
                <a:spcPts val="0"/>
              </a:spcBef>
              <a:spcAft>
                <a:spcPts val="1200"/>
              </a:spcAft>
              <a:buFont typeface="Arial" panose="020B0604020202020204" pitchFamily="34" charset="0"/>
              <a:buChar char="•"/>
            </a:pPr>
            <a:r>
              <a:rPr lang="vi-VN" sz="1800" b="1"/>
              <a:t>Phương thức getAllTruyen:</a:t>
            </a:r>
            <a:endParaRPr lang="vi-VN" sz="1800"/>
          </a:p>
        </p:txBody>
      </p:sp>
      <p:sp>
        <p:nvSpPr>
          <p:cNvPr id="4" name="Google Shape;1460;p74">
            <a:extLst>
              <a:ext uri="{FF2B5EF4-FFF2-40B4-BE49-F238E27FC236}">
                <a16:creationId xmlns:a16="http://schemas.microsoft.com/office/drawing/2014/main" id="{E06D66F6-623E-7896-D86C-7E3B918A78D5}"/>
              </a:ext>
            </a:extLst>
          </p:cNvPr>
          <p:cNvSpPr/>
          <p:nvPr/>
        </p:nvSpPr>
        <p:spPr>
          <a:xfrm>
            <a:off x="7233683" y="-199856"/>
            <a:ext cx="2320494" cy="2476717"/>
          </a:xfrm>
          <a:custGeom>
            <a:avLst/>
            <a:gdLst/>
            <a:ahLst/>
            <a:cxnLst/>
            <a:rect l="l" t="t" r="r" b="b"/>
            <a:pathLst>
              <a:path w="146265" h="156112" extrusionOk="0">
                <a:moveTo>
                  <a:pt x="5411" y="0"/>
                </a:moveTo>
                <a:cubicBezTo>
                  <a:pt x="5411" y="0"/>
                  <a:pt x="1" y="28329"/>
                  <a:pt x="20548" y="36870"/>
                </a:cubicBezTo>
                <a:cubicBezTo>
                  <a:pt x="24058" y="38329"/>
                  <a:pt x="27694" y="38893"/>
                  <a:pt x="31373" y="38893"/>
                </a:cubicBezTo>
                <a:cubicBezTo>
                  <a:pt x="43912" y="38893"/>
                  <a:pt x="56943" y="32338"/>
                  <a:pt x="67152" y="32338"/>
                </a:cubicBezTo>
                <a:cubicBezTo>
                  <a:pt x="71479" y="32338"/>
                  <a:pt x="75300" y="33516"/>
                  <a:pt x="78361" y="36870"/>
                </a:cubicBezTo>
                <a:cubicBezTo>
                  <a:pt x="90793" y="50426"/>
                  <a:pt x="72190" y="65958"/>
                  <a:pt x="96993" y="74500"/>
                </a:cubicBezTo>
                <a:cubicBezTo>
                  <a:pt x="105899" y="77600"/>
                  <a:pt x="114015" y="83740"/>
                  <a:pt x="115717" y="93497"/>
                </a:cubicBezTo>
                <a:cubicBezTo>
                  <a:pt x="117814" y="105503"/>
                  <a:pt x="109060" y="112403"/>
                  <a:pt x="105504" y="122646"/>
                </a:cubicBezTo>
                <a:cubicBezTo>
                  <a:pt x="103559" y="128148"/>
                  <a:pt x="104744" y="135078"/>
                  <a:pt x="107024" y="140245"/>
                </a:cubicBezTo>
                <a:cubicBezTo>
                  <a:pt x="109699" y="146294"/>
                  <a:pt x="114501" y="151218"/>
                  <a:pt x="120580" y="153832"/>
                </a:cubicBezTo>
                <a:cubicBezTo>
                  <a:pt x="124167" y="155413"/>
                  <a:pt x="128027" y="156081"/>
                  <a:pt x="131918" y="156112"/>
                </a:cubicBezTo>
                <a:cubicBezTo>
                  <a:pt x="133438" y="156112"/>
                  <a:pt x="146265" y="155200"/>
                  <a:pt x="146265" y="153650"/>
                </a:cubicBezTo>
                <a:lnTo>
                  <a:pt x="1462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334;p40">
            <a:extLst>
              <a:ext uri="{FF2B5EF4-FFF2-40B4-BE49-F238E27FC236}">
                <a16:creationId xmlns:a16="http://schemas.microsoft.com/office/drawing/2014/main" id="{FEAE93B9-F5CD-D820-686F-47DE22CF7AF3}"/>
              </a:ext>
            </a:extLst>
          </p:cNvPr>
          <p:cNvSpPr txBox="1">
            <a:spLocks/>
          </p:cNvSpPr>
          <p:nvPr/>
        </p:nvSpPr>
        <p:spPr>
          <a:xfrm>
            <a:off x="3400083" y="0"/>
            <a:ext cx="4864500" cy="6450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marR="0" lvl="0" indent="0" algn="r" rtl="0">
              <a:lnSpc>
                <a:spcPct val="90000"/>
              </a:lnSpc>
              <a:spcBef>
                <a:spcPts val="0"/>
              </a:spcBef>
              <a:spcAft>
                <a:spcPts val="0"/>
              </a:spcAft>
              <a:buClr>
                <a:schemeClr val="dk2"/>
              </a:buClr>
              <a:buSzPts val="5200"/>
              <a:buFont typeface="Commissioner"/>
              <a:buNone/>
              <a:defRPr sz="4500" b="0" i="0" u="none" strike="noStrike" cap="none">
                <a:solidFill>
                  <a:schemeClr val="dk2"/>
                </a:solidFill>
                <a:latin typeface="Commissioner ExtraBold"/>
                <a:ea typeface="Commissioner ExtraBold"/>
                <a:cs typeface="Commissioner ExtraBold"/>
                <a:sym typeface="Commissioner ExtraBold"/>
              </a:defRPr>
            </a:lvl1pPr>
            <a:lvl2pPr marR="0" lvl="1"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2pPr>
            <a:lvl3pPr marR="0" lvl="2"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3pPr>
            <a:lvl4pPr marR="0" lvl="3"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4pPr>
            <a:lvl5pPr marR="0" lvl="4"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5pPr>
            <a:lvl6pPr marR="0" lvl="5"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6pPr>
            <a:lvl7pPr marR="0" lvl="6"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7pPr>
            <a:lvl8pPr marR="0" lvl="7"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8pPr>
            <a:lvl9pPr marR="0" lvl="8"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9pPr>
          </a:lstStyle>
          <a:p>
            <a:pPr algn="l">
              <a:buSzPts val="4700"/>
            </a:pPr>
            <a:r>
              <a:rPr lang="vi-VN" sz="2400"/>
              <a:t>CRUD: </a:t>
            </a:r>
            <a:r>
              <a:rPr lang="vi-VN" sz="2400" u="sng"/>
              <a:t>TruyenCRUD</a:t>
            </a:r>
          </a:p>
        </p:txBody>
      </p:sp>
      <p:pic>
        <p:nvPicPr>
          <p:cNvPr id="5" name="Picture 4">
            <a:extLst>
              <a:ext uri="{FF2B5EF4-FFF2-40B4-BE49-F238E27FC236}">
                <a16:creationId xmlns:a16="http://schemas.microsoft.com/office/drawing/2014/main" id="{F6A3CBD2-097D-C5B2-D896-D2BC66AD1740}"/>
              </a:ext>
            </a:extLst>
          </p:cNvPr>
          <p:cNvPicPr>
            <a:picLocks noChangeAspect="1"/>
          </p:cNvPicPr>
          <p:nvPr/>
        </p:nvPicPr>
        <p:blipFill>
          <a:blip r:embed="rId3"/>
          <a:stretch>
            <a:fillRect/>
          </a:stretch>
        </p:blipFill>
        <p:spPr>
          <a:xfrm>
            <a:off x="122448" y="618277"/>
            <a:ext cx="4449552" cy="4112990"/>
          </a:xfrm>
          <a:prstGeom prst="rect">
            <a:avLst/>
          </a:prstGeom>
        </p:spPr>
      </p:pic>
      <p:pic>
        <p:nvPicPr>
          <p:cNvPr id="8" name="Picture 7">
            <a:extLst>
              <a:ext uri="{FF2B5EF4-FFF2-40B4-BE49-F238E27FC236}">
                <a16:creationId xmlns:a16="http://schemas.microsoft.com/office/drawing/2014/main" id="{FC5C6FAC-E149-F88C-4847-77C4CC5233EB}"/>
              </a:ext>
            </a:extLst>
          </p:cNvPr>
          <p:cNvPicPr>
            <a:picLocks noChangeAspect="1"/>
          </p:cNvPicPr>
          <p:nvPr/>
        </p:nvPicPr>
        <p:blipFill>
          <a:blip r:embed="rId4"/>
          <a:stretch>
            <a:fillRect/>
          </a:stretch>
        </p:blipFill>
        <p:spPr>
          <a:xfrm>
            <a:off x="4572000" y="645000"/>
            <a:ext cx="4449552" cy="4086267"/>
          </a:xfrm>
          <a:prstGeom prst="rect">
            <a:avLst/>
          </a:prstGeom>
        </p:spPr>
      </p:pic>
    </p:spTree>
    <p:extLst>
      <p:ext uri="{BB962C8B-B14F-4D97-AF65-F5344CB8AC3E}">
        <p14:creationId xmlns:p14="http://schemas.microsoft.com/office/powerpoint/2010/main" val="55600993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5" name="Google Shape;335;p40"/>
          <p:cNvSpPr txBox="1">
            <a:spLocks noGrp="1"/>
          </p:cNvSpPr>
          <p:nvPr>
            <p:ph type="subTitle" idx="1"/>
          </p:nvPr>
        </p:nvSpPr>
        <p:spPr>
          <a:xfrm>
            <a:off x="1068314" y="740262"/>
            <a:ext cx="7325616" cy="515758"/>
          </a:xfrm>
          <a:prstGeom prst="rect">
            <a:avLst/>
          </a:prstGeom>
        </p:spPr>
        <p:txBody>
          <a:bodyPr spcFirstLastPara="1" wrap="square" lIns="0" tIns="0" rIns="0" bIns="0" anchor="t" anchorCtr="0">
            <a:noAutofit/>
          </a:bodyPr>
          <a:lstStyle/>
          <a:p>
            <a:pPr marL="285750" lvl="0" indent="-285750" algn="l" rtl="0">
              <a:spcBef>
                <a:spcPts val="0"/>
              </a:spcBef>
              <a:spcAft>
                <a:spcPts val="1200"/>
              </a:spcAft>
              <a:buFont typeface="Arial" panose="020B0604020202020204" pitchFamily="34" charset="0"/>
              <a:buChar char="•"/>
            </a:pPr>
            <a:r>
              <a:rPr lang="vi-VN" sz="1800" b="1"/>
              <a:t>Phương thức getAllTruyen:</a:t>
            </a:r>
            <a:endParaRPr lang="vi-VN" sz="1800"/>
          </a:p>
        </p:txBody>
      </p:sp>
      <p:sp>
        <p:nvSpPr>
          <p:cNvPr id="4" name="Google Shape;1460;p74">
            <a:extLst>
              <a:ext uri="{FF2B5EF4-FFF2-40B4-BE49-F238E27FC236}">
                <a16:creationId xmlns:a16="http://schemas.microsoft.com/office/drawing/2014/main" id="{E06D66F6-623E-7896-D86C-7E3B918A78D5}"/>
              </a:ext>
            </a:extLst>
          </p:cNvPr>
          <p:cNvSpPr/>
          <p:nvPr/>
        </p:nvSpPr>
        <p:spPr>
          <a:xfrm>
            <a:off x="7233683" y="-199856"/>
            <a:ext cx="2320494" cy="2476717"/>
          </a:xfrm>
          <a:custGeom>
            <a:avLst/>
            <a:gdLst/>
            <a:ahLst/>
            <a:cxnLst/>
            <a:rect l="l" t="t" r="r" b="b"/>
            <a:pathLst>
              <a:path w="146265" h="156112" extrusionOk="0">
                <a:moveTo>
                  <a:pt x="5411" y="0"/>
                </a:moveTo>
                <a:cubicBezTo>
                  <a:pt x="5411" y="0"/>
                  <a:pt x="1" y="28329"/>
                  <a:pt x="20548" y="36870"/>
                </a:cubicBezTo>
                <a:cubicBezTo>
                  <a:pt x="24058" y="38329"/>
                  <a:pt x="27694" y="38893"/>
                  <a:pt x="31373" y="38893"/>
                </a:cubicBezTo>
                <a:cubicBezTo>
                  <a:pt x="43912" y="38893"/>
                  <a:pt x="56943" y="32338"/>
                  <a:pt x="67152" y="32338"/>
                </a:cubicBezTo>
                <a:cubicBezTo>
                  <a:pt x="71479" y="32338"/>
                  <a:pt x="75300" y="33516"/>
                  <a:pt x="78361" y="36870"/>
                </a:cubicBezTo>
                <a:cubicBezTo>
                  <a:pt x="90793" y="50426"/>
                  <a:pt x="72190" y="65958"/>
                  <a:pt x="96993" y="74500"/>
                </a:cubicBezTo>
                <a:cubicBezTo>
                  <a:pt x="105899" y="77600"/>
                  <a:pt x="114015" y="83740"/>
                  <a:pt x="115717" y="93497"/>
                </a:cubicBezTo>
                <a:cubicBezTo>
                  <a:pt x="117814" y="105503"/>
                  <a:pt x="109060" y="112403"/>
                  <a:pt x="105504" y="122646"/>
                </a:cubicBezTo>
                <a:cubicBezTo>
                  <a:pt x="103559" y="128148"/>
                  <a:pt x="104744" y="135078"/>
                  <a:pt x="107024" y="140245"/>
                </a:cubicBezTo>
                <a:cubicBezTo>
                  <a:pt x="109699" y="146294"/>
                  <a:pt x="114501" y="151218"/>
                  <a:pt x="120580" y="153832"/>
                </a:cubicBezTo>
                <a:cubicBezTo>
                  <a:pt x="124167" y="155413"/>
                  <a:pt x="128027" y="156081"/>
                  <a:pt x="131918" y="156112"/>
                </a:cubicBezTo>
                <a:cubicBezTo>
                  <a:pt x="133438" y="156112"/>
                  <a:pt x="146265" y="155200"/>
                  <a:pt x="146265" y="153650"/>
                </a:cubicBezTo>
                <a:lnTo>
                  <a:pt x="1462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335;p40">
            <a:extLst>
              <a:ext uri="{FF2B5EF4-FFF2-40B4-BE49-F238E27FC236}">
                <a16:creationId xmlns:a16="http://schemas.microsoft.com/office/drawing/2014/main" id="{B30722FB-6FDA-5D68-4538-DA46655C79B1}"/>
              </a:ext>
            </a:extLst>
          </p:cNvPr>
          <p:cNvSpPr txBox="1">
            <a:spLocks/>
          </p:cNvSpPr>
          <p:nvPr/>
        </p:nvSpPr>
        <p:spPr>
          <a:xfrm>
            <a:off x="856527" y="1229697"/>
            <a:ext cx="8287473" cy="907609"/>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2100"/>
              <a:buFont typeface="Syne"/>
              <a:buNone/>
              <a:defRPr sz="1600" b="0" i="0" u="none" strike="noStrike" cap="none">
                <a:solidFill>
                  <a:schemeClr val="dk1"/>
                </a:solidFill>
                <a:latin typeface="Syne"/>
                <a:ea typeface="Syne"/>
                <a:cs typeface="Syne"/>
                <a:sym typeface="Syne"/>
              </a:defRPr>
            </a:lvl1pPr>
            <a:lvl2pPr marL="914400" marR="0" lvl="1"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2pPr>
            <a:lvl3pPr marL="1371600" marR="0" lvl="2"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3pPr>
            <a:lvl4pPr marL="1828800" marR="0" lvl="3"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4pPr>
            <a:lvl5pPr marL="2286000" marR="0" lvl="4"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5pPr>
            <a:lvl6pPr marL="2743200" marR="0" lvl="5"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6pPr>
            <a:lvl7pPr marL="3200400" marR="0" lvl="6"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7pPr>
            <a:lvl8pPr marL="3657600" marR="0" lvl="7"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8pPr>
            <a:lvl9pPr marL="4114800" marR="0" lvl="8"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9pPr>
          </a:lstStyle>
          <a:p>
            <a:pPr marL="285750" indent="-285750" algn="l">
              <a:spcAft>
                <a:spcPts val="1200"/>
              </a:spcAft>
              <a:buFont typeface="Arial" panose="020B0604020202020204" pitchFamily="34" charset="0"/>
              <a:buChar char="•"/>
            </a:pPr>
            <a:r>
              <a:rPr lang="vi-VN" sz="1800"/>
              <a:t>rawQuery(): Được sử dụng để thực hiện câu truy vấn SQL tùy chỉnh (query) trên cơ sở dữ liệu. query là chuỗi SQL mà bạn muốn thực thi, và null ở đây chỉ không có tham số cho câu truy vấn.</a:t>
            </a:r>
          </a:p>
          <a:p>
            <a:pPr marL="285750" indent="-285750" algn="l">
              <a:spcAft>
                <a:spcPts val="1200"/>
              </a:spcAft>
              <a:buFont typeface="Arial" panose="020B0604020202020204" pitchFamily="34" charset="0"/>
              <a:buChar char="•"/>
            </a:pPr>
            <a:r>
              <a:rPr lang="vi-VN" sz="1800"/>
              <a:t>Cursor: Là một con trỏ chỉ đến kết quả của câu truy vấn. Chúng ta sử dụng moveToNext() để di chuyển con trỏ đến hàng tiếp theo trong kết quả.</a:t>
            </a:r>
          </a:p>
          <a:p>
            <a:pPr marL="0" indent="0" algn="l">
              <a:spcAft>
                <a:spcPts val="1200"/>
              </a:spcAft>
            </a:pPr>
            <a:r>
              <a:rPr lang="vi-VN" sz="1800"/>
              <a:t>=&gt; Phương thức này truy vấn tất cả các cuốn sách từ bảng Book và trả về chúng dưới dạng một danh sách các đối tượng Truyen.</a:t>
            </a:r>
          </a:p>
        </p:txBody>
      </p:sp>
      <p:sp>
        <p:nvSpPr>
          <p:cNvPr id="6" name="Google Shape;334;p40">
            <a:extLst>
              <a:ext uri="{FF2B5EF4-FFF2-40B4-BE49-F238E27FC236}">
                <a16:creationId xmlns:a16="http://schemas.microsoft.com/office/drawing/2014/main" id="{FEAE93B9-F5CD-D820-686F-47DE22CF7AF3}"/>
              </a:ext>
            </a:extLst>
          </p:cNvPr>
          <p:cNvSpPr txBox="1">
            <a:spLocks/>
          </p:cNvSpPr>
          <p:nvPr/>
        </p:nvSpPr>
        <p:spPr>
          <a:xfrm>
            <a:off x="2939073" y="129468"/>
            <a:ext cx="4864500" cy="6450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marR="0" lvl="0" indent="0" algn="r" rtl="0">
              <a:lnSpc>
                <a:spcPct val="90000"/>
              </a:lnSpc>
              <a:spcBef>
                <a:spcPts val="0"/>
              </a:spcBef>
              <a:spcAft>
                <a:spcPts val="0"/>
              </a:spcAft>
              <a:buClr>
                <a:schemeClr val="dk2"/>
              </a:buClr>
              <a:buSzPts val="5200"/>
              <a:buFont typeface="Commissioner"/>
              <a:buNone/>
              <a:defRPr sz="4500" b="0" i="0" u="none" strike="noStrike" cap="none">
                <a:solidFill>
                  <a:schemeClr val="dk2"/>
                </a:solidFill>
                <a:latin typeface="Commissioner ExtraBold"/>
                <a:ea typeface="Commissioner ExtraBold"/>
                <a:cs typeface="Commissioner ExtraBold"/>
                <a:sym typeface="Commissioner ExtraBold"/>
              </a:defRPr>
            </a:lvl1pPr>
            <a:lvl2pPr marR="0" lvl="1"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2pPr>
            <a:lvl3pPr marR="0" lvl="2"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3pPr>
            <a:lvl4pPr marR="0" lvl="3"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4pPr>
            <a:lvl5pPr marR="0" lvl="4"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5pPr>
            <a:lvl6pPr marR="0" lvl="5"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6pPr>
            <a:lvl7pPr marR="0" lvl="6"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7pPr>
            <a:lvl8pPr marR="0" lvl="7"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8pPr>
            <a:lvl9pPr marR="0" lvl="8"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9pPr>
          </a:lstStyle>
          <a:p>
            <a:pPr algn="l">
              <a:buSzPts val="4700"/>
            </a:pPr>
            <a:r>
              <a:rPr lang="vi-VN" sz="2400"/>
              <a:t>CRUD: </a:t>
            </a:r>
            <a:r>
              <a:rPr lang="vi-VN" sz="2400" u="sng"/>
              <a:t>TaiKhoanCRUD</a:t>
            </a:r>
          </a:p>
        </p:txBody>
      </p:sp>
    </p:spTree>
    <p:extLst>
      <p:ext uri="{BB962C8B-B14F-4D97-AF65-F5344CB8AC3E}">
        <p14:creationId xmlns:p14="http://schemas.microsoft.com/office/powerpoint/2010/main" val="146423851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5" name="Google Shape;335;p40"/>
          <p:cNvSpPr txBox="1">
            <a:spLocks noGrp="1"/>
          </p:cNvSpPr>
          <p:nvPr>
            <p:ph type="subTitle" idx="1"/>
          </p:nvPr>
        </p:nvSpPr>
        <p:spPr>
          <a:xfrm>
            <a:off x="1111660" y="629942"/>
            <a:ext cx="4417718" cy="515758"/>
          </a:xfrm>
          <a:prstGeom prst="rect">
            <a:avLst/>
          </a:prstGeom>
        </p:spPr>
        <p:txBody>
          <a:bodyPr spcFirstLastPara="1" wrap="square" lIns="0" tIns="0" rIns="0" bIns="0" anchor="t" anchorCtr="0">
            <a:noAutofit/>
          </a:bodyPr>
          <a:lstStyle/>
          <a:p>
            <a:pPr marL="285750" lvl="0" indent="-285750" algn="l" rtl="0">
              <a:spcBef>
                <a:spcPts val="0"/>
              </a:spcBef>
              <a:spcAft>
                <a:spcPts val="1200"/>
              </a:spcAft>
              <a:buFont typeface="Arial" panose="020B0604020202020204" pitchFamily="34" charset="0"/>
              <a:buChar char="•"/>
            </a:pPr>
            <a:r>
              <a:rPr lang="vi-VN" sz="1800" b="1"/>
              <a:t>Phương thức deleteTruyen:</a:t>
            </a:r>
            <a:endParaRPr lang="vi-VN" sz="1800"/>
          </a:p>
        </p:txBody>
      </p:sp>
      <p:sp>
        <p:nvSpPr>
          <p:cNvPr id="4" name="Google Shape;1460;p74">
            <a:extLst>
              <a:ext uri="{FF2B5EF4-FFF2-40B4-BE49-F238E27FC236}">
                <a16:creationId xmlns:a16="http://schemas.microsoft.com/office/drawing/2014/main" id="{E06D66F6-623E-7896-D86C-7E3B918A78D5}"/>
              </a:ext>
            </a:extLst>
          </p:cNvPr>
          <p:cNvSpPr/>
          <p:nvPr/>
        </p:nvSpPr>
        <p:spPr>
          <a:xfrm>
            <a:off x="7233683" y="-199856"/>
            <a:ext cx="2320494" cy="2476717"/>
          </a:xfrm>
          <a:custGeom>
            <a:avLst/>
            <a:gdLst/>
            <a:ahLst/>
            <a:cxnLst/>
            <a:rect l="l" t="t" r="r" b="b"/>
            <a:pathLst>
              <a:path w="146265" h="156112" extrusionOk="0">
                <a:moveTo>
                  <a:pt x="5411" y="0"/>
                </a:moveTo>
                <a:cubicBezTo>
                  <a:pt x="5411" y="0"/>
                  <a:pt x="1" y="28329"/>
                  <a:pt x="20548" y="36870"/>
                </a:cubicBezTo>
                <a:cubicBezTo>
                  <a:pt x="24058" y="38329"/>
                  <a:pt x="27694" y="38893"/>
                  <a:pt x="31373" y="38893"/>
                </a:cubicBezTo>
                <a:cubicBezTo>
                  <a:pt x="43912" y="38893"/>
                  <a:pt x="56943" y="32338"/>
                  <a:pt x="67152" y="32338"/>
                </a:cubicBezTo>
                <a:cubicBezTo>
                  <a:pt x="71479" y="32338"/>
                  <a:pt x="75300" y="33516"/>
                  <a:pt x="78361" y="36870"/>
                </a:cubicBezTo>
                <a:cubicBezTo>
                  <a:pt x="90793" y="50426"/>
                  <a:pt x="72190" y="65958"/>
                  <a:pt x="96993" y="74500"/>
                </a:cubicBezTo>
                <a:cubicBezTo>
                  <a:pt x="105899" y="77600"/>
                  <a:pt x="114015" y="83740"/>
                  <a:pt x="115717" y="93497"/>
                </a:cubicBezTo>
                <a:cubicBezTo>
                  <a:pt x="117814" y="105503"/>
                  <a:pt x="109060" y="112403"/>
                  <a:pt x="105504" y="122646"/>
                </a:cubicBezTo>
                <a:cubicBezTo>
                  <a:pt x="103559" y="128148"/>
                  <a:pt x="104744" y="135078"/>
                  <a:pt x="107024" y="140245"/>
                </a:cubicBezTo>
                <a:cubicBezTo>
                  <a:pt x="109699" y="146294"/>
                  <a:pt x="114501" y="151218"/>
                  <a:pt x="120580" y="153832"/>
                </a:cubicBezTo>
                <a:cubicBezTo>
                  <a:pt x="124167" y="155413"/>
                  <a:pt x="128027" y="156081"/>
                  <a:pt x="131918" y="156112"/>
                </a:cubicBezTo>
                <a:cubicBezTo>
                  <a:pt x="133438" y="156112"/>
                  <a:pt x="146265" y="155200"/>
                  <a:pt x="146265" y="153650"/>
                </a:cubicBezTo>
                <a:lnTo>
                  <a:pt x="1462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334;p40">
            <a:extLst>
              <a:ext uri="{FF2B5EF4-FFF2-40B4-BE49-F238E27FC236}">
                <a16:creationId xmlns:a16="http://schemas.microsoft.com/office/drawing/2014/main" id="{FEAE93B9-F5CD-D820-686F-47DE22CF7AF3}"/>
              </a:ext>
            </a:extLst>
          </p:cNvPr>
          <p:cNvSpPr txBox="1">
            <a:spLocks/>
          </p:cNvSpPr>
          <p:nvPr/>
        </p:nvSpPr>
        <p:spPr>
          <a:xfrm>
            <a:off x="2985372" y="95262"/>
            <a:ext cx="4864500" cy="6450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marR="0" lvl="0" indent="0" algn="r" rtl="0">
              <a:lnSpc>
                <a:spcPct val="90000"/>
              </a:lnSpc>
              <a:spcBef>
                <a:spcPts val="0"/>
              </a:spcBef>
              <a:spcAft>
                <a:spcPts val="0"/>
              </a:spcAft>
              <a:buClr>
                <a:schemeClr val="dk2"/>
              </a:buClr>
              <a:buSzPts val="5200"/>
              <a:buFont typeface="Commissioner"/>
              <a:buNone/>
              <a:defRPr sz="4500" b="0" i="0" u="none" strike="noStrike" cap="none">
                <a:solidFill>
                  <a:schemeClr val="dk2"/>
                </a:solidFill>
                <a:latin typeface="Commissioner ExtraBold"/>
                <a:ea typeface="Commissioner ExtraBold"/>
                <a:cs typeface="Commissioner ExtraBold"/>
                <a:sym typeface="Commissioner ExtraBold"/>
              </a:defRPr>
            </a:lvl1pPr>
            <a:lvl2pPr marR="0" lvl="1"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2pPr>
            <a:lvl3pPr marR="0" lvl="2"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3pPr>
            <a:lvl4pPr marR="0" lvl="3"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4pPr>
            <a:lvl5pPr marR="0" lvl="4"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5pPr>
            <a:lvl6pPr marR="0" lvl="5"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6pPr>
            <a:lvl7pPr marR="0" lvl="6"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7pPr>
            <a:lvl8pPr marR="0" lvl="7"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8pPr>
            <a:lvl9pPr marR="0" lvl="8"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9pPr>
          </a:lstStyle>
          <a:p>
            <a:pPr algn="l">
              <a:buSzPts val="4700"/>
            </a:pPr>
            <a:r>
              <a:rPr lang="vi-VN" sz="2400"/>
              <a:t>CRUD: </a:t>
            </a:r>
            <a:r>
              <a:rPr lang="vi-VN" sz="2400" u="sng"/>
              <a:t>TruyenCRUD</a:t>
            </a:r>
          </a:p>
        </p:txBody>
      </p:sp>
      <p:pic>
        <p:nvPicPr>
          <p:cNvPr id="5" name="Picture 4">
            <a:extLst>
              <a:ext uri="{FF2B5EF4-FFF2-40B4-BE49-F238E27FC236}">
                <a16:creationId xmlns:a16="http://schemas.microsoft.com/office/drawing/2014/main" id="{CE4942A1-47B7-0A5A-99BF-AFE66BAE378F}"/>
              </a:ext>
            </a:extLst>
          </p:cNvPr>
          <p:cNvPicPr>
            <a:picLocks noChangeAspect="1"/>
          </p:cNvPicPr>
          <p:nvPr/>
        </p:nvPicPr>
        <p:blipFill>
          <a:blip r:embed="rId3"/>
          <a:stretch>
            <a:fillRect/>
          </a:stretch>
        </p:blipFill>
        <p:spPr>
          <a:xfrm>
            <a:off x="318304" y="1145700"/>
            <a:ext cx="8507392" cy="746918"/>
          </a:xfrm>
          <a:prstGeom prst="rect">
            <a:avLst/>
          </a:prstGeom>
        </p:spPr>
      </p:pic>
      <p:sp>
        <p:nvSpPr>
          <p:cNvPr id="7" name="Google Shape;335;p40">
            <a:extLst>
              <a:ext uri="{FF2B5EF4-FFF2-40B4-BE49-F238E27FC236}">
                <a16:creationId xmlns:a16="http://schemas.microsoft.com/office/drawing/2014/main" id="{DDBE5839-9F47-5D01-774B-B7385957D4BF}"/>
              </a:ext>
            </a:extLst>
          </p:cNvPr>
          <p:cNvSpPr txBox="1">
            <a:spLocks/>
          </p:cNvSpPr>
          <p:nvPr/>
        </p:nvSpPr>
        <p:spPr>
          <a:xfrm>
            <a:off x="538223" y="2158764"/>
            <a:ext cx="8287473" cy="907609"/>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2100"/>
              <a:buFont typeface="Syne"/>
              <a:buNone/>
              <a:defRPr sz="1600" b="0" i="0" u="none" strike="noStrike" cap="none">
                <a:solidFill>
                  <a:schemeClr val="dk1"/>
                </a:solidFill>
                <a:latin typeface="Syne"/>
                <a:ea typeface="Syne"/>
                <a:cs typeface="Syne"/>
                <a:sym typeface="Syne"/>
              </a:defRPr>
            </a:lvl1pPr>
            <a:lvl2pPr marL="914400" marR="0" lvl="1"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2pPr>
            <a:lvl3pPr marL="1371600" marR="0" lvl="2"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3pPr>
            <a:lvl4pPr marL="1828800" marR="0" lvl="3"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4pPr>
            <a:lvl5pPr marL="2286000" marR="0" lvl="4"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5pPr>
            <a:lvl6pPr marL="2743200" marR="0" lvl="5"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6pPr>
            <a:lvl7pPr marL="3200400" marR="0" lvl="6"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7pPr>
            <a:lvl8pPr marL="3657600" marR="0" lvl="7"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8pPr>
            <a:lvl9pPr marL="4114800" marR="0" lvl="8"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9pPr>
          </a:lstStyle>
          <a:p>
            <a:pPr marL="285750" indent="-285750" algn="l">
              <a:spcAft>
                <a:spcPts val="1200"/>
              </a:spcAft>
              <a:buFont typeface="Arial" panose="020B0604020202020204" pitchFamily="34" charset="0"/>
              <a:buChar char="•"/>
            </a:pPr>
            <a:r>
              <a:rPr lang="vi-VN" sz="1800"/>
              <a:t>delete(): Được sử dụng để xóa bản ghi từ bảng. Nó nhận vào tên bảng (Book), điều kiện xóa ("BookID=?"), và một mảng các giá trị để thay thế vào câu lệnh SQL.</a:t>
            </a:r>
          </a:p>
          <a:p>
            <a:pPr marL="285750" indent="-285750" algn="l">
              <a:spcAft>
                <a:spcPts val="1200"/>
              </a:spcAft>
              <a:buFont typeface="Arial" panose="020B0604020202020204" pitchFamily="34" charset="0"/>
              <a:buChar char="•"/>
            </a:pPr>
            <a:r>
              <a:rPr lang="vi-VN" sz="1800"/>
              <a:t>String.valueOf(bookID): Chuyển đổi bookID thành chuỗi để đưa vào mảng tham số của câu lệnh SQL.</a:t>
            </a:r>
          </a:p>
          <a:p>
            <a:pPr marL="0" indent="0" algn="l">
              <a:spcAft>
                <a:spcPts val="1200"/>
              </a:spcAft>
            </a:pPr>
            <a:r>
              <a:rPr lang="vi-VN" sz="1800"/>
              <a:t>=&gt; Phương thức này xóa một cuốn sách từ bảng Book dựa trên BookID.</a:t>
            </a:r>
          </a:p>
        </p:txBody>
      </p:sp>
    </p:spTree>
    <p:extLst>
      <p:ext uri="{BB962C8B-B14F-4D97-AF65-F5344CB8AC3E}">
        <p14:creationId xmlns:p14="http://schemas.microsoft.com/office/powerpoint/2010/main" val="34598923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40"/>
          <p:cNvSpPr txBox="1">
            <a:spLocks noGrp="1"/>
          </p:cNvSpPr>
          <p:nvPr>
            <p:ph type="title"/>
          </p:nvPr>
        </p:nvSpPr>
        <p:spPr>
          <a:xfrm>
            <a:off x="3225897" y="98956"/>
            <a:ext cx="6517857" cy="645000"/>
          </a:xfrm>
          <a:prstGeom prst="rect">
            <a:avLst/>
          </a:prstGeom>
        </p:spPr>
        <p:txBody>
          <a:bodyPr spcFirstLastPara="1" wrap="square" lIns="0" tIns="0" rIns="0" bIns="0" anchor="t" anchorCtr="0">
            <a:noAutofit/>
          </a:bodyPr>
          <a:lstStyle/>
          <a:p>
            <a:pPr marL="0" lvl="0" indent="0" algn="l" rtl="0">
              <a:spcBef>
                <a:spcPts val="0"/>
              </a:spcBef>
              <a:spcAft>
                <a:spcPts val="0"/>
              </a:spcAft>
              <a:buSzPts val="4700"/>
              <a:buNone/>
            </a:pPr>
            <a:r>
              <a:rPr lang="vi-VN" sz="2400"/>
              <a:t>Minh họa từ dự án</a:t>
            </a:r>
            <a:endParaRPr sz="2400"/>
          </a:p>
        </p:txBody>
      </p:sp>
      <p:sp>
        <p:nvSpPr>
          <p:cNvPr id="4" name="Google Shape;1460;p74">
            <a:extLst>
              <a:ext uri="{FF2B5EF4-FFF2-40B4-BE49-F238E27FC236}">
                <a16:creationId xmlns:a16="http://schemas.microsoft.com/office/drawing/2014/main" id="{E06D66F6-623E-7896-D86C-7E3B918A78D5}"/>
              </a:ext>
            </a:extLst>
          </p:cNvPr>
          <p:cNvSpPr/>
          <p:nvPr/>
        </p:nvSpPr>
        <p:spPr>
          <a:xfrm>
            <a:off x="7233683" y="-199856"/>
            <a:ext cx="2320494" cy="2476717"/>
          </a:xfrm>
          <a:custGeom>
            <a:avLst/>
            <a:gdLst/>
            <a:ahLst/>
            <a:cxnLst/>
            <a:rect l="l" t="t" r="r" b="b"/>
            <a:pathLst>
              <a:path w="146265" h="156112" extrusionOk="0">
                <a:moveTo>
                  <a:pt x="5411" y="0"/>
                </a:moveTo>
                <a:cubicBezTo>
                  <a:pt x="5411" y="0"/>
                  <a:pt x="1" y="28329"/>
                  <a:pt x="20548" y="36870"/>
                </a:cubicBezTo>
                <a:cubicBezTo>
                  <a:pt x="24058" y="38329"/>
                  <a:pt x="27694" y="38893"/>
                  <a:pt x="31373" y="38893"/>
                </a:cubicBezTo>
                <a:cubicBezTo>
                  <a:pt x="43912" y="38893"/>
                  <a:pt x="56943" y="32338"/>
                  <a:pt x="67152" y="32338"/>
                </a:cubicBezTo>
                <a:cubicBezTo>
                  <a:pt x="71479" y="32338"/>
                  <a:pt x="75300" y="33516"/>
                  <a:pt x="78361" y="36870"/>
                </a:cubicBezTo>
                <a:cubicBezTo>
                  <a:pt x="90793" y="50426"/>
                  <a:pt x="72190" y="65958"/>
                  <a:pt x="96993" y="74500"/>
                </a:cubicBezTo>
                <a:cubicBezTo>
                  <a:pt x="105899" y="77600"/>
                  <a:pt x="114015" y="83740"/>
                  <a:pt x="115717" y="93497"/>
                </a:cubicBezTo>
                <a:cubicBezTo>
                  <a:pt x="117814" y="105503"/>
                  <a:pt x="109060" y="112403"/>
                  <a:pt x="105504" y="122646"/>
                </a:cubicBezTo>
                <a:cubicBezTo>
                  <a:pt x="103559" y="128148"/>
                  <a:pt x="104744" y="135078"/>
                  <a:pt x="107024" y="140245"/>
                </a:cubicBezTo>
                <a:cubicBezTo>
                  <a:pt x="109699" y="146294"/>
                  <a:pt x="114501" y="151218"/>
                  <a:pt x="120580" y="153832"/>
                </a:cubicBezTo>
                <a:cubicBezTo>
                  <a:pt x="124167" y="155413"/>
                  <a:pt x="128027" y="156081"/>
                  <a:pt x="131918" y="156112"/>
                </a:cubicBezTo>
                <a:cubicBezTo>
                  <a:pt x="133438" y="156112"/>
                  <a:pt x="146265" y="155200"/>
                  <a:pt x="146265" y="153650"/>
                </a:cubicBezTo>
                <a:lnTo>
                  <a:pt x="1462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descr="A screenshot of a computer&#10;&#10;Description automatically generated">
            <a:extLst>
              <a:ext uri="{FF2B5EF4-FFF2-40B4-BE49-F238E27FC236}">
                <a16:creationId xmlns:a16="http://schemas.microsoft.com/office/drawing/2014/main" id="{D182F669-27F1-BE8D-A4BD-AD550CF59D4E}"/>
              </a:ext>
            </a:extLst>
          </p:cNvPr>
          <p:cNvPicPr>
            <a:picLocks noChangeAspect="1"/>
          </p:cNvPicPr>
          <p:nvPr/>
        </p:nvPicPr>
        <p:blipFill>
          <a:blip r:embed="rId3"/>
          <a:stretch>
            <a:fillRect/>
          </a:stretch>
        </p:blipFill>
        <p:spPr>
          <a:xfrm>
            <a:off x="750070" y="195087"/>
            <a:ext cx="7643860" cy="4787912"/>
          </a:xfrm>
          <a:prstGeom prst="rect">
            <a:avLst/>
          </a:prstGeom>
        </p:spPr>
      </p:pic>
      <p:sp>
        <p:nvSpPr>
          <p:cNvPr id="6" name="Subtitle 5">
            <a:extLst>
              <a:ext uri="{FF2B5EF4-FFF2-40B4-BE49-F238E27FC236}">
                <a16:creationId xmlns:a16="http://schemas.microsoft.com/office/drawing/2014/main" id="{3B961943-5412-E193-0E77-8A7E6791622E}"/>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41422664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5" name="Google Shape;335;p40"/>
          <p:cNvSpPr txBox="1">
            <a:spLocks noGrp="1"/>
          </p:cNvSpPr>
          <p:nvPr>
            <p:ph type="subTitle" idx="1"/>
          </p:nvPr>
        </p:nvSpPr>
        <p:spPr>
          <a:xfrm>
            <a:off x="1111660" y="629942"/>
            <a:ext cx="4417718" cy="515758"/>
          </a:xfrm>
          <a:prstGeom prst="rect">
            <a:avLst/>
          </a:prstGeom>
        </p:spPr>
        <p:txBody>
          <a:bodyPr spcFirstLastPara="1" wrap="square" lIns="0" tIns="0" rIns="0" bIns="0" anchor="t" anchorCtr="0">
            <a:noAutofit/>
          </a:bodyPr>
          <a:lstStyle/>
          <a:p>
            <a:pPr marL="285750" lvl="0" indent="-285750" algn="l" rtl="0">
              <a:spcBef>
                <a:spcPts val="0"/>
              </a:spcBef>
              <a:spcAft>
                <a:spcPts val="1200"/>
              </a:spcAft>
              <a:buFont typeface="Arial" panose="020B0604020202020204" pitchFamily="34" charset="0"/>
              <a:buChar char="•"/>
            </a:pPr>
            <a:r>
              <a:rPr lang="vi-VN" sz="1800" b="1"/>
              <a:t>Phương thức updateTruyen:</a:t>
            </a:r>
            <a:endParaRPr lang="vi-VN" sz="1800"/>
          </a:p>
        </p:txBody>
      </p:sp>
      <p:sp>
        <p:nvSpPr>
          <p:cNvPr id="4" name="Google Shape;1460;p74">
            <a:extLst>
              <a:ext uri="{FF2B5EF4-FFF2-40B4-BE49-F238E27FC236}">
                <a16:creationId xmlns:a16="http://schemas.microsoft.com/office/drawing/2014/main" id="{E06D66F6-623E-7896-D86C-7E3B918A78D5}"/>
              </a:ext>
            </a:extLst>
          </p:cNvPr>
          <p:cNvSpPr/>
          <p:nvPr/>
        </p:nvSpPr>
        <p:spPr>
          <a:xfrm>
            <a:off x="7233683" y="-199856"/>
            <a:ext cx="2320494" cy="2476717"/>
          </a:xfrm>
          <a:custGeom>
            <a:avLst/>
            <a:gdLst/>
            <a:ahLst/>
            <a:cxnLst/>
            <a:rect l="l" t="t" r="r" b="b"/>
            <a:pathLst>
              <a:path w="146265" h="156112" extrusionOk="0">
                <a:moveTo>
                  <a:pt x="5411" y="0"/>
                </a:moveTo>
                <a:cubicBezTo>
                  <a:pt x="5411" y="0"/>
                  <a:pt x="1" y="28329"/>
                  <a:pt x="20548" y="36870"/>
                </a:cubicBezTo>
                <a:cubicBezTo>
                  <a:pt x="24058" y="38329"/>
                  <a:pt x="27694" y="38893"/>
                  <a:pt x="31373" y="38893"/>
                </a:cubicBezTo>
                <a:cubicBezTo>
                  <a:pt x="43912" y="38893"/>
                  <a:pt x="56943" y="32338"/>
                  <a:pt x="67152" y="32338"/>
                </a:cubicBezTo>
                <a:cubicBezTo>
                  <a:pt x="71479" y="32338"/>
                  <a:pt x="75300" y="33516"/>
                  <a:pt x="78361" y="36870"/>
                </a:cubicBezTo>
                <a:cubicBezTo>
                  <a:pt x="90793" y="50426"/>
                  <a:pt x="72190" y="65958"/>
                  <a:pt x="96993" y="74500"/>
                </a:cubicBezTo>
                <a:cubicBezTo>
                  <a:pt x="105899" y="77600"/>
                  <a:pt x="114015" y="83740"/>
                  <a:pt x="115717" y="93497"/>
                </a:cubicBezTo>
                <a:cubicBezTo>
                  <a:pt x="117814" y="105503"/>
                  <a:pt x="109060" y="112403"/>
                  <a:pt x="105504" y="122646"/>
                </a:cubicBezTo>
                <a:cubicBezTo>
                  <a:pt x="103559" y="128148"/>
                  <a:pt x="104744" y="135078"/>
                  <a:pt x="107024" y="140245"/>
                </a:cubicBezTo>
                <a:cubicBezTo>
                  <a:pt x="109699" y="146294"/>
                  <a:pt x="114501" y="151218"/>
                  <a:pt x="120580" y="153832"/>
                </a:cubicBezTo>
                <a:cubicBezTo>
                  <a:pt x="124167" y="155413"/>
                  <a:pt x="128027" y="156081"/>
                  <a:pt x="131918" y="156112"/>
                </a:cubicBezTo>
                <a:cubicBezTo>
                  <a:pt x="133438" y="156112"/>
                  <a:pt x="146265" y="155200"/>
                  <a:pt x="146265" y="153650"/>
                </a:cubicBezTo>
                <a:lnTo>
                  <a:pt x="1462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334;p40">
            <a:extLst>
              <a:ext uri="{FF2B5EF4-FFF2-40B4-BE49-F238E27FC236}">
                <a16:creationId xmlns:a16="http://schemas.microsoft.com/office/drawing/2014/main" id="{FEAE93B9-F5CD-D820-686F-47DE22CF7AF3}"/>
              </a:ext>
            </a:extLst>
          </p:cNvPr>
          <p:cNvSpPr txBox="1">
            <a:spLocks/>
          </p:cNvSpPr>
          <p:nvPr/>
        </p:nvSpPr>
        <p:spPr>
          <a:xfrm>
            <a:off x="2985372" y="95262"/>
            <a:ext cx="4864500" cy="6450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marR="0" lvl="0" indent="0" algn="r" rtl="0">
              <a:lnSpc>
                <a:spcPct val="90000"/>
              </a:lnSpc>
              <a:spcBef>
                <a:spcPts val="0"/>
              </a:spcBef>
              <a:spcAft>
                <a:spcPts val="0"/>
              </a:spcAft>
              <a:buClr>
                <a:schemeClr val="dk2"/>
              </a:buClr>
              <a:buSzPts val="5200"/>
              <a:buFont typeface="Commissioner"/>
              <a:buNone/>
              <a:defRPr sz="4500" b="0" i="0" u="none" strike="noStrike" cap="none">
                <a:solidFill>
                  <a:schemeClr val="dk2"/>
                </a:solidFill>
                <a:latin typeface="Commissioner ExtraBold"/>
                <a:ea typeface="Commissioner ExtraBold"/>
                <a:cs typeface="Commissioner ExtraBold"/>
                <a:sym typeface="Commissioner ExtraBold"/>
              </a:defRPr>
            </a:lvl1pPr>
            <a:lvl2pPr marR="0" lvl="1"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2pPr>
            <a:lvl3pPr marR="0" lvl="2"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3pPr>
            <a:lvl4pPr marR="0" lvl="3"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4pPr>
            <a:lvl5pPr marR="0" lvl="4"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5pPr>
            <a:lvl6pPr marR="0" lvl="5"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6pPr>
            <a:lvl7pPr marR="0" lvl="6"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7pPr>
            <a:lvl8pPr marR="0" lvl="7"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8pPr>
            <a:lvl9pPr marR="0" lvl="8"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9pPr>
          </a:lstStyle>
          <a:p>
            <a:pPr algn="l">
              <a:buSzPts val="4700"/>
            </a:pPr>
            <a:r>
              <a:rPr lang="vi-VN" sz="2400"/>
              <a:t>CRUD: </a:t>
            </a:r>
            <a:r>
              <a:rPr lang="vi-VN" sz="2400" u="sng"/>
              <a:t>TruyenCRUD</a:t>
            </a:r>
          </a:p>
        </p:txBody>
      </p:sp>
      <p:sp>
        <p:nvSpPr>
          <p:cNvPr id="7" name="Google Shape;335;p40">
            <a:extLst>
              <a:ext uri="{FF2B5EF4-FFF2-40B4-BE49-F238E27FC236}">
                <a16:creationId xmlns:a16="http://schemas.microsoft.com/office/drawing/2014/main" id="{DDBE5839-9F47-5D01-774B-B7385957D4BF}"/>
              </a:ext>
            </a:extLst>
          </p:cNvPr>
          <p:cNvSpPr txBox="1">
            <a:spLocks/>
          </p:cNvSpPr>
          <p:nvPr/>
        </p:nvSpPr>
        <p:spPr>
          <a:xfrm>
            <a:off x="129607" y="2583090"/>
            <a:ext cx="9014394" cy="907609"/>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2100"/>
              <a:buFont typeface="Syne"/>
              <a:buNone/>
              <a:defRPr sz="1600" b="0" i="0" u="none" strike="noStrike" cap="none">
                <a:solidFill>
                  <a:schemeClr val="dk1"/>
                </a:solidFill>
                <a:latin typeface="Syne"/>
                <a:ea typeface="Syne"/>
                <a:cs typeface="Syne"/>
                <a:sym typeface="Syne"/>
              </a:defRPr>
            </a:lvl1pPr>
            <a:lvl2pPr marL="914400" marR="0" lvl="1"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2pPr>
            <a:lvl3pPr marL="1371600" marR="0" lvl="2"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3pPr>
            <a:lvl4pPr marL="1828800" marR="0" lvl="3"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4pPr>
            <a:lvl5pPr marL="2286000" marR="0" lvl="4"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5pPr>
            <a:lvl6pPr marL="2743200" marR="0" lvl="5"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6pPr>
            <a:lvl7pPr marL="3200400" marR="0" lvl="6"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7pPr>
            <a:lvl8pPr marL="3657600" marR="0" lvl="7"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8pPr>
            <a:lvl9pPr marL="4114800" marR="0" lvl="8"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9pPr>
          </a:lstStyle>
          <a:p>
            <a:pPr marL="285750" indent="-285750" algn="l">
              <a:spcAft>
                <a:spcPts val="1200"/>
              </a:spcAft>
              <a:buFont typeface="Arial" panose="020B0604020202020204" pitchFamily="34" charset="0"/>
              <a:buChar char="•"/>
            </a:pPr>
            <a:r>
              <a:rPr lang="vi-VN" sz="1800"/>
              <a:t>update(): Được sử dụng để cập nhật bản ghi trong bảng Book. Nó nhận vào tên bảng (Book), ContentValues mới để cập nhật (values), và điều kiện ("BookID=?") để xác định bản ghi cần cập nhật.</a:t>
            </a:r>
          </a:p>
          <a:p>
            <a:pPr marL="285750" indent="-285750" algn="l">
              <a:spcAft>
                <a:spcPts val="1200"/>
              </a:spcAft>
              <a:buFont typeface="Arial" panose="020B0604020202020204" pitchFamily="34" charset="0"/>
              <a:buChar char="•"/>
            </a:pPr>
            <a:r>
              <a:rPr lang="vi-VN" sz="1800"/>
              <a:t>String.valueOf(bookFake.getBookID()): Chuyển đổi BookID thành chuỗi để đưa vào mảng tham số của câu lệnh SQL. Nếu phương thức update() trả về số lượng hàng được cập nhật lớn hơn 0, nghĩa là cập nhật thành công và trả về true.</a:t>
            </a:r>
          </a:p>
          <a:p>
            <a:pPr marL="0" indent="0" algn="l">
              <a:spcAft>
                <a:spcPts val="1200"/>
              </a:spcAft>
            </a:pPr>
            <a:r>
              <a:rPr lang="vi-VN" sz="1800"/>
              <a:t>=&gt; Phương thức này cập nhật một cuốn sách đã tồn tại trong bảng Book dựa trên BookID.</a:t>
            </a:r>
          </a:p>
        </p:txBody>
      </p:sp>
      <p:pic>
        <p:nvPicPr>
          <p:cNvPr id="3" name="Picture 2">
            <a:extLst>
              <a:ext uri="{FF2B5EF4-FFF2-40B4-BE49-F238E27FC236}">
                <a16:creationId xmlns:a16="http://schemas.microsoft.com/office/drawing/2014/main" id="{081936DA-FF66-3D0F-CDF1-09C2136160CA}"/>
              </a:ext>
            </a:extLst>
          </p:cNvPr>
          <p:cNvPicPr>
            <a:picLocks noChangeAspect="1"/>
          </p:cNvPicPr>
          <p:nvPr/>
        </p:nvPicPr>
        <p:blipFill rotWithShape="1">
          <a:blip r:embed="rId3"/>
          <a:srcRect b="13568"/>
          <a:stretch/>
        </p:blipFill>
        <p:spPr>
          <a:xfrm>
            <a:off x="1111660" y="936171"/>
            <a:ext cx="7505693" cy="1635579"/>
          </a:xfrm>
          <a:prstGeom prst="rect">
            <a:avLst/>
          </a:prstGeom>
        </p:spPr>
      </p:pic>
    </p:spTree>
    <p:extLst>
      <p:ext uri="{BB962C8B-B14F-4D97-AF65-F5344CB8AC3E}">
        <p14:creationId xmlns:p14="http://schemas.microsoft.com/office/powerpoint/2010/main" val="331358954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5" name="Google Shape;335;p40"/>
          <p:cNvSpPr txBox="1">
            <a:spLocks noGrp="1"/>
          </p:cNvSpPr>
          <p:nvPr>
            <p:ph type="subTitle" idx="1"/>
          </p:nvPr>
        </p:nvSpPr>
        <p:spPr>
          <a:xfrm>
            <a:off x="5109527" y="521303"/>
            <a:ext cx="6257825" cy="515758"/>
          </a:xfrm>
          <a:prstGeom prst="rect">
            <a:avLst/>
          </a:prstGeom>
        </p:spPr>
        <p:txBody>
          <a:bodyPr spcFirstLastPara="1" wrap="square" lIns="0" tIns="0" rIns="0" bIns="0" anchor="t" anchorCtr="0">
            <a:noAutofit/>
          </a:bodyPr>
          <a:lstStyle/>
          <a:p>
            <a:pPr marL="285750" lvl="0" indent="-285750" algn="l" rtl="0">
              <a:spcBef>
                <a:spcPts val="0"/>
              </a:spcBef>
              <a:spcAft>
                <a:spcPts val="1200"/>
              </a:spcAft>
              <a:buFont typeface="Arial" panose="020B0604020202020204" pitchFamily="34" charset="0"/>
              <a:buChar char="•"/>
            </a:pPr>
            <a:r>
              <a:rPr lang="vi-VN" sz="1800" b="1"/>
              <a:t>Phương thức getTruyenByID:</a:t>
            </a:r>
            <a:endParaRPr lang="vi-VN" sz="1800"/>
          </a:p>
        </p:txBody>
      </p:sp>
      <p:sp>
        <p:nvSpPr>
          <p:cNvPr id="4" name="Google Shape;1460;p74">
            <a:extLst>
              <a:ext uri="{FF2B5EF4-FFF2-40B4-BE49-F238E27FC236}">
                <a16:creationId xmlns:a16="http://schemas.microsoft.com/office/drawing/2014/main" id="{E06D66F6-623E-7896-D86C-7E3B918A78D5}"/>
              </a:ext>
            </a:extLst>
          </p:cNvPr>
          <p:cNvSpPr/>
          <p:nvPr/>
        </p:nvSpPr>
        <p:spPr>
          <a:xfrm>
            <a:off x="7806029" y="-139483"/>
            <a:ext cx="2320494" cy="2476717"/>
          </a:xfrm>
          <a:custGeom>
            <a:avLst/>
            <a:gdLst/>
            <a:ahLst/>
            <a:cxnLst/>
            <a:rect l="l" t="t" r="r" b="b"/>
            <a:pathLst>
              <a:path w="146265" h="156112" extrusionOk="0">
                <a:moveTo>
                  <a:pt x="5411" y="0"/>
                </a:moveTo>
                <a:cubicBezTo>
                  <a:pt x="5411" y="0"/>
                  <a:pt x="1" y="28329"/>
                  <a:pt x="20548" y="36870"/>
                </a:cubicBezTo>
                <a:cubicBezTo>
                  <a:pt x="24058" y="38329"/>
                  <a:pt x="27694" y="38893"/>
                  <a:pt x="31373" y="38893"/>
                </a:cubicBezTo>
                <a:cubicBezTo>
                  <a:pt x="43912" y="38893"/>
                  <a:pt x="56943" y="32338"/>
                  <a:pt x="67152" y="32338"/>
                </a:cubicBezTo>
                <a:cubicBezTo>
                  <a:pt x="71479" y="32338"/>
                  <a:pt x="75300" y="33516"/>
                  <a:pt x="78361" y="36870"/>
                </a:cubicBezTo>
                <a:cubicBezTo>
                  <a:pt x="90793" y="50426"/>
                  <a:pt x="72190" y="65958"/>
                  <a:pt x="96993" y="74500"/>
                </a:cubicBezTo>
                <a:cubicBezTo>
                  <a:pt x="105899" y="77600"/>
                  <a:pt x="114015" y="83740"/>
                  <a:pt x="115717" y="93497"/>
                </a:cubicBezTo>
                <a:cubicBezTo>
                  <a:pt x="117814" y="105503"/>
                  <a:pt x="109060" y="112403"/>
                  <a:pt x="105504" y="122646"/>
                </a:cubicBezTo>
                <a:cubicBezTo>
                  <a:pt x="103559" y="128148"/>
                  <a:pt x="104744" y="135078"/>
                  <a:pt x="107024" y="140245"/>
                </a:cubicBezTo>
                <a:cubicBezTo>
                  <a:pt x="109699" y="146294"/>
                  <a:pt x="114501" y="151218"/>
                  <a:pt x="120580" y="153832"/>
                </a:cubicBezTo>
                <a:cubicBezTo>
                  <a:pt x="124167" y="155413"/>
                  <a:pt x="128027" y="156081"/>
                  <a:pt x="131918" y="156112"/>
                </a:cubicBezTo>
                <a:cubicBezTo>
                  <a:pt x="133438" y="156112"/>
                  <a:pt x="146265" y="155200"/>
                  <a:pt x="146265" y="153650"/>
                </a:cubicBezTo>
                <a:lnTo>
                  <a:pt x="1462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334;p40">
            <a:extLst>
              <a:ext uri="{FF2B5EF4-FFF2-40B4-BE49-F238E27FC236}">
                <a16:creationId xmlns:a16="http://schemas.microsoft.com/office/drawing/2014/main" id="{FEAE93B9-F5CD-D820-686F-47DE22CF7AF3}"/>
              </a:ext>
            </a:extLst>
          </p:cNvPr>
          <p:cNvSpPr txBox="1">
            <a:spLocks/>
          </p:cNvSpPr>
          <p:nvPr/>
        </p:nvSpPr>
        <p:spPr>
          <a:xfrm>
            <a:off x="3090440" y="95262"/>
            <a:ext cx="2615879" cy="6450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marR="0" lvl="0" indent="0" algn="r" rtl="0">
              <a:lnSpc>
                <a:spcPct val="90000"/>
              </a:lnSpc>
              <a:spcBef>
                <a:spcPts val="0"/>
              </a:spcBef>
              <a:spcAft>
                <a:spcPts val="0"/>
              </a:spcAft>
              <a:buClr>
                <a:schemeClr val="dk2"/>
              </a:buClr>
              <a:buSzPts val="5200"/>
              <a:buFont typeface="Commissioner"/>
              <a:buNone/>
              <a:defRPr sz="4500" b="0" i="0" u="none" strike="noStrike" cap="none">
                <a:solidFill>
                  <a:schemeClr val="dk2"/>
                </a:solidFill>
                <a:latin typeface="Commissioner ExtraBold"/>
                <a:ea typeface="Commissioner ExtraBold"/>
                <a:cs typeface="Commissioner ExtraBold"/>
                <a:sym typeface="Commissioner ExtraBold"/>
              </a:defRPr>
            </a:lvl1pPr>
            <a:lvl2pPr marR="0" lvl="1"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2pPr>
            <a:lvl3pPr marR="0" lvl="2"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3pPr>
            <a:lvl4pPr marR="0" lvl="3"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4pPr>
            <a:lvl5pPr marR="0" lvl="4"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5pPr>
            <a:lvl6pPr marR="0" lvl="5"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6pPr>
            <a:lvl7pPr marR="0" lvl="6"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7pPr>
            <a:lvl8pPr marR="0" lvl="7"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8pPr>
            <a:lvl9pPr marR="0" lvl="8"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9pPr>
          </a:lstStyle>
          <a:p>
            <a:pPr algn="l">
              <a:buSzPts val="4700"/>
            </a:pPr>
            <a:r>
              <a:rPr lang="vi-VN" sz="2400"/>
              <a:t>CRUD: </a:t>
            </a:r>
            <a:r>
              <a:rPr lang="vi-VN" sz="2400" u="sng"/>
              <a:t>TruyenCRUD</a:t>
            </a:r>
          </a:p>
        </p:txBody>
      </p:sp>
      <p:pic>
        <p:nvPicPr>
          <p:cNvPr id="5" name="Picture 4">
            <a:extLst>
              <a:ext uri="{FF2B5EF4-FFF2-40B4-BE49-F238E27FC236}">
                <a16:creationId xmlns:a16="http://schemas.microsoft.com/office/drawing/2014/main" id="{FA699A0D-5943-5F1C-2380-5581E6F00DBF}"/>
              </a:ext>
            </a:extLst>
          </p:cNvPr>
          <p:cNvPicPr>
            <a:picLocks noChangeAspect="1"/>
          </p:cNvPicPr>
          <p:nvPr/>
        </p:nvPicPr>
        <p:blipFill>
          <a:blip r:embed="rId3"/>
          <a:stretch>
            <a:fillRect/>
          </a:stretch>
        </p:blipFill>
        <p:spPr>
          <a:xfrm>
            <a:off x="177724" y="483172"/>
            <a:ext cx="4931803" cy="4513558"/>
          </a:xfrm>
          <a:prstGeom prst="rect">
            <a:avLst/>
          </a:prstGeom>
        </p:spPr>
      </p:pic>
      <p:pic>
        <p:nvPicPr>
          <p:cNvPr id="9" name="Picture 8">
            <a:extLst>
              <a:ext uri="{FF2B5EF4-FFF2-40B4-BE49-F238E27FC236}">
                <a16:creationId xmlns:a16="http://schemas.microsoft.com/office/drawing/2014/main" id="{DC94ED0D-7D71-9C38-2F9A-A920E4E0018F}"/>
              </a:ext>
            </a:extLst>
          </p:cNvPr>
          <p:cNvPicPr>
            <a:picLocks noChangeAspect="1"/>
          </p:cNvPicPr>
          <p:nvPr/>
        </p:nvPicPr>
        <p:blipFill>
          <a:blip r:embed="rId4"/>
          <a:stretch>
            <a:fillRect/>
          </a:stretch>
        </p:blipFill>
        <p:spPr>
          <a:xfrm>
            <a:off x="4870672" y="1827909"/>
            <a:ext cx="4095604" cy="3168821"/>
          </a:xfrm>
          <a:prstGeom prst="rect">
            <a:avLst/>
          </a:prstGeom>
        </p:spPr>
      </p:pic>
    </p:spTree>
    <p:extLst>
      <p:ext uri="{BB962C8B-B14F-4D97-AF65-F5344CB8AC3E}">
        <p14:creationId xmlns:p14="http://schemas.microsoft.com/office/powerpoint/2010/main" val="289277161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5" name="Google Shape;335;p40"/>
          <p:cNvSpPr txBox="1">
            <a:spLocks noGrp="1"/>
          </p:cNvSpPr>
          <p:nvPr>
            <p:ph type="subTitle" idx="1"/>
          </p:nvPr>
        </p:nvSpPr>
        <p:spPr>
          <a:xfrm>
            <a:off x="1035737" y="530733"/>
            <a:ext cx="4864500" cy="515758"/>
          </a:xfrm>
          <a:prstGeom prst="rect">
            <a:avLst/>
          </a:prstGeom>
        </p:spPr>
        <p:txBody>
          <a:bodyPr spcFirstLastPara="1" wrap="square" lIns="0" tIns="0" rIns="0" bIns="0" anchor="t" anchorCtr="0">
            <a:noAutofit/>
          </a:bodyPr>
          <a:lstStyle/>
          <a:p>
            <a:pPr marL="285750" lvl="0" indent="-285750" algn="l" rtl="0">
              <a:spcBef>
                <a:spcPts val="0"/>
              </a:spcBef>
              <a:spcAft>
                <a:spcPts val="1200"/>
              </a:spcAft>
              <a:buFont typeface="Arial" panose="020B0604020202020204" pitchFamily="34" charset="0"/>
              <a:buChar char="•"/>
            </a:pPr>
            <a:r>
              <a:rPr lang="vi-VN" sz="1800" b="1"/>
              <a:t>Phương thức getTruyenByID:</a:t>
            </a:r>
            <a:endParaRPr lang="vi-VN" sz="1800"/>
          </a:p>
        </p:txBody>
      </p:sp>
      <p:sp>
        <p:nvSpPr>
          <p:cNvPr id="4" name="Google Shape;1460;p74">
            <a:extLst>
              <a:ext uri="{FF2B5EF4-FFF2-40B4-BE49-F238E27FC236}">
                <a16:creationId xmlns:a16="http://schemas.microsoft.com/office/drawing/2014/main" id="{E06D66F6-623E-7896-D86C-7E3B918A78D5}"/>
              </a:ext>
            </a:extLst>
          </p:cNvPr>
          <p:cNvSpPr/>
          <p:nvPr/>
        </p:nvSpPr>
        <p:spPr>
          <a:xfrm>
            <a:off x="7233683" y="-199856"/>
            <a:ext cx="2320494" cy="2476717"/>
          </a:xfrm>
          <a:custGeom>
            <a:avLst/>
            <a:gdLst/>
            <a:ahLst/>
            <a:cxnLst/>
            <a:rect l="l" t="t" r="r" b="b"/>
            <a:pathLst>
              <a:path w="146265" h="156112" extrusionOk="0">
                <a:moveTo>
                  <a:pt x="5411" y="0"/>
                </a:moveTo>
                <a:cubicBezTo>
                  <a:pt x="5411" y="0"/>
                  <a:pt x="1" y="28329"/>
                  <a:pt x="20548" y="36870"/>
                </a:cubicBezTo>
                <a:cubicBezTo>
                  <a:pt x="24058" y="38329"/>
                  <a:pt x="27694" y="38893"/>
                  <a:pt x="31373" y="38893"/>
                </a:cubicBezTo>
                <a:cubicBezTo>
                  <a:pt x="43912" y="38893"/>
                  <a:pt x="56943" y="32338"/>
                  <a:pt x="67152" y="32338"/>
                </a:cubicBezTo>
                <a:cubicBezTo>
                  <a:pt x="71479" y="32338"/>
                  <a:pt x="75300" y="33516"/>
                  <a:pt x="78361" y="36870"/>
                </a:cubicBezTo>
                <a:cubicBezTo>
                  <a:pt x="90793" y="50426"/>
                  <a:pt x="72190" y="65958"/>
                  <a:pt x="96993" y="74500"/>
                </a:cubicBezTo>
                <a:cubicBezTo>
                  <a:pt x="105899" y="77600"/>
                  <a:pt x="114015" y="83740"/>
                  <a:pt x="115717" y="93497"/>
                </a:cubicBezTo>
                <a:cubicBezTo>
                  <a:pt x="117814" y="105503"/>
                  <a:pt x="109060" y="112403"/>
                  <a:pt x="105504" y="122646"/>
                </a:cubicBezTo>
                <a:cubicBezTo>
                  <a:pt x="103559" y="128148"/>
                  <a:pt x="104744" y="135078"/>
                  <a:pt x="107024" y="140245"/>
                </a:cubicBezTo>
                <a:cubicBezTo>
                  <a:pt x="109699" y="146294"/>
                  <a:pt x="114501" y="151218"/>
                  <a:pt x="120580" y="153832"/>
                </a:cubicBezTo>
                <a:cubicBezTo>
                  <a:pt x="124167" y="155413"/>
                  <a:pt x="128027" y="156081"/>
                  <a:pt x="131918" y="156112"/>
                </a:cubicBezTo>
                <a:cubicBezTo>
                  <a:pt x="133438" y="156112"/>
                  <a:pt x="146265" y="155200"/>
                  <a:pt x="146265" y="153650"/>
                </a:cubicBezTo>
                <a:lnTo>
                  <a:pt x="1462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334;p40">
            <a:extLst>
              <a:ext uri="{FF2B5EF4-FFF2-40B4-BE49-F238E27FC236}">
                <a16:creationId xmlns:a16="http://schemas.microsoft.com/office/drawing/2014/main" id="{FEAE93B9-F5CD-D820-686F-47DE22CF7AF3}"/>
              </a:ext>
            </a:extLst>
          </p:cNvPr>
          <p:cNvSpPr txBox="1">
            <a:spLocks/>
          </p:cNvSpPr>
          <p:nvPr/>
        </p:nvSpPr>
        <p:spPr>
          <a:xfrm>
            <a:off x="2985372" y="95262"/>
            <a:ext cx="4864500" cy="6450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marR="0" lvl="0" indent="0" algn="r" rtl="0">
              <a:lnSpc>
                <a:spcPct val="90000"/>
              </a:lnSpc>
              <a:spcBef>
                <a:spcPts val="0"/>
              </a:spcBef>
              <a:spcAft>
                <a:spcPts val="0"/>
              </a:spcAft>
              <a:buClr>
                <a:schemeClr val="dk2"/>
              </a:buClr>
              <a:buSzPts val="5200"/>
              <a:buFont typeface="Commissioner"/>
              <a:buNone/>
              <a:defRPr sz="4500" b="0" i="0" u="none" strike="noStrike" cap="none">
                <a:solidFill>
                  <a:schemeClr val="dk2"/>
                </a:solidFill>
                <a:latin typeface="Commissioner ExtraBold"/>
                <a:ea typeface="Commissioner ExtraBold"/>
                <a:cs typeface="Commissioner ExtraBold"/>
                <a:sym typeface="Commissioner ExtraBold"/>
              </a:defRPr>
            </a:lvl1pPr>
            <a:lvl2pPr marR="0" lvl="1"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2pPr>
            <a:lvl3pPr marR="0" lvl="2"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3pPr>
            <a:lvl4pPr marR="0" lvl="3"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4pPr>
            <a:lvl5pPr marR="0" lvl="4"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5pPr>
            <a:lvl6pPr marR="0" lvl="5"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6pPr>
            <a:lvl7pPr marR="0" lvl="6"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7pPr>
            <a:lvl8pPr marR="0" lvl="7"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8pPr>
            <a:lvl9pPr marR="0" lvl="8"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9pPr>
          </a:lstStyle>
          <a:p>
            <a:pPr algn="l">
              <a:buSzPts val="4700"/>
            </a:pPr>
            <a:r>
              <a:rPr lang="vi-VN" sz="2400"/>
              <a:t>CRUD: </a:t>
            </a:r>
            <a:r>
              <a:rPr lang="vi-VN" sz="2400" u="sng"/>
              <a:t>TruyenCRUD</a:t>
            </a:r>
          </a:p>
        </p:txBody>
      </p:sp>
      <p:sp>
        <p:nvSpPr>
          <p:cNvPr id="7" name="Google Shape;335;p40">
            <a:extLst>
              <a:ext uri="{FF2B5EF4-FFF2-40B4-BE49-F238E27FC236}">
                <a16:creationId xmlns:a16="http://schemas.microsoft.com/office/drawing/2014/main" id="{DDBE5839-9F47-5D01-774B-B7385957D4BF}"/>
              </a:ext>
            </a:extLst>
          </p:cNvPr>
          <p:cNvSpPr txBox="1">
            <a:spLocks/>
          </p:cNvSpPr>
          <p:nvPr/>
        </p:nvSpPr>
        <p:spPr>
          <a:xfrm>
            <a:off x="462090" y="1193998"/>
            <a:ext cx="8461095" cy="907609"/>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2100"/>
              <a:buFont typeface="Syne"/>
              <a:buNone/>
              <a:defRPr sz="1600" b="0" i="0" u="none" strike="noStrike" cap="none">
                <a:solidFill>
                  <a:schemeClr val="dk1"/>
                </a:solidFill>
                <a:latin typeface="Syne"/>
                <a:ea typeface="Syne"/>
                <a:cs typeface="Syne"/>
                <a:sym typeface="Syne"/>
              </a:defRPr>
            </a:lvl1pPr>
            <a:lvl2pPr marL="914400" marR="0" lvl="1"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2pPr>
            <a:lvl3pPr marL="1371600" marR="0" lvl="2"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3pPr>
            <a:lvl4pPr marL="1828800" marR="0" lvl="3"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4pPr>
            <a:lvl5pPr marL="2286000" marR="0" lvl="4"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5pPr>
            <a:lvl6pPr marL="2743200" marR="0" lvl="5"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6pPr>
            <a:lvl7pPr marL="3200400" marR="0" lvl="6"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7pPr>
            <a:lvl8pPr marL="3657600" marR="0" lvl="7"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8pPr>
            <a:lvl9pPr marL="4114800" marR="0" lvl="8"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9pPr>
          </a:lstStyle>
          <a:p>
            <a:pPr marL="285750" indent="-285750" algn="l">
              <a:spcAft>
                <a:spcPts val="1200"/>
              </a:spcAft>
              <a:buFont typeface="Arial" panose="020B0604020202020204" pitchFamily="34" charset="0"/>
              <a:buChar char="•"/>
            </a:pPr>
            <a:r>
              <a:rPr lang="vi-VN" sz="1800"/>
              <a:t>rawQuery(): Được sử dụng để thực hiện câu truy vấn SQL tùy chỉnh (query) trên cơ sở dữ liệu. Ở đây, query là "SELECT * FROM Book WHERE BookID = ?", và new String[]{String.valueOf(bookID)} là mảng tham số cho câu lệnh SQL để xác định BookID.</a:t>
            </a:r>
          </a:p>
          <a:p>
            <a:pPr marL="285750" indent="-285750" algn="l">
              <a:spcAft>
                <a:spcPts val="1200"/>
              </a:spcAft>
              <a:buFont typeface="Arial" panose="020B0604020202020204" pitchFamily="34" charset="0"/>
              <a:buChar char="•"/>
            </a:pPr>
            <a:r>
              <a:rPr lang="vi-VN" sz="1800"/>
              <a:t>moveToFirst(): Di chuyển con trỏ đến hàng đầu tiên trong kết quả câu truy vấn. Nếu có kết quả, nó trả về true, ngược lại là false.</a:t>
            </a:r>
          </a:p>
          <a:p>
            <a:pPr marL="0" indent="0" algn="l">
              <a:spcAft>
                <a:spcPts val="1200"/>
              </a:spcAft>
            </a:pPr>
            <a:r>
              <a:rPr lang="vi-VN" sz="1800"/>
              <a:t>=&gt; Phương thức này lấy một đối tượng Truyen cụ thể từ bảng Book dựa trên BookID.</a:t>
            </a:r>
          </a:p>
        </p:txBody>
      </p:sp>
    </p:spTree>
    <p:extLst>
      <p:ext uri="{BB962C8B-B14F-4D97-AF65-F5344CB8AC3E}">
        <p14:creationId xmlns:p14="http://schemas.microsoft.com/office/powerpoint/2010/main" val="36278216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5" name="Google Shape;335;p40"/>
          <p:cNvSpPr txBox="1">
            <a:spLocks noGrp="1"/>
          </p:cNvSpPr>
          <p:nvPr>
            <p:ph type="subTitle" idx="1"/>
          </p:nvPr>
        </p:nvSpPr>
        <p:spPr>
          <a:xfrm>
            <a:off x="1081538" y="334875"/>
            <a:ext cx="6257825" cy="515758"/>
          </a:xfrm>
          <a:prstGeom prst="rect">
            <a:avLst/>
          </a:prstGeom>
        </p:spPr>
        <p:txBody>
          <a:bodyPr spcFirstLastPara="1" wrap="square" lIns="0" tIns="0" rIns="0" bIns="0" anchor="t" anchorCtr="0">
            <a:noAutofit/>
          </a:bodyPr>
          <a:lstStyle/>
          <a:p>
            <a:pPr marL="285750" lvl="0" indent="-285750" algn="l" rtl="0">
              <a:spcBef>
                <a:spcPts val="0"/>
              </a:spcBef>
              <a:spcAft>
                <a:spcPts val="1200"/>
              </a:spcAft>
              <a:buFont typeface="Arial" panose="020B0604020202020204" pitchFamily="34" charset="0"/>
              <a:buChar char="•"/>
            </a:pPr>
            <a:r>
              <a:rPr lang="vi-VN" sz="1800" b="1"/>
              <a:t>Phương thức getTruyenByCategory:</a:t>
            </a:r>
            <a:endParaRPr lang="vi-VN" sz="1800"/>
          </a:p>
        </p:txBody>
      </p:sp>
      <p:sp>
        <p:nvSpPr>
          <p:cNvPr id="4" name="Google Shape;1460;p74">
            <a:extLst>
              <a:ext uri="{FF2B5EF4-FFF2-40B4-BE49-F238E27FC236}">
                <a16:creationId xmlns:a16="http://schemas.microsoft.com/office/drawing/2014/main" id="{E06D66F6-623E-7896-D86C-7E3B918A78D5}"/>
              </a:ext>
            </a:extLst>
          </p:cNvPr>
          <p:cNvSpPr/>
          <p:nvPr/>
        </p:nvSpPr>
        <p:spPr>
          <a:xfrm>
            <a:off x="7659378" y="-201298"/>
            <a:ext cx="2320494" cy="2476717"/>
          </a:xfrm>
          <a:custGeom>
            <a:avLst/>
            <a:gdLst/>
            <a:ahLst/>
            <a:cxnLst/>
            <a:rect l="l" t="t" r="r" b="b"/>
            <a:pathLst>
              <a:path w="146265" h="156112" extrusionOk="0">
                <a:moveTo>
                  <a:pt x="5411" y="0"/>
                </a:moveTo>
                <a:cubicBezTo>
                  <a:pt x="5411" y="0"/>
                  <a:pt x="1" y="28329"/>
                  <a:pt x="20548" y="36870"/>
                </a:cubicBezTo>
                <a:cubicBezTo>
                  <a:pt x="24058" y="38329"/>
                  <a:pt x="27694" y="38893"/>
                  <a:pt x="31373" y="38893"/>
                </a:cubicBezTo>
                <a:cubicBezTo>
                  <a:pt x="43912" y="38893"/>
                  <a:pt x="56943" y="32338"/>
                  <a:pt x="67152" y="32338"/>
                </a:cubicBezTo>
                <a:cubicBezTo>
                  <a:pt x="71479" y="32338"/>
                  <a:pt x="75300" y="33516"/>
                  <a:pt x="78361" y="36870"/>
                </a:cubicBezTo>
                <a:cubicBezTo>
                  <a:pt x="90793" y="50426"/>
                  <a:pt x="72190" y="65958"/>
                  <a:pt x="96993" y="74500"/>
                </a:cubicBezTo>
                <a:cubicBezTo>
                  <a:pt x="105899" y="77600"/>
                  <a:pt x="114015" y="83740"/>
                  <a:pt x="115717" y="93497"/>
                </a:cubicBezTo>
                <a:cubicBezTo>
                  <a:pt x="117814" y="105503"/>
                  <a:pt x="109060" y="112403"/>
                  <a:pt x="105504" y="122646"/>
                </a:cubicBezTo>
                <a:cubicBezTo>
                  <a:pt x="103559" y="128148"/>
                  <a:pt x="104744" y="135078"/>
                  <a:pt x="107024" y="140245"/>
                </a:cubicBezTo>
                <a:cubicBezTo>
                  <a:pt x="109699" y="146294"/>
                  <a:pt x="114501" y="151218"/>
                  <a:pt x="120580" y="153832"/>
                </a:cubicBezTo>
                <a:cubicBezTo>
                  <a:pt x="124167" y="155413"/>
                  <a:pt x="128027" y="156081"/>
                  <a:pt x="131918" y="156112"/>
                </a:cubicBezTo>
                <a:cubicBezTo>
                  <a:pt x="133438" y="156112"/>
                  <a:pt x="146265" y="155200"/>
                  <a:pt x="146265" y="153650"/>
                </a:cubicBezTo>
                <a:lnTo>
                  <a:pt x="1462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334;p40">
            <a:extLst>
              <a:ext uri="{FF2B5EF4-FFF2-40B4-BE49-F238E27FC236}">
                <a16:creationId xmlns:a16="http://schemas.microsoft.com/office/drawing/2014/main" id="{FEAE93B9-F5CD-D820-686F-47DE22CF7AF3}"/>
              </a:ext>
            </a:extLst>
          </p:cNvPr>
          <p:cNvSpPr txBox="1">
            <a:spLocks/>
          </p:cNvSpPr>
          <p:nvPr/>
        </p:nvSpPr>
        <p:spPr>
          <a:xfrm>
            <a:off x="3264060" y="12375"/>
            <a:ext cx="2615879" cy="6450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marR="0" lvl="0" indent="0" algn="r" rtl="0">
              <a:lnSpc>
                <a:spcPct val="90000"/>
              </a:lnSpc>
              <a:spcBef>
                <a:spcPts val="0"/>
              </a:spcBef>
              <a:spcAft>
                <a:spcPts val="0"/>
              </a:spcAft>
              <a:buClr>
                <a:schemeClr val="dk2"/>
              </a:buClr>
              <a:buSzPts val="5200"/>
              <a:buFont typeface="Commissioner"/>
              <a:buNone/>
              <a:defRPr sz="4500" b="0" i="0" u="none" strike="noStrike" cap="none">
                <a:solidFill>
                  <a:schemeClr val="dk2"/>
                </a:solidFill>
                <a:latin typeface="Commissioner ExtraBold"/>
                <a:ea typeface="Commissioner ExtraBold"/>
                <a:cs typeface="Commissioner ExtraBold"/>
                <a:sym typeface="Commissioner ExtraBold"/>
              </a:defRPr>
            </a:lvl1pPr>
            <a:lvl2pPr marR="0" lvl="1"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2pPr>
            <a:lvl3pPr marR="0" lvl="2"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3pPr>
            <a:lvl4pPr marR="0" lvl="3"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4pPr>
            <a:lvl5pPr marR="0" lvl="4"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5pPr>
            <a:lvl6pPr marR="0" lvl="5"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6pPr>
            <a:lvl7pPr marR="0" lvl="6"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7pPr>
            <a:lvl8pPr marR="0" lvl="7"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8pPr>
            <a:lvl9pPr marR="0" lvl="8"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9pPr>
          </a:lstStyle>
          <a:p>
            <a:pPr algn="l">
              <a:buSzPts val="4700"/>
            </a:pPr>
            <a:r>
              <a:rPr lang="vi-VN" sz="2400"/>
              <a:t>CRUD: </a:t>
            </a:r>
            <a:r>
              <a:rPr lang="vi-VN" sz="2400" u="sng"/>
              <a:t>TruyenCRUD</a:t>
            </a:r>
          </a:p>
        </p:txBody>
      </p:sp>
      <p:pic>
        <p:nvPicPr>
          <p:cNvPr id="3" name="Picture 2">
            <a:extLst>
              <a:ext uri="{FF2B5EF4-FFF2-40B4-BE49-F238E27FC236}">
                <a16:creationId xmlns:a16="http://schemas.microsoft.com/office/drawing/2014/main" id="{2EFF0309-D1C1-06C1-2C7D-EB1782804756}"/>
              </a:ext>
            </a:extLst>
          </p:cNvPr>
          <p:cNvPicPr>
            <a:picLocks noChangeAspect="1"/>
          </p:cNvPicPr>
          <p:nvPr/>
        </p:nvPicPr>
        <p:blipFill>
          <a:blip r:embed="rId3"/>
          <a:stretch>
            <a:fillRect/>
          </a:stretch>
        </p:blipFill>
        <p:spPr>
          <a:xfrm>
            <a:off x="164283" y="762993"/>
            <a:ext cx="4495091" cy="3820582"/>
          </a:xfrm>
          <a:prstGeom prst="rect">
            <a:avLst/>
          </a:prstGeom>
        </p:spPr>
      </p:pic>
      <p:pic>
        <p:nvPicPr>
          <p:cNvPr id="8" name="Picture 7">
            <a:extLst>
              <a:ext uri="{FF2B5EF4-FFF2-40B4-BE49-F238E27FC236}">
                <a16:creationId xmlns:a16="http://schemas.microsoft.com/office/drawing/2014/main" id="{FE9EBA05-8939-6334-DD84-65444305150D}"/>
              </a:ext>
            </a:extLst>
          </p:cNvPr>
          <p:cNvPicPr>
            <a:picLocks noChangeAspect="1"/>
          </p:cNvPicPr>
          <p:nvPr/>
        </p:nvPicPr>
        <p:blipFill>
          <a:blip r:embed="rId4"/>
          <a:stretch>
            <a:fillRect/>
          </a:stretch>
        </p:blipFill>
        <p:spPr>
          <a:xfrm>
            <a:off x="4732701" y="762993"/>
            <a:ext cx="4279225" cy="4045632"/>
          </a:xfrm>
          <a:prstGeom prst="rect">
            <a:avLst/>
          </a:prstGeom>
        </p:spPr>
      </p:pic>
    </p:spTree>
    <p:extLst>
      <p:ext uri="{BB962C8B-B14F-4D97-AF65-F5344CB8AC3E}">
        <p14:creationId xmlns:p14="http://schemas.microsoft.com/office/powerpoint/2010/main" val="132004937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5" name="Google Shape;335;p40"/>
          <p:cNvSpPr txBox="1">
            <a:spLocks noGrp="1"/>
          </p:cNvSpPr>
          <p:nvPr>
            <p:ph type="subTitle" idx="1"/>
          </p:nvPr>
        </p:nvSpPr>
        <p:spPr>
          <a:xfrm>
            <a:off x="1035737" y="530733"/>
            <a:ext cx="4864500" cy="515758"/>
          </a:xfrm>
          <a:prstGeom prst="rect">
            <a:avLst/>
          </a:prstGeom>
        </p:spPr>
        <p:txBody>
          <a:bodyPr spcFirstLastPara="1" wrap="square" lIns="0" tIns="0" rIns="0" bIns="0" anchor="t" anchorCtr="0">
            <a:noAutofit/>
          </a:bodyPr>
          <a:lstStyle/>
          <a:p>
            <a:pPr marL="285750" lvl="0" indent="-285750" algn="l" rtl="0">
              <a:spcBef>
                <a:spcPts val="0"/>
              </a:spcBef>
              <a:spcAft>
                <a:spcPts val="1200"/>
              </a:spcAft>
              <a:buFont typeface="Arial" panose="020B0604020202020204" pitchFamily="34" charset="0"/>
              <a:buChar char="•"/>
            </a:pPr>
            <a:r>
              <a:rPr lang="vi-VN" sz="1800" b="1"/>
              <a:t>Phương thức getTruyenByCategory:</a:t>
            </a:r>
            <a:endParaRPr lang="vi-VN" sz="1800"/>
          </a:p>
        </p:txBody>
      </p:sp>
      <p:sp>
        <p:nvSpPr>
          <p:cNvPr id="4" name="Google Shape;1460;p74">
            <a:extLst>
              <a:ext uri="{FF2B5EF4-FFF2-40B4-BE49-F238E27FC236}">
                <a16:creationId xmlns:a16="http://schemas.microsoft.com/office/drawing/2014/main" id="{E06D66F6-623E-7896-D86C-7E3B918A78D5}"/>
              </a:ext>
            </a:extLst>
          </p:cNvPr>
          <p:cNvSpPr/>
          <p:nvPr/>
        </p:nvSpPr>
        <p:spPr>
          <a:xfrm>
            <a:off x="7233683" y="-199856"/>
            <a:ext cx="2320494" cy="2476717"/>
          </a:xfrm>
          <a:custGeom>
            <a:avLst/>
            <a:gdLst/>
            <a:ahLst/>
            <a:cxnLst/>
            <a:rect l="l" t="t" r="r" b="b"/>
            <a:pathLst>
              <a:path w="146265" h="156112" extrusionOk="0">
                <a:moveTo>
                  <a:pt x="5411" y="0"/>
                </a:moveTo>
                <a:cubicBezTo>
                  <a:pt x="5411" y="0"/>
                  <a:pt x="1" y="28329"/>
                  <a:pt x="20548" y="36870"/>
                </a:cubicBezTo>
                <a:cubicBezTo>
                  <a:pt x="24058" y="38329"/>
                  <a:pt x="27694" y="38893"/>
                  <a:pt x="31373" y="38893"/>
                </a:cubicBezTo>
                <a:cubicBezTo>
                  <a:pt x="43912" y="38893"/>
                  <a:pt x="56943" y="32338"/>
                  <a:pt x="67152" y="32338"/>
                </a:cubicBezTo>
                <a:cubicBezTo>
                  <a:pt x="71479" y="32338"/>
                  <a:pt x="75300" y="33516"/>
                  <a:pt x="78361" y="36870"/>
                </a:cubicBezTo>
                <a:cubicBezTo>
                  <a:pt x="90793" y="50426"/>
                  <a:pt x="72190" y="65958"/>
                  <a:pt x="96993" y="74500"/>
                </a:cubicBezTo>
                <a:cubicBezTo>
                  <a:pt x="105899" y="77600"/>
                  <a:pt x="114015" y="83740"/>
                  <a:pt x="115717" y="93497"/>
                </a:cubicBezTo>
                <a:cubicBezTo>
                  <a:pt x="117814" y="105503"/>
                  <a:pt x="109060" y="112403"/>
                  <a:pt x="105504" y="122646"/>
                </a:cubicBezTo>
                <a:cubicBezTo>
                  <a:pt x="103559" y="128148"/>
                  <a:pt x="104744" y="135078"/>
                  <a:pt x="107024" y="140245"/>
                </a:cubicBezTo>
                <a:cubicBezTo>
                  <a:pt x="109699" y="146294"/>
                  <a:pt x="114501" y="151218"/>
                  <a:pt x="120580" y="153832"/>
                </a:cubicBezTo>
                <a:cubicBezTo>
                  <a:pt x="124167" y="155413"/>
                  <a:pt x="128027" y="156081"/>
                  <a:pt x="131918" y="156112"/>
                </a:cubicBezTo>
                <a:cubicBezTo>
                  <a:pt x="133438" y="156112"/>
                  <a:pt x="146265" y="155200"/>
                  <a:pt x="146265" y="153650"/>
                </a:cubicBezTo>
                <a:lnTo>
                  <a:pt x="1462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334;p40">
            <a:extLst>
              <a:ext uri="{FF2B5EF4-FFF2-40B4-BE49-F238E27FC236}">
                <a16:creationId xmlns:a16="http://schemas.microsoft.com/office/drawing/2014/main" id="{FEAE93B9-F5CD-D820-686F-47DE22CF7AF3}"/>
              </a:ext>
            </a:extLst>
          </p:cNvPr>
          <p:cNvSpPr txBox="1">
            <a:spLocks/>
          </p:cNvSpPr>
          <p:nvPr/>
        </p:nvSpPr>
        <p:spPr>
          <a:xfrm>
            <a:off x="2985372" y="134480"/>
            <a:ext cx="4864500" cy="6450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marR="0" lvl="0" indent="0" algn="r" rtl="0">
              <a:lnSpc>
                <a:spcPct val="90000"/>
              </a:lnSpc>
              <a:spcBef>
                <a:spcPts val="0"/>
              </a:spcBef>
              <a:spcAft>
                <a:spcPts val="0"/>
              </a:spcAft>
              <a:buClr>
                <a:schemeClr val="dk2"/>
              </a:buClr>
              <a:buSzPts val="5200"/>
              <a:buFont typeface="Commissioner"/>
              <a:buNone/>
              <a:defRPr sz="4500" b="0" i="0" u="none" strike="noStrike" cap="none">
                <a:solidFill>
                  <a:schemeClr val="dk2"/>
                </a:solidFill>
                <a:latin typeface="Commissioner ExtraBold"/>
                <a:ea typeface="Commissioner ExtraBold"/>
                <a:cs typeface="Commissioner ExtraBold"/>
                <a:sym typeface="Commissioner ExtraBold"/>
              </a:defRPr>
            </a:lvl1pPr>
            <a:lvl2pPr marR="0" lvl="1"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2pPr>
            <a:lvl3pPr marR="0" lvl="2"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3pPr>
            <a:lvl4pPr marR="0" lvl="3"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4pPr>
            <a:lvl5pPr marR="0" lvl="4"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5pPr>
            <a:lvl6pPr marR="0" lvl="5"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6pPr>
            <a:lvl7pPr marR="0" lvl="6"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7pPr>
            <a:lvl8pPr marR="0" lvl="7"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8pPr>
            <a:lvl9pPr marR="0" lvl="8"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9pPr>
          </a:lstStyle>
          <a:p>
            <a:pPr algn="l">
              <a:buSzPts val="4700"/>
            </a:pPr>
            <a:r>
              <a:rPr lang="vi-VN" sz="2400"/>
              <a:t>CRUD: </a:t>
            </a:r>
            <a:r>
              <a:rPr lang="vi-VN" sz="2400" u="sng"/>
              <a:t>TruyenCRUD</a:t>
            </a:r>
          </a:p>
        </p:txBody>
      </p:sp>
      <p:sp>
        <p:nvSpPr>
          <p:cNvPr id="7" name="Google Shape;335;p40">
            <a:extLst>
              <a:ext uri="{FF2B5EF4-FFF2-40B4-BE49-F238E27FC236}">
                <a16:creationId xmlns:a16="http://schemas.microsoft.com/office/drawing/2014/main" id="{DDBE5839-9F47-5D01-774B-B7385957D4BF}"/>
              </a:ext>
            </a:extLst>
          </p:cNvPr>
          <p:cNvSpPr txBox="1">
            <a:spLocks/>
          </p:cNvSpPr>
          <p:nvPr/>
        </p:nvSpPr>
        <p:spPr>
          <a:xfrm>
            <a:off x="462090" y="1193998"/>
            <a:ext cx="8461095" cy="907609"/>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2100"/>
              <a:buFont typeface="Syne"/>
              <a:buNone/>
              <a:defRPr sz="1600" b="0" i="0" u="none" strike="noStrike" cap="none">
                <a:solidFill>
                  <a:schemeClr val="dk1"/>
                </a:solidFill>
                <a:latin typeface="Syne"/>
                <a:ea typeface="Syne"/>
                <a:cs typeface="Syne"/>
                <a:sym typeface="Syne"/>
              </a:defRPr>
            </a:lvl1pPr>
            <a:lvl2pPr marL="914400" marR="0" lvl="1"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2pPr>
            <a:lvl3pPr marL="1371600" marR="0" lvl="2"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3pPr>
            <a:lvl4pPr marL="1828800" marR="0" lvl="3"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4pPr>
            <a:lvl5pPr marL="2286000" marR="0" lvl="4"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5pPr>
            <a:lvl6pPr marL="2743200" marR="0" lvl="5"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6pPr>
            <a:lvl7pPr marL="3200400" marR="0" lvl="6"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7pPr>
            <a:lvl8pPr marL="3657600" marR="0" lvl="7"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8pPr>
            <a:lvl9pPr marL="4114800" marR="0" lvl="8"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9pPr>
          </a:lstStyle>
          <a:p>
            <a:pPr marL="285750" indent="-285750" algn="l">
              <a:spcAft>
                <a:spcPts val="1200"/>
              </a:spcAft>
              <a:buFont typeface="Arial" panose="020B0604020202020204" pitchFamily="34" charset="0"/>
              <a:buChar char="•"/>
            </a:pPr>
            <a:r>
              <a:rPr lang="vi-VN" sz="1800"/>
              <a:t>getReadableDatabase(): Được sử dụng để mở kết nối cơ sở dữ liệu chỉ đọc.</a:t>
            </a:r>
          </a:p>
          <a:p>
            <a:pPr marL="285750" indent="-285750" algn="l">
              <a:spcAft>
                <a:spcPts val="1200"/>
              </a:spcAft>
              <a:buFont typeface="Arial" panose="020B0604020202020204" pitchFamily="34" charset="0"/>
              <a:buChar char="•"/>
            </a:pPr>
            <a:r>
              <a:rPr lang="vi-VN" sz="1800"/>
              <a:t>rawQuery(): Được sử dụng để thực hiện câu truy vấn SQL tùy chỉnh (query) trên cơ sở dữ liệu. query là "SELECT * FROM Book WHERE CategoryID = ?", và new String[]{String.valueOf(categoryId)} là mảng tham số cho câu lệnh SQL để xác định CategoryID.</a:t>
            </a:r>
          </a:p>
          <a:p>
            <a:pPr marL="285750" indent="-285750" algn="l">
              <a:spcAft>
                <a:spcPts val="1200"/>
              </a:spcAft>
              <a:buFont typeface="Arial" panose="020B0604020202020204" pitchFamily="34" charset="0"/>
              <a:buChar char="•"/>
            </a:pPr>
            <a:r>
              <a:rPr lang="vi-VN" sz="1800"/>
              <a:t>Cursor: Là một con trỏ chỉ đến kết quả của câu truy vấn. Chúng ta sử dụng moveToNext() để di chuyển con trỏ đến hàng tiếp theo trong kết quả.</a:t>
            </a:r>
          </a:p>
          <a:p>
            <a:pPr marL="0" indent="0" algn="l">
              <a:spcAft>
                <a:spcPts val="1200"/>
              </a:spcAft>
            </a:pPr>
            <a:r>
              <a:rPr lang="vi-VN" sz="1800"/>
              <a:t>=&gt; Phương thức này truy vấn tất cả các cuốn sách thuộc một danh mục cụ thể (categoryId) từ bảng Book và trả về chúng dưới dạng một danh sách các đối tượng Truyen.</a:t>
            </a:r>
          </a:p>
        </p:txBody>
      </p:sp>
    </p:spTree>
    <p:extLst>
      <p:ext uri="{BB962C8B-B14F-4D97-AF65-F5344CB8AC3E}">
        <p14:creationId xmlns:p14="http://schemas.microsoft.com/office/powerpoint/2010/main" val="327290132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5" name="Google Shape;335;p40"/>
          <p:cNvSpPr txBox="1">
            <a:spLocks noGrp="1"/>
          </p:cNvSpPr>
          <p:nvPr>
            <p:ph type="subTitle" idx="1"/>
          </p:nvPr>
        </p:nvSpPr>
        <p:spPr>
          <a:xfrm>
            <a:off x="1111660" y="629942"/>
            <a:ext cx="4417718" cy="515758"/>
          </a:xfrm>
          <a:prstGeom prst="rect">
            <a:avLst/>
          </a:prstGeom>
        </p:spPr>
        <p:txBody>
          <a:bodyPr spcFirstLastPara="1" wrap="square" lIns="0" tIns="0" rIns="0" bIns="0" anchor="t" anchorCtr="0">
            <a:noAutofit/>
          </a:bodyPr>
          <a:lstStyle/>
          <a:p>
            <a:pPr marL="285750" lvl="0" indent="-285750" algn="l" rtl="0">
              <a:spcBef>
                <a:spcPts val="0"/>
              </a:spcBef>
              <a:spcAft>
                <a:spcPts val="1200"/>
              </a:spcAft>
              <a:buFont typeface="Arial" panose="020B0604020202020204" pitchFamily="34" charset="0"/>
              <a:buChar char="•"/>
            </a:pPr>
            <a:r>
              <a:rPr lang="vi-VN" sz="1800" b="1"/>
              <a:t>Phương thức getCurrentDate:</a:t>
            </a:r>
            <a:endParaRPr lang="vi-VN" sz="1800"/>
          </a:p>
        </p:txBody>
      </p:sp>
      <p:sp>
        <p:nvSpPr>
          <p:cNvPr id="4" name="Google Shape;1460;p74">
            <a:extLst>
              <a:ext uri="{FF2B5EF4-FFF2-40B4-BE49-F238E27FC236}">
                <a16:creationId xmlns:a16="http://schemas.microsoft.com/office/drawing/2014/main" id="{E06D66F6-623E-7896-D86C-7E3B918A78D5}"/>
              </a:ext>
            </a:extLst>
          </p:cNvPr>
          <p:cNvSpPr/>
          <p:nvPr/>
        </p:nvSpPr>
        <p:spPr>
          <a:xfrm>
            <a:off x="7233683" y="-199856"/>
            <a:ext cx="2320494" cy="2476717"/>
          </a:xfrm>
          <a:custGeom>
            <a:avLst/>
            <a:gdLst/>
            <a:ahLst/>
            <a:cxnLst/>
            <a:rect l="l" t="t" r="r" b="b"/>
            <a:pathLst>
              <a:path w="146265" h="156112" extrusionOk="0">
                <a:moveTo>
                  <a:pt x="5411" y="0"/>
                </a:moveTo>
                <a:cubicBezTo>
                  <a:pt x="5411" y="0"/>
                  <a:pt x="1" y="28329"/>
                  <a:pt x="20548" y="36870"/>
                </a:cubicBezTo>
                <a:cubicBezTo>
                  <a:pt x="24058" y="38329"/>
                  <a:pt x="27694" y="38893"/>
                  <a:pt x="31373" y="38893"/>
                </a:cubicBezTo>
                <a:cubicBezTo>
                  <a:pt x="43912" y="38893"/>
                  <a:pt x="56943" y="32338"/>
                  <a:pt x="67152" y="32338"/>
                </a:cubicBezTo>
                <a:cubicBezTo>
                  <a:pt x="71479" y="32338"/>
                  <a:pt x="75300" y="33516"/>
                  <a:pt x="78361" y="36870"/>
                </a:cubicBezTo>
                <a:cubicBezTo>
                  <a:pt x="90793" y="50426"/>
                  <a:pt x="72190" y="65958"/>
                  <a:pt x="96993" y="74500"/>
                </a:cubicBezTo>
                <a:cubicBezTo>
                  <a:pt x="105899" y="77600"/>
                  <a:pt x="114015" y="83740"/>
                  <a:pt x="115717" y="93497"/>
                </a:cubicBezTo>
                <a:cubicBezTo>
                  <a:pt x="117814" y="105503"/>
                  <a:pt x="109060" y="112403"/>
                  <a:pt x="105504" y="122646"/>
                </a:cubicBezTo>
                <a:cubicBezTo>
                  <a:pt x="103559" y="128148"/>
                  <a:pt x="104744" y="135078"/>
                  <a:pt x="107024" y="140245"/>
                </a:cubicBezTo>
                <a:cubicBezTo>
                  <a:pt x="109699" y="146294"/>
                  <a:pt x="114501" y="151218"/>
                  <a:pt x="120580" y="153832"/>
                </a:cubicBezTo>
                <a:cubicBezTo>
                  <a:pt x="124167" y="155413"/>
                  <a:pt x="128027" y="156081"/>
                  <a:pt x="131918" y="156112"/>
                </a:cubicBezTo>
                <a:cubicBezTo>
                  <a:pt x="133438" y="156112"/>
                  <a:pt x="146265" y="155200"/>
                  <a:pt x="146265" y="153650"/>
                </a:cubicBezTo>
                <a:lnTo>
                  <a:pt x="1462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334;p40">
            <a:extLst>
              <a:ext uri="{FF2B5EF4-FFF2-40B4-BE49-F238E27FC236}">
                <a16:creationId xmlns:a16="http://schemas.microsoft.com/office/drawing/2014/main" id="{FEAE93B9-F5CD-D820-686F-47DE22CF7AF3}"/>
              </a:ext>
            </a:extLst>
          </p:cNvPr>
          <p:cNvSpPr txBox="1">
            <a:spLocks/>
          </p:cNvSpPr>
          <p:nvPr/>
        </p:nvSpPr>
        <p:spPr>
          <a:xfrm>
            <a:off x="2985372" y="95262"/>
            <a:ext cx="4864500" cy="6450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marR="0" lvl="0" indent="0" algn="r" rtl="0">
              <a:lnSpc>
                <a:spcPct val="90000"/>
              </a:lnSpc>
              <a:spcBef>
                <a:spcPts val="0"/>
              </a:spcBef>
              <a:spcAft>
                <a:spcPts val="0"/>
              </a:spcAft>
              <a:buClr>
                <a:schemeClr val="dk2"/>
              </a:buClr>
              <a:buSzPts val="5200"/>
              <a:buFont typeface="Commissioner"/>
              <a:buNone/>
              <a:defRPr sz="4500" b="0" i="0" u="none" strike="noStrike" cap="none">
                <a:solidFill>
                  <a:schemeClr val="dk2"/>
                </a:solidFill>
                <a:latin typeface="Commissioner ExtraBold"/>
                <a:ea typeface="Commissioner ExtraBold"/>
                <a:cs typeface="Commissioner ExtraBold"/>
                <a:sym typeface="Commissioner ExtraBold"/>
              </a:defRPr>
            </a:lvl1pPr>
            <a:lvl2pPr marR="0" lvl="1"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2pPr>
            <a:lvl3pPr marR="0" lvl="2"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3pPr>
            <a:lvl4pPr marR="0" lvl="3"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4pPr>
            <a:lvl5pPr marR="0" lvl="4"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5pPr>
            <a:lvl6pPr marR="0" lvl="5"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6pPr>
            <a:lvl7pPr marR="0" lvl="6"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7pPr>
            <a:lvl8pPr marR="0" lvl="7"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8pPr>
            <a:lvl9pPr marR="0" lvl="8"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9pPr>
          </a:lstStyle>
          <a:p>
            <a:pPr algn="l">
              <a:buSzPts val="4700"/>
            </a:pPr>
            <a:r>
              <a:rPr lang="vi-VN" sz="2400"/>
              <a:t>CRUD: </a:t>
            </a:r>
            <a:r>
              <a:rPr lang="vi-VN" sz="2400" u="sng"/>
              <a:t>TruyenCRUD</a:t>
            </a:r>
          </a:p>
        </p:txBody>
      </p:sp>
      <p:sp>
        <p:nvSpPr>
          <p:cNvPr id="7" name="Google Shape;335;p40">
            <a:extLst>
              <a:ext uri="{FF2B5EF4-FFF2-40B4-BE49-F238E27FC236}">
                <a16:creationId xmlns:a16="http://schemas.microsoft.com/office/drawing/2014/main" id="{DDBE5839-9F47-5D01-774B-B7385957D4BF}"/>
              </a:ext>
            </a:extLst>
          </p:cNvPr>
          <p:cNvSpPr txBox="1">
            <a:spLocks/>
          </p:cNvSpPr>
          <p:nvPr/>
        </p:nvSpPr>
        <p:spPr>
          <a:xfrm>
            <a:off x="129607" y="2583090"/>
            <a:ext cx="9014394" cy="907609"/>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2100"/>
              <a:buFont typeface="Syne"/>
              <a:buNone/>
              <a:defRPr sz="1600" b="0" i="0" u="none" strike="noStrike" cap="none">
                <a:solidFill>
                  <a:schemeClr val="dk1"/>
                </a:solidFill>
                <a:latin typeface="Syne"/>
                <a:ea typeface="Syne"/>
                <a:cs typeface="Syne"/>
                <a:sym typeface="Syne"/>
              </a:defRPr>
            </a:lvl1pPr>
            <a:lvl2pPr marL="914400" marR="0" lvl="1"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2pPr>
            <a:lvl3pPr marL="1371600" marR="0" lvl="2"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3pPr>
            <a:lvl4pPr marL="1828800" marR="0" lvl="3"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4pPr>
            <a:lvl5pPr marL="2286000" marR="0" lvl="4"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5pPr>
            <a:lvl6pPr marL="2743200" marR="0" lvl="5"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6pPr>
            <a:lvl7pPr marL="3200400" marR="0" lvl="6"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7pPr>
            <a:lvl8pPr marL="3657600" marR="0" lvl="7"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8pPr>
            <a:lvl9pPr marL="4114800" marR="0" lvl="8"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9pPr>
          </a:lstStyle>
          <a:p>
            <a:pPr marL="285750" indent="-285750" algn="l">
              <a:spcAft>
                <a:spcPts val="1200"/>
              </a:spcAft>
              <a:buFont typeface="Arial" panose="020B0604020202020204" pitchFamily="34" charset="0"/>
              <a:buChar char="•"/>
            </a:pPr>
            <a:r>
              <a:rPr lang="vi-VN" sz="1800"/>
              <a:t>SimpleDateFormat: Lớp SimpleDateFormat được sử dụng để định dạng ngày và giờ.</a:t>
            </a:r>
          </a:p>
          <a:p>
            <a:pPr marL="285750" indent="-285750" algn="l">
              <a:spcAft>
                <a:spcPts val="1200"/>
              </a:spcAft>
              <a:buFont typeface="Arial" panose="020B0604020202020204" pitchFamily="34" charset="0"/>
              <a:buChar char="•"/>
            </a:pPr>
            <a:r>
              <a:rPr lang="vi-VN" sz="1800"/>
              <a:t>format(): Phương thức format() của SimpleDateFormat được gọi để định dạng ngày hiện tại (new Date()) thành chuỗi theo định dạng đã chỉ định.</a:t>
            </a:r>
          </a:p>
          <a:p>
            <a:pPr marL="0" indent="0" algn="l">
              <a:spcAft>
                <a:spcPts val="1200"/>
              </a:spcAft>
            </a:pPr>
            <a:r>
              <a:rPr lang="vi-VN" sz="1800"/>
              <a:t>=&gt; Phương thức này trả về ngày hiện tại trong định dạng yyyy-MM-dd HH:mm:ss.</a:t>
            </a:r>
          </a:p>
        </p:txBody>
      </p:sp>
      <p:pic>
        <p:nvPicPr>
          <p:cNvPr id="5" name="Picture 4">
            <a:extLst>
              <a:ext uri="{FF2B5EF4-FFF2-40B4-BE49-F238E27FC236}">
                <a16:creationId xmlns:a16="http://schemas.microsoft.com/office/drawing/2014/main" id="{35083DF8-CF73-9C4F-E275-96BBEDCCE7E3}"/>
              </a:ext>
            </a:extLst>
          </p:cNvPr>
          <p:cNvPicPr>
            <a:picLocks noChangeAspect="1"/>
          </p:cNvPicPr>
          <p:nvPr/>
        </p:nvPicPr>
        <p:blipFill>
          <a:blip r:embed="rId3"/>
          <a:stretch>
            <a:fillRect/>
          </a:stretch>
        </p:blipFill>
        <p:spPr>
          <a:xfrm>
            <a:off x="363445" y="1061037"/>
            <a:ext cx="8150069" cy="1238685"/>
          </a:xfrm>
          <a:prstGeom prst="rect">
            <a:avLst/>
          </a:prstGeom>
        </p:spPr>
      </p:pic>
    </p:spTree>
    <p:extLst>
      <p:ext uri="{BB962C8B-B14F-4D97-AF65-F5344CB8AC3E}">
        <p14:creationId xmlns:p14="http://schemas.microsoft.com/office/powerpoint/2010/main" val="131358037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5" name="Google Shape;335;p40"/>
          <p:cNvSpPr txBox="1">
            <a:spLocks noGrp="1"/>
          </p:cNvSpPr>
          <p:nvPr>
            <p:ph type="subTitle" idx="1"/>
          </p:nvPr>
        </p:nvSpPr>
        <p:spPr>
          <a:xfrm>
            <a:off x="1111660" y="629942"/>
            <a:ext cx="4417718" cy="515758"/>
          </a:xfrm>
          <a:prstGeom prst="rect">
            <a:avLst/>
          </a:prstGeom>
        </p:spPr>
        <p:txBody>
          <a:bodyPr spcFirstLastPara="1" wrap="square" lIns="0" tIns="0" rIns="0" bIns="0" anchor="t" anchorCtr="0">
            <a:noAutofit/>
          </a:bodyPr>
          <a:lstStyle/>
          <a:p>
            <a:pPr marL="285750" lvl="0" indent="-285750" algn="l" rtl="0">
              <a:spcBef>
                <a:spcPts val="0"/>
              </a:spcBef>
              <a:spcAft>
                <a:spcPts val="1200"/>
              </a:spcAft>
              <a:buFont typeface="Arial" panose="020B0604020202020204" pitchFamily="34" charset="0"/>
              <a:buChar char="•"/>
            </a:pPr>
            <a:r>
              <a:rPr lang="vi-VN" sz="1800" b="1"/>
              <a:t>Phương thức addOrder:</a:t>
            </a:r>
            <a:endParaRPr lang="vi-VN" sz="1800"/>
          </a:p>
        </p:txBody>
      </p:sp>
      <p:sp>
        <p:nvSpPr>
          <p:cNvPr id="4" name="Google Shape;1460;p74">
            <a:extLst>
              <a:ext uri="{FF2B5EF4-FFF2-40B4-BE49-F238E27FC236}">
                <a16:creationId xmlns:a16="http://schemas.microsoft.com/office/drawing/2014/main" id="{E06D66F6-623E-7896-D86C-7E3B918A78D5}"/>
              </a:ext>
            </a:extLst>
          </p:cNvPr>
          <p:cNvSpPr/>
          <p:nvPr/>
        </p:nvSpPr>
        <p:spPr>
          <a:xfrm>
            <a:off x="7233683" y="-199856"/>
            <a:ext cx="2320494" cy="2476717"/>
          </a:xfrm>
          <a:custGeom>
            <a:avLst/>
            <a:gdLst/>
            <a:ahLst/>
            <a:cxnLst/>
            <a:rect l="l" t="t" r="r" b="b"/>
            <a:pathLst>
              <a:path w="146265" h="156112" extrusionOk="0">
                <a:moveTo>
                  <a:pt x="5411" y="0"/>
                </a:moveTo>
                <a:cubicBezTo>
                  <a:pt x="5411" y="0"/>
                  <a:pt x="1" y="28329"/>
                  <a:pt x="20548" y="36870"/>
                </a:cubicBezTo>
                <a:cubicBezTo>
                  <a:pt x="24058" y="38329"/>
                  <a:pt x="27694" y="38893"/>
                  <a:pt x="31373" y="38893"/>
                </a:cubicBezTo>
                <a:cubicBezTo>
                  <a:pt x="43912" y="38893"/>
                  <a:pt x="56943" y="32338"/>
                  <a:pt x="67152" y="32338"/>
                </a:cubicBezTo>
                <a:cubicBezTo>
                  <a:pt x="71479" y="32338"/>
                  <a:pt x="75300" y="33516"/>
                  <a:pt x="78361" y="36870"/>
                </a:cubicBezTo>
                <a:cubicBezTo>
                  <a:pt x="90793" y="50426"/>
                  <a:pt x="72190" y="65958"/>
                  <a:pt x="96993" y="74500"/>
                </a:cubicBezTo>
                <a:cubicBezTo>
                  <a:pt x="105899" y="77600"/>
                  <a:pt x="114015" y="83740"/>
                  <a:pt x="115717" y="93497"/>
                </a:cubicBezTo>
                <a:cubicBezTo>
                  <a:pt x="117814" y="105503"/>
                  <a:pt x="109060" y="112403"/>
                  <a:pt x="105504" y="122646"/>
                </a:cubicBezTo>
                <a:cubicBezTo>
                  <a:pt x="103559" y="128148"/>
                  <a:pt x="104744" y="135078"/>
                  <a:pt x="107024" y="140245"/>
                </a:cubicBezTo>
                <a:cubicBezTo>
                  <a:pt x="109699" y="146294"/>
                  <a:pt x="114501" y="151218"/>
                  <a:pt x="120580" y="153832"/>
                </a:cubicBezTo>
                <a:cubicBezTo>
                  <a:pt x="124167" y="155413"/>
                  <a:pt x="128027" y="156081"/>
                  <a:pt x="131918" y="156112"/>
                </a:cubicBezTo>
                <a:cubicBezTo>
                  <a:pt x="133438" y="156112"/>
                  <a:pt x="146265" y="155200"/>
                  <a:pt x="146265" y="153650"/>
                </a:cubicBezTo>
                <a:lnTo>
                  <a:pt x="1462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334;p40">
            <a:extLst>
              <a:ext uri="{FF2B5EF4-FFF2-40B4-BE49-F238E27FC236}">
                <a16:creationId xmlns:a16="http://schemas.microsoft.com/office/drawing/2014/main" id="{FEAE93B9-F5CD-D820-686F-47DE22CF7AF3}"/>
              </a:ext>
            </a:extLst>
          </p:cNvPr>
          <p:cNvSpPr txBox="1">
            <a:spLocks/>
          </p:cNvSpPr>
          <p:nvPr/>
        </p:nvSpPr>
        <p:spPr>
          <a:xfrm>
            <a:off x="2985372" y="95262"/>
            <a:ext cx="4864500" cy="6450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marR="0" lvl="0" indent="0" algn="r" rtl="0">
              <a:lnSpc>
                <a:spcPct val="90000"/>
              </a:lnSpc>
              <a:spcBef>
                <a:spcPts val="0"/>
              </a:spcBef>
              <a:spcAft>
                <a:spcPts val="0"/>
              </a:spcAft>
              <a:buClr>
                <a:schemeClr val="dk2"/>
              </a:buClr>
              <a:buSzPts val="5200"/>
              <a:buFont typeface="Commissioner"/>
              <a:buNone/>
              <a:defRPr sz="4500" b="0" i="0" u="none" strike="noStrike" cap="none">
                <a:solidFill>
                  <a:schemeClr val="dk2"/>
                </a:solidFill>
                <a:latin typeface="Commissioner ExtraBold"/>
                <a:ea typeface="Commissioner ExtraBold"/>
                <a:cs typeface="Commissioner ExtraBold"/>
                <a:sym typeface="Commissioner ExtraBold"/>
              </a:defRPr>
            </a:lvl1pPr>
            <a:lvl2pPr marR="0" lvl="1"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2pPr>
            <a:lvl3pPr marR="0" lvl="2"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3pPr>
            <a:lvl4pPr marR="0" lvl="3"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4pPr>
            <a:lvl5pPr marR="0" lvl="4"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5pPr>
            <a:lvl6pPr marR="0" lvl="5"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6pPr>
            <a:lvl7pPr marR="0" lvl="6"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7pPr>
            <a:lvl8pPr marR="0" lvl="7"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8pPr>
            <a:lvl9pPr marR="0" lvl="8"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9pPr>
          </a:lstStyle>
          <a:p>
            <a:pPr algn="l">
              <a:buSzPts val="4700"/>
            </a:pPr>
            <a:r>
              <a:rPr lang="vi-VN" sz="2400"/>
              <a:t>CRUD: </a:t>
            </a:r>
            <a:r>
              <a:rPr lang="vi-VN" sz="2400" u="sng"/>
              <a:t>TruyenCRUD</a:t>
            </a:r>
          </a:p>
        </p:txBody>
      </p:sp>
      <p:pic>
        <p:nvPicPr>
          <p:cNvPr id="3" name="Picture 2">
            <a:extLst>
              <a:ext uri="{FF2B5EF4-FFF2-40B4-BE49-F238E27FC236}">
                <a16:creationId xmlns:a16="http://schemas.microsoft.com/office/drawing/2014/main" id="{564CF862-ADEA-9D91-B510-354870326727}"/>
              </a:ext>
            </a:extLst>
          </p:cNvPr>
          <p:cNvPicPr>
            <a:picLocks noChangeAspect="1"/>
          </p:cNvPicPr>
          <p:nvPr/>
        </p:nvPicPr>
        <p:blipFill>
          <a:blip r:embed="rId3"/>
          <a:stretch>
            <a:fillRect/>
          </a:stretch>
        </p:blipFill>
        <p:spPr>
          <a:xfrm>
            <a:off x="725587" y="1399452"/>
            <a:ext cx="8068503" cy="2385470"/>
          </a:xfrm>
          <a:prstGeom prst="rect">
            <a:avLst/>
          </a:prstGeom>
        </p:spPr>
      </p:pic>
    </p:spTree>
    <p:extLst>
      <p:ext uri="{BB962C8B-B14F-4D97-AF65-F5344CB8AC3E}">
        <p14:creationId xmlns:p14="http://schemas.microsoft.com/office/powerpoint/2010/main" val="68215355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5" name="Google Shape;335;p40"/>
          <p:cNvSpPr txBox="1">
            <a:spLocks noGrp="1"/>
          </p:cNvSpPr>
          <p:nvPr>
            <p:ph type="subTitle" idx="1"/>
          </p:nvPr>
        </p:nvSpPr>
        <p:spPr>
          <a:xfrm>
            <a:off x="1111660" y="629942"/>
            <a:ext cx="4417718" cy="515758"/>
          </a:xfrm>
          <a:prstGeom prst="rect">
            <a:avLst/>
          </a:prstGeom>
        </p:spPr>
        <p:txBody>
          <a:bodyPr spcFirstLastPara="1" wrap="square" lIns="0" tIns="0" rIns="0" bIns="0" anchor="t" anchorCtr="0">
            <a:noAutofit/>
          </a:bodyPr>
          <a:lstStyle/>
          <a:p>
            <a:pPr marL="285750" lvl="0" indent="-285750" algn="l" rtl="0">
              <a:spcBef>
                <a:spcPts val="0"/>
              </a:spcBef>
              <a:spcAft>
                <a:spcPts val="1200"/>
              </a:spcAft>
              <a:buFont typeface="Arial" panose="020B0604020202020204" pitchFamily="34" charset="0"/>
              <a:buChar char="•"/>
            </a:pPr>
            <a:r>
              <a:rPr lang="vi-VN" sz="1800" b="1"/>
              <a:t>Phương thức addOrder:</a:t>
            </a:r>
            <a:endParaRPr lang="vi-VN" sz="1800"/>
          </a:p>
        </p:txBody>
      </p:sp>
      <p:sp>
        <p:nvSpPr>
          <p:cNvPr id="4" name="Google Shape;1460;p74">
            <a:extLst>
              <a:ext uri="{FF2B5EF4-FFF2-40B4-BE49-F238E27FC236}">
                <a16:creationId xmlns:a16="http://schemas.microsoft.com/office/drawing/2014/main" id="{E06D66F6-623E-7896-D86C-7E3B918A78D5}"/>
              </a:ext>
            </a:extLst>
          </p:cNvPr>
          <p:cNvSpPr/>
          <p:nvPr/>
        </p:nvSpPr>
        <p:spPr>
          <a:xfrm>
            <a:off x="7233683" y="-199856"/>
            <a:ext cx="2320494" cy="2476717"/>
          </a:xfrm>
          <a:custGeom>
            <a:avLst/>
            <a:gdLst/>
            <a:ahLst/>
            <a:cxnLst/>
            <a:rect l="l" t="t" r="r" b="b"/>
            <a:pathLst>
              <a:path w="146265" h="156112" extrusionOk="0">
                <a:moveTo>
                  <a:pt x="5411" y="0"/>
                </a:moveTo>
                <a:cubicBezTo>
                  <a:pt x="5411" y="0"/>
                  <a:pt x="1" y="28329"/>
                  <a:pt x="20548" y="36870"/>
                </a:cubicBezTo>
                <a:cubicBezTo>
                  <a:pt x="24058" y="38329"/>
                  <a:pt x="27694" y="38893"/>
                  <a:pt x="31373" y="38893"/>
                </a:cubicBezTo>
                <a:cubicBezTo>
                  <a:pt x="43912" y="38893"/>
                  <a:pt x="56943" y="32338"/>
                  <a:pt x="67152" y="32338"/>
                </a:cubicBezTo>
                <a:cubicBezTo>
                  <a:pt x="71479" y="32338"/>
                  <a:pt x="75300" y="33516"/>
                  <a:pt x="78361" y="36870"/>
                </a:cubicBezTo>
                <a:cubicBezTo>
                  <a:pt x="90793" y="50426"/>
                  <a:pt x="72190" y="65958"/>
                  <a:pt x="96993" y="74500"/>
                </a:cubicBezTo>
                <a:cubicBezTo>
                  <a:pt x="105899" y="77600"/>
                  <a:pt x="114015" y="83740"/>
                  <a:pt x="115717" y="93497"/>
                </a:cubicBezTo>
                <a:cubicBezTo>
                  <a:pt x="117814" y="105503"/>
                  <a:pt x="109060" y="112403"/>
                  <a:pt x="105504" y="122646"/>
                </a:cubicBezTo>
                <a:cubicBezTo>
                  <a:pt x="103559" y="128148"/>
                  <a:pt x="104744" y="135078"/>
                  <a:pt x="107024" y="140245"/>
                </a:cubicBezTo>
                <a:cubicBezTo>
                  <a:pt x="109699" y="146294"/>
                  <a:pt x="114501" y="151218"/>
                  <a:pt x="120580" y="153832"/>
                </a:cubicBezTo>
                <a:cubicBezTo>
                  <a:pt x="124167" y="155413"/>
                  <a:pt x="128027" y="156081"/>
                  <a:pt x="131918" y="156112"/>
                </a:cubicBezTo>
                <a:cubicBezTo>
                  <a:pt x="133438" y="156112"/>
                  <a:pt x="146265" y="155200"/>
                  <a:pt x="146265" y="153650"/>
                </a:cubicBezTo>
                <a:lnTo>
                  <a:pt x="1462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334;p40">
            <a:extLst>
              <a:ext uri="{FF2B5EF4-FFF2-40B4-BE49-F238E27FC236}">
                <a16:creationId xmlns:a16="http://schemas.microsoft.com/office/drawing/2014/main" id="{FEAE93B9-F5CD-D820-686F-47DE22CF7AF3}"/>
              </a:ext>
            </a:extLst>
          </p:cNvPr>
          <p:cNvSpPr txBox="1">
            <a:spLocks/>
          </p:cNvSpPr>
          <p:nvPr/>
        </p:nvSpPr>
        <p:spPr>
          <a:xfrm>
            <a:off x="2985372" y="95262"/>
            <a:ext cx="4864500" cy="6450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marR="0" lvl="0" indent="0" algn="r" rtl="0">
              <a:lnSpc>
                <a:spcPct val="90000"/>
              </a:lnSpc>
              <a:spcBef>
                <a:spcPts val="0"/>
              </a:spcBef>
              <a:spcAft>
                <a:spcPts val="0"/>
              </a:spcAft>
              <a:buClr>
                <a:schemeClr val="dk2"/>
              </a:buClr>
              <a:buSzPts val="5200"/>
              <a:buFont typeface="Commissioner"/>
              <a:buNone/>
              <a:defRPr sz="4500" b="0" i="0" u="none" strike="noStrike" cap="none">
                <a:solidFill>
                  <a:schemeClr val="dk2"/>
                </a:solidFill>
                <a:latin typeface="Commissioner ExtraBold"/>
                <a:ea typeface="Commissioner ExtraBold"/>
                <a:cs typeface="Commissioner ExtraBold"/>
                <a:sym typeface="Commissioner ExtraBold"/>
              </a:defRPr>
            </a:lvl1pPr>
            <a:lvl2pPr marR="0" lvl="1"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2pPr>
            <a:lvl3pPr marR="0" lvl="2"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3pPr>
            <a:lvl4pPr marR="0" lvl="3"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4pPr>
            <a:lvl5pPr marR="0" lvl="4"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5pPr>
            <a:lvl6pPr marR="0" lvl="5"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6pPr>
            <a:lvl7pPr marR="0" lvl="6"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7pPr>
            <a:lvl8pPr marR="0" lvl="7"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8pPr>
            <a:lvl9pPr marR="0" lvl="8"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9pPr>
          </a:lstStyle>
          <a:p>
            <a:pPr algn="l">
              <a:buSzPts val="4700"/>
            </a:pPr>
            <a:r>
              <a:rPr lang="vi-VN" sz="2400"/>
              <a:t>CRUD: </a:t>
            </a:r>
            <a:r>
              <a:rPr lang="vi-VN" sz="2400" u="sng"/>
              <a:t>TruyenCRUD</a:t>
            </a:r>
          </a:p>
        </p:txBody>
      </p:sp>
      <p:sp>
        <p:nvSpPr>
          <p:cNvPr id="7" name="Google Shape;335;p40">
            <a:extLst>
              <a:ext uri="{FF2B5EF4-FFF2-40B4-BE49-F238E27FC236}">
                <a16:creationId xmlns:a16="http://schemas.microsoft.com/office/drawing/2014/main" id="{DDBE5839-9F47-5D01-774B-B7385957D4BF}"/>
              </a:ext>
            </a:extLst>
          </p:cNvPr>
          <p:cNvSpPr txBox="1">
            <a:spLocks/>
          </p:cNvSpPr>
          <p:nvPr/>
        </p:nvSpPr>
        <p:spPr>
          <a:xfrm>
            <a:off x="129606" y="1369252"/>
            <a:ext cx="9014394" cy="907609"/>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2100"/>
              <a:buFont typeface="Syne"/>
              <a:buNone/>
              <a:defRPr sz="1600" b="0" i="0" u="none" strike="noStrike" cap="none">
                <a:solidFill>
                  <a:schemeClr val="dk1"/>
                </a:solidFill>
                <a:latin typeface="Syne"/>
                <a:ea typeface="Syne"/>
                <a:cs typeface="Syne"/>
                <a:sym typeface="Syne"/>
              </a:defRPr>
            </a:lvl1pPr>
            <a:lvl2pPr marL="914400" marR="0" lvl="1"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2pPr>
            <a:lvl3pPr marL="1371600" marR="0" lvl="2"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3pPr>
            <a:lvl4pPr marL="1828800" marR="0" lvl="3"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4pPr>
            <a:lvl5pPr marL="2286000" marR="0" lvl="4"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5pPr>
            <a:lvl6pPr marL="2743200" marR="0" lvl="5"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6pPr>
            <a:lvl7pPr marL="3200400" marR="0" lvl="6"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7pPr>
            <a:lvl8pPr marL="3657600" marR="0" lvl="7"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8pPr>
            <a:lvl9pPr marL="4114800" marR="0" lvl="8"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9pPr>
          </a:lstStyle>
          <a:p>
            <a:pPr marL="285750" indent="-285750" algn="l">
              <a:spcAft>
                <a:spcPts val="1200"/>
              </a:spcAft>
              <a:buFont typeface="Arial" panose="020B0604020202020204" pitchFamily="34" charset="0"/>
              <a:buChar char="•"/>
            </a:pPr>
            <a:r>
              <a:rPr lang="vi-VN" sz="1800"/>
              <a:t>ContentValues: Đối tượng ContentValues được sử dụng để đưa dữ liệu vào cơ sở dữ liệu. Các cặp key-value trong ContentValues tương ứng với tên cột và giá trị của bản ghi cần thêm.</a:t>
            </a:r>
          </a:p>
          <a:p>
            <a:pPr marL="285750" indent="-285750" algn="l">
              <a:spcAft>
                <a:spcPts val="1200"/>
              </a:spcAft>
              <a:buFont typeface="Arial" panose="020B0604020202020204" pitchFamily="34" charset="0"/>
              <a:buChar char="•"/>
            </a:pPr>
            <a:r>
              <a:rPr lang="vi-VN" sz="1800"/>
              <a:t>getCurrentDate(): Phương thức này trả về ngày hiện tại dưới dạng chuỗi trong định dạng yyyy-MM-dd HH:mm:ss.</a:t>
            </a:r>
          </a:p>
          <a:p>
            <a:pPr marL="285750" indent="-285750" algn="l">
              <a:spcAft>
                <a:spcPts val="1200"/>
              </a:spcAft>
              <a:buFont typeface="Arial" panose="020B0604020202020204" pitchFamily="34" charset="0"/>
              <a:buChar char="•"/>
            </a:pPr>
            <a:r>
              <a:rPr lang="vi-VN" sz="1800"/>
              <a:t>insert(): Phương thức insert() của SQLiteDatabase được gọi để thực hiện thêm bản ghi vào bảng Orders. Nó trả về ID của hàng vừa được thêm vào, hoặc -1 nếu có lỗi.</a:t>
            </a:r>
          </a:p>
          <a:p>
            <a:pPr marL="0" indent="0" algn="l">
              <a:spcAft>
                <a:spcPts val="1200"/>
              </a:spcAft>
            </a:pPr>
            <a:r>
              <a:rPr lang="vi-VN" sz="1800"/>
              <a:t>=&gt; Phương thức này thêm một đơn hàng mới vào bảng Orders.</a:t>
            </a:r>
          </a:p>
        </p:txBody>
      </p:sp>
    </p:spTree>
    <p:extLst>
      <p:ext uri="{BB962C8B-B14F-4D97-AF65-F5344CB8AC3E}">
        <p14:creationId xmlns:p14="http://schemas.microsoft.com/office/powerpoint/2010/main" val="226614300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5" name="Google Shape;335;p40"/>
          <p:cNvSpPr txBox="1">
            <a:spLocks noGrp="1"/>
          </p:cNvSpPr>
          <p:nvPr>
            <p:ph type="subTitle" idx="1"/>
          </p:nvPr>
        </p:nvSpPr>
        <p:spPr>
          <a:xfrm>
            <a:off x="1111660" y="629942"/>
            <a:ext cx="4417718" cy="515758"/>
          </a:xfrm>
          <a:prstGeom prst="rect">
            <a:avLst/>
          </a:prstGeom>
        </p:spPr>
        <p:txBody>
          <a:bodyPr spcFirstLastPara="1" wrap="square" lIns="0" tIns="0" rIns="0" bIns="0" anchor="t" anchorCtr="0">
            <a:noAutofit/>
          </a:bodyPr>
          <a:lstStyle/>
          <a:p>
            <a:pPr marL="285750" lvl="0" indent="-285750" algn="l" rtl="0">
              <a:spcBef>
                <a:spcPts val="0"/>
              </a:spcBef>
              <a:spcAft>
                <a:spcPts val="1200"/>
              </a:spcAft>
              <a:buFont typeface="Arial" panose="020B0604020202020204" pitchFamily="34" charset="0"/>
              <a:buChar char="•"/>
            </a:pPr>
            <a:r>
              <a:rPr lang="vi-VN" sz="1800" b="1"/>
              <a:t>Phương thức addChiTietOrder:</a:t>
            </a:r>
            <a:endParaRPr lang="vi-VN" sz="1800"/>
          </a:p>
        </p:txBody>
      </p:sp>
      <p:sp>
        <p:nvSpPr>
          <p:cNvPr id="4" name="Google Shape;1460;p74">
            <a:extLst>
              <a:ext uri="{FF2B5EF4-FFF2-40B4-BE49-F238E27FC236}">
                <a16:creationId xmlns:a16="http://schemas.microsoft.com/office/drawing/2014/main" id="{E06D66F6-623E-7896-D86C-7E3B918A78D5}"/>
              </a:ext>
            </a:extLst>
          </p:cNvPr>
          <p:cNvSpPr/>
          <p:nvPr/>
        </p:nvSpPr>
        <p:spPr>
          <a:xfrm>
            <a:off x="7233683" y="-199856"/>
            <a:ext cx="2320494" cy="2476717"/>
          </a:xfrm>
          <a:custGeom>
            <a:avLst/>
            <a:gdLst/>
            <a:ahLst/>
            <a:cxnLst/>
            <a:rect l="l" t="t" r="r" b="b"/>
            <a:pathLst>
              <a:path w="146265" h="156112" extrusionOk="0">
                <a:moveTo>
                  <a:pt x="5411" y="0"/>
                </a:moveTo>
                <a:cubicBezTo>
                  <a:pt x="5411" y="0"/>
                  <a:pt x="1" y="28329"/>
                  <a:pt x="20548" y="36870"/>
                </a:cubicBezTo>
                <a:cubicBezTo>
                  <a:pt x="24058" y="38329"/>
                  <a:pt x="27694" y="38893"/>
                  <a:pt x="31373" y="38893"/>
                </a:cubicBezTo>
                <a:cubicBezTo>
                  <a:pt x="43912" y="38893"/>
                  <a:pt x="56943" y="32338"/>
                  <a:pt x="67152" y="32338"/>
                </a:cubicBezTo>
                <a:cubicBezTo>
                  <a:pt x="71479" y="32338"/>
                  <a:pt x="75300" y="33516"/>
                  <a:pt x="78361" y="36870"/>
                </a:cubicBezTo>
                <a:cubicBezTo>
                  <a:pt x="90793" y="50426"/>
                  <a:pt x="72190" y="65958"/>
                  <a:pt x="96993" y="74500"/>
                </a:cubicBezTo>
                <a:cubicBezTo>
                  <a:pt x="105899" y="77600"/>
                  <a:pt x="114015" y="83740"/>
                  <a:pt x="115717" y="93497"/>
                </a:cubicBezTo>
                <a:cubicBezTo>
                  <a:pt x="117814" y="105503"/>
                  <a:pt x="109060" y="112403"/>
                  <a:pt x="105504" y="122646"/>
                </a:cubicBezTo>
                <a:cubicBezTo>
                  <a:pt x="103559" y="128148"/>
                  <a:pt x="104744" y="135078"/>
                  <a:pt x="107024" y="140245"/>
                </a:cubicBezTo>
                <a:cubicBezTo>
                  <a:pt x="109699" y="146294"/>
                  <a:pt x="114501" y="151218"/>
                  <a:pt x="120580" y="153832"/>
                </a:cubicBezTo>
                <a:cubicBezTo>
                  <a:pt x="124167" y="155413"/>
                  <a:pt x="128027" y="156081"/>
                  <a:pt x="131918" y="156112"/>
                </a:cubicBezTo>
                <a:cubicBezTo>
                  <a:pt x="133438" y="156112"/>
                  <a:pt x="146265" y="155200"/>
                  <a:pt x="146265" y="153650"/>
                </a:cubicBezTo>
                <a:lnTo>
                  <a:pt x="1462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334;p40">
            <a:extLst>
              <a:ext uri="{FF2B5EF4-FFF2-40B4-BE49-F238E27FC236}">
                <a16:creationId xmlns:a16="http://schemas.microsoft.com/office/drawing/2014/main" id="{FEAE93B9-F5CD-D820-686F-47DE22CF7AF3}"/>
              </a:ext>
            </a:extLst>
          </p:cNvPr>
          <p:cNvSpPr txBox="1">
            <a:spLocks/>
          </p:cNvSpPr>
          <p:nvPr/>
        </p:nvSpPr>
        <p:spPr>
          <a:xfrm>
            <a:off x="2985372" y="95262"/>
            <a:ext cx="4864500" cy="6450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marR="0" lvl="0" indent="0" algn="r" rtl="0">
              <a:lnSpc>
                <a:spcPct val="90000"/>
              </a:lnSpc>
              <a:spcBef>
                <a:spcPts val="0"/>
              </a:spcBef>
              <a:spcAft>
                <a:spcPts val="0"/>
              </a:spcAft>
              <a:buClr>
                <a:schemeClr val="dk2"/>
              </a:buClr>
              <a:buSzPts val="5200"/>
              <a:buFont typeface="Commissioner"/>
              <a:buNone/>
              <a:defRPr sz="4500" b="0" i="0" u="none" strike="noStrike" cap="none">
                <a:solidFill>
                  <a:schemeClr val="dk2"/>
                </a:solidFill>
                <a:latin typeface="Commissioner ExtraBold"/>
                <a:ea typeface="Commissioner ExtraBold"/>
                <a:cs typeface="Commissioner ExtraBold"/>
                <a:sym typeface="Commissioner ExtraBold"/>
              </a:defRPr>
            </a:lvl1pPr>
            <a:lvl2pPr marR="0" lvl="1"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2pPr>
            <a:lvl3pPr marR="0" lvl="2"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3pPr>
            <a:lvl4pPr marR="0" lvl="3"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4pPr>
            <a:lvl5pPr marR="0" lvl="4"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5pPr>
            <a:lvl6pPr marR="0" lvl="5"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6pPr>
            <a:lvl7pPr marR="0" lvl="6"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7pPr>
            <a:lvl8pPr marR="0" lvl="7"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8pPr>
            <a:lvl9pPr marR="0" lvl="8"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9pPr>
          </a:lstStyle>
          <a:p>
            <a:pPr algn="l">
              <a:buSzPts val="4700"/>
            </a:pPr>
            <a:r>
              <a:rPr lang="vi-VN" sz="2400"/>
              <a:t>CRUD: </a:t>
            </a:r>
            <a:r>
              <a:rPr lang="vi-VN" sz="2400" u="sng"/>
              <a:t>TruyenCRUD</a:t>
            </a:r>
          </a:p>
        </p:txBody>
      </p:sp>
      <p:pic>
        <p:nvPicPr>
          <p:cNvPr id="8" name="Picture 7">
            <a:extLst>
              <a:ext uri="{FF2B5EF4-FFF2-40B4-BE49-F238E27FC236}">
                <a16:creationId xmlns:a16="http://schemas.microsoft.com/office/drawing/2014/main" id="{7C486B05-84E6-08E6-4412-1C59BD1F78BC}"/>
              </a:ext>
            </a:extLst>
          </p:cNvPr>
          <p:cNvPicPr>
            <a:picLocks noChangeAspect="1"/>
          </p:cNvPicPr>
          <p:nvPr/>
        </p:nvPicPr>
        <p:blipFill>
          <a:blip r:embed="rId3"/>
          <a:stretch>
            <a:fillRect/>
          </a:stretch>
        </p:blipFill>
        <p:spPr>
          <a:xfrm>
            <a:off x="432810" y="1380959"/>
            <a:ext cx="8278380" cy="2381582"/>
          </a:xfrm>
          <a:prstGeom prst="rect">
            <a:avLst/>
          </a:prstGeom>
        </p:spPr>
      </p:pic>
    </p:spTree>
    <p:extLst>
      <p:ext uri="{BB962C8B-B14F-4D97-AF65-F5344CB8AC3E}">
        <p14:creationId xmlns:p14="http://schemas.microsoft.com/office/powerpoint/2010/main" val="299743127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5" name="Google Shape;335;p40"/>
          <p:cNvSpPr txBox="1">
            <a:spLocks noGrp="1"/>
          </p:cNvSpPr>
          <p:nvPr>
            <p:ph type="subTitle" idx="1"/>
          </p:nvPr>
        </p:nvSpPr>
        <p:spPr>
          <a:xfrm>
            <a:off x="1111660" y="629942"/>
            <a:ext cx="4417718" cy="515758"/>
          </a:xfrm>
          <a:prstGeom prst="rect">
            <a:avLst/>
          </a:prstGeom>
        </p:spPr>
        <p:txBody>
          <a:bodyPr spcFirstLastPara="1" wrap="square" lIns="0" tIns="0" rIns="0" bIns="0" anchor="t" anchorCtr="0">
            <a:noAutofit/>
          </a:bodyPr>
          <a:lstStyle/>
          <a:p>
            <a:pPr marL="285750" lvl="0" indent="-285750" algn="l" rtl="0">
              <a:spcBef>
                <a:spcPts val="0"/>
              </a:spcBef>
              <a:spcAft>
                <a:spcPts val="1200"/>
              </a:spcAft>
              <a:buFont typeface="Arial" panose="020B0604020202020204" pitchFamily="34" charset="0"/>
              <a:buChar char="•"/>
            </a:pPr>
            <a:r>
              <a:rPr lang="vi-VN" sz="1800" b="1"/>
              <a:t>Phương thức addChiTietOrder:</a:t>
            </a:r>
            <a:endParaRPr lang="vi-VN" sz="1800"/>
          </a:p>
        </p:txBody>
      </p:sp>
      <p:sp>
        <p:nvSpPr>
          <p:cNvPr id="4" name="Google Shape;1460;p74">
            <a:extLst>
              <a:ext uri="{FF2B5EF4-FFF2-40B4-BE49-F238E27FC236}">
                <a16:creationId xmlns:a16="http://schemas.microsoft.com/office/drawing/2014/main" id="{E06D66F6-623E-7896-D86C-7E3B918A78D5}"/>
              </a:ext>
            </a:extLst>
          </p:cNvPr>
          <p:cNvSpPr/>
          <p:nvPr/>
        </p:nvSpPr>
        <p:spPr>
          <a:xfrm>
            <a:off x="7233683" y="-199856"/>
            <a:ext cx="2320494" cy="2476717"/>
          </a:xfrm>
          <a:custGeom>
            <a:avLst/>
            <a:gdLst/>
            <a:ahLst/>
            <a:cxnLst/>
            <a:rect l="l" t="t" r="r" b="b"/>
            <a:pathLst>
              <a:path w="146265" h="156112" extrusionOk="0">
                <a:moveTo>
                  <a:pt x="5411" y="0"/>
                </a:moveTo>
                <a:cubicBezTo>
                  <a:pt x="5411" y="0"/>
                  <a:pt x="1" y="28329"/>
                  <a:pt x="20548" y="36870"/>
                </a:cubicBezTo>
                <a:cubicBezTo>
                  <a:pt x="24058" y="38329"/>
                  <a:pt x="27694" y="38893"/>
                  <a:pt x="31373" y="38893"/>
                </a:cubicBezTo>
                <a:cubicBezTo>
                  <a:pt x="43912" y="38893"/>
                  <a:pt x="56943" y="32338"/>
                  <a:pt x="67152" y="32338"/>
                </a:cubicBezTo>
                <a:cubicBezTo>
                  <a:pt x="71479" y="32338"/>
                  <a:pt x="75300" y="33516"/>
                  <a:pt x="78361" y="36870"/>
                </a:cubicBezTo>
                <a:cubicBezTo>
                  <a:pt x="90793" y="50426"/>
                  <a:pt x="72190" y="65958"/>
                  <a:pt x="96993" y="74500"/>
                </a:cubicBezTo>
                <a:cubicBezTo>
                  <a:pt x="105899" y="77600"/>
                  <a:pt x="114015" y="83740"/>
                  <a:pt x="115717" y="93497"/>
                </a:cubicBezTo>
                <a:cubicBezTo>
                  <a:pt x="117814" y="105503"/>
                  <a:pt x="109060" y="112403"/>
                  <a:pt x="105504" y="122646"/>
                </a:cubicBezTo>
                <a:cubicBezTo>
                  <a:pt x="103559" y="128148"/>
                  <a:pt x="104744" y="135078"/>
                  <a:pt x="107024" y="140245"/>
                </a:cubicBezTo>
                <a:cubicBezTo>
                  <a:pt x="109699" y="146294"/>
                  <a:pt x="114501" y="151218"/>
                  <a:pt x="120580" y="153832"/>
                </a:cubicBezTo>
                <a:cubicBezTo>
                  <a:pt x="124167" y="155413"/>
                  <a:pt x="128027" y="156081"/>
                  <a:pt x="131918" y="156112"/>
                </a:cubicBezTo>
                <a:cubicBezTo>
                  <a:pt x="133438" y="156112"/>
                  <a:pt x="146265" y="155200"/>
                  <a:pt x="146265" y="153650"/>
                </a:cubicBezTo>
                <a:lnTo>
                  <a:pt x="1462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334;p40">
            <a:extLst>
              <a:ext uri="{FF2B5EF4-FFF2-40B4-BE49-F238E27FC236}">
                <a16:creationId xmlns:a16="http://schemas.microsoft.com/office/drawing/2014/main" id="{FEAE93B9-F5CD-D820-686F-47DE22CF7AF3}"/>
              </a:ext>
            </a:extLst>
          </p:cNvPr>
          <p:cNvSpPr txBox="1">
            <a:spLocks/>
          </p:cNvSpPr>
          <p:nvPr/>
        </p:nvSpPr>
        <p:spPr>
          <a:xfrm>
            <a:off x="2985372" y="95262"/>
            <a:ext cx="4864500" cy="6450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marR="0" lvl="0" indent="0" algn="r" rtl="0">
              <a:lnSpc>
                <a:spcPct val="90000"/>
              </a:lnSpc>
              <a:spcBef>
                <a:spcPts val="0"/>
              </a:spcBef>
              <a:spcAft>
                <a:spcPts val="0"/>
              </a:spcAft>
              <a:buClr>
                <a:schemeClr val="dk2"/>
              </a:buClr>
              <a:buSzPts val="5200"/>
              <a:buFont typeface="Commissioner"/>
              <a:buNone/>
              <a:defRPr sz="4500" b="0" i="0" u="none" strike="noStrike" cap="none">
                <a:solidFill>
                  <a:schemeClr val="dk2"/>
                </a:solidFill>
                <a:latin typeface="Commissioner ExtraBold"/>
                <a:ea typeface="Commissioner ExtraBold"/>
                <a:cs typeface="Commissioner ExtraBold"/>
                <a:sym typeface="Commissioner ExtraBold"/>
              </a:defRPr>
            </a:lvl1pPr>
            <a:lvl2pPr marR="0" lvl="1"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2pPr>
            <a:lvl3pPr marR="0" lvl="2"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3pPr>
            <a:lvl4pPr marR="0" lvl="3"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4pPr>
            <a:lvl5pPr marR="0" lvl="4"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5pPr>
            <a:lvl6pPr marR="0" lvl="5"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6pPr>
            <a:lvl7pPr marR="0" lvl="6"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7pPr>
            <a:lvl8pPr marR="0" lvl="7"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8pPr>
            <a:lvl9pPr marR="0" lvl="8"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9pPr>
          </a:lstStyle>
          <a:p>
            <a:pPr algn="l">
              <a:buSzPts val="4700"/>
            </a:pPr>
            <a:r>
              <a:rPr lang="vi-VN" sz="2400"/>
              <a:t>CRUD: </a:t>
            </a:r>
            <a:r>
              <a:rPr lang="vi-VN" sz="2400" u="sng"/>
              <a:t>TruyenCRUD</a:t>
            </a:r>
          </a:p>
        </p:txBody>
      </p:sp>
      <p:sp>
        <p:nvSpPr>
          <p:cNvPr id="7" name="Google Shape;335;p40">
            <a:extLst>
              <a:ext uri="{FF2B5EF4-FFF2-40B4-BE49-F238E27FC236}">
                <a16:creationId xmlns:a16="http://schemas.microsoft.com/office/drawing/2014/main" id="{DDBE5839-9F47-5D01-774B-B7385957D4BF}"/>
              </a:ext>
            </a:extLst>
          </p:cNvPr>
          <p:cNvSpPr txBox="1">
            <a:spLocks/>
          </p:cNvSpPr>
          <p:nvPr/>
        </p:nvSpPr>
        <p:spPr>
          <a:xfrm>
            <a:off x="129606" y="1369252"/>
            <a:ext cx="9014394" cy="907609"/>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2100"/>
              <a:buFont typeface="Syne"/>
              <a:buNone/>
              <a:defRPr sz="1600" b="0" i="0" u="none" strike="noStrike" cap="none">
                <a:solidFill>
                  <a:schemeClr val="dk1"/>
                </a:solidFill>
                <a:latin typeface="Syne"/>
                <a:ea typeface="Syne"/>
                <a:cs typeface="Syne"/>
                <a:sym typeface="Syne"/>
              </a:defRPr>
            </a:lvl1pPr>
            <a:lvl2pPr marL="914400" marR="0" lvl="1"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2pPr>
            <a:lvl3pPr marL="1371600" marR="0" lvl="2"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3pPr>
            <a:lvl4pPr marL="1828800" marR="0" lvl="3"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4pPr>
            <a:lvl5pPr marL="2286000" marR="0" lvl="4"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5pPr>
            <a:lvl6pPr marL="2743200" marR="0" lvl="5"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6pPr>
            <a:lvl7pPr marL="3200400" marR="0" lvl="6"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7pPr>
            <a:lvl8pPr marL="3657600" marR="0" lvl="7"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8pPr>
            <a:lvl9pPr marL="4114800" marR="0" lvl="8"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9pPr>
          </a:lstStyle>
          <a:p>
            <a:pPr marL="285750" indent="-285750" algn="l">
              <a:spcAft>
                <a:spcPts val="1200"/>
              </a:spcAft>
              <a:buFont typeface="Arial" panose="020B0604020202020204" pitchFamily="34" charset="0"/>
              <a:buChar char="•"/>
            </a:pPr>
            <a:r>
              <a:rPr lang="vi-VN" sz="1800"/>
              <a:t>ContentValues: Đối tượng ContentValues được sử dụng để đưa dữ liệu vào cơ sở dữ liệu. Các cặp key-value trong ContentValues tương ứng với tên cột và giá trị của bản ghi cần thêm.</a:t>
            </a:r>
          </a:p>
          <a:p>
            <a:pPr marL="285750" indent="-285750" algn="l">
              <a:spcAft>
                <a:spcPts val="1200"/>
              </a:spcAft>
              <a:buFont typeface="Arial" panose="020B0604020202020204" pitchFamily="34" charset="0"/>
              <a:buChar char="•"/>
            </a:pPr>
            <a:r>
              <a:rPr lang="vi-VN" sz="1800"/>
              <a:t>insert(): Phương thức insert() của SQLiteDatabase được gọi để thực hiện thêm bản ghi vào bảng OrderDetails. Nó trả về ID của hàng vừa được thêm vào, hoặc -1 nếu có lỗi.</a:t>
            </a:r>
          </a:p>
          <a:p>
            <a:pPr marL="0" indent="0" algn="l">
              <a:spcAft>
                <a:spcPts val="1200"/>
              </a:spcAft>
            </a:pPr>
            <a:r>
              <a:rPr lang="vi-VN" sz="1800"/>
              <a:t>=&gt; Phương thức này thêm chi tiết đơn hàng vào bảng OrderDetails.</a:t>
            </a:r>
          </a:p>
        </p:txBody>
      </p:sp>
    </p:spTree>
    <p:extLst>
      <p:ext uri="{BB962C8B-B14F-4D97-AF65-F5344CB8AC3E}">
        <p14:creationId xmlns:p14="http://schemas.microsoft.com/office/powerpoint/2010/main" val="34307585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40"/>
          <p:cNvSpPr txBox="1">
            <a:spLocks noGrp="1"/>
          </p:cNvSpPr>
          <p:nvPr>
            <p:ph type="title"/>
          </p:nvPr>
        </p:nvSpPr>
        <p:spPr>
          <a:xfrm>
            <a:off x="3234689" y="195672"/>
            <a:ext cx="6517857" cy="645000"/>
          </a:xfrm>
          <a:prstGeom prst="rect">
            <a:avLst/>
          </a:prstGeom>
        </p:spPr>
        <p:txBody>
          <a:bodyPr spcFirstLastPara="1" wrap="square" lIns="0" tIns="0" rIns="0" bIns="0" anchor="t" anchorCtr="0">
            <a:noAutofit/>
          </a:bodyPr>
          <a:lstStyle/>
          <a:p>
            <a:pPr marL="0" lvl="0" indent="0" algn="l" rtl="0">
              <a:spcBef>
                <a:spcPts val="0"/>
              </a:spcBef>
              <a:spcAft>
                <a:spcPts val="0"/>
              </a:spcAft>
              <a:buSzPts val="4700"/>
              <a:buNone/>
            </a:pPr>
            <a:r>
              <a:rPr lang="vi-VN" sz="2400"/>
              <a:t>Sơ đồ use-case</a:t>
            </a:r>
            <a:endParaRPr sz="2400"/>
          </a:p>
        </p:txBody>
      </p:sp>
      <p:sp>
        <p:nvSpPr>
          <p:cNvPr id="4" name="Google Shape;1460;p74">
            <a:extLst>
              <a:ext uri="{FF2B5EF4-FFF2-40B4-BE49-F238E27FC236}">
                <a16:creationId xmlns:a16="http://schemas.microsoft.com/office/drawing/2014/main" id="{E06D66F6-623E-7896-D86C-7E3B918A78D5}"/>
              </a:ext>
            </a:extLst>
          </p:cNvPr>
          <p:cNvSpPr/>
          <p:nvPr/>
        </p:nvSpPr>
        <p:spPr>
          <a:xfrm>
            <a:off x="7233683" y="-199856"/>
            <a:ext cx="2320494" cy="2476717"/>
          </a:xfrm>
          <a:custGeom>
            <a:avLst/>
            <a:gdLst/>
            <a:ahLst/>
            <a:cxnLst/>
            <a:rect l="l" t="t" r="r" b="b"/>
            <a:pathLst>
              <a:path w="146265" h="156112" extrusionOk="0">
                <a:moveTo>
                  <a:pt x="5411" y="0"/>
                </a:moveTo>
                <a:cubicBezTo>
                  <a:pt x="5411" y="0"/>
                  <a:pt x="1" y="28329"/>
                  <a:pt x="20548" y="36870"/>
                </a:cubicBezTo>
                <a:cubicBezTo>
                  <a:pt x="24058" y="38329"/>
                  <a:pt x="27694" y="38893"/>
                  <a:pt x="31373" y="38893"/>
                </a:cubicBezTo>
                <a:cubicBezTo>
                  <a:pt x="43912" y="38893"/>
                  <a:pt x="56943" y="32338"/>
                  <a:pt x="67152" y="32338"/>
                </a:cubicBezTo>
                <a:cubicBezTo>
                  <a:pt x="71479" y="32338"/>
                  <a:pt x="75300" y="33516"/>
                  <a:pt x="78361" y="36870"/>
                </a:cubicBezTo>
                <a:cubicBezTo>
                  <a:pt x="90793" y="50426"/>
                  <a:pt x="72190" y="65958"/>
                  <a:pt x="96993" y="74500"/>
                </a:cubicBezTo>
                <a:cubicBezTo>
                  <a:pt x="105899" y="77600"/>
                  <a:pt x="114015" y="83740"/>
                  <a:pt x="115717" y="93497"/>
                </a:cubicBezTo>
                <a:cubicBezTo>
                  <a:pt x="117814" y="105503"/>
                  <a:pt x="109060" y="112403"/>
                  <a:pt x="105504" y="122646"/>
                </a:cubicBezTo>
                <a:cubicBezTo>
                  <a:pt x="103559" y="128148"/>
                  <a:pt x="104744" y="135078"/>
                  <a:pt x="107024" y="140245"/>
                </a:cubicBezTo>
                <a:cubicBezTo>
                  <a:pt x="109699" y="146294"/>
                  <a:pt x="114501" y="151218"/>
                  <a:pt x="120580" y="153832"/>
                </a:cubicBezTo>
                <a:cubicBezTo>
                  <a:pt x="124167" y="155413"/>
                  <a:pt x="128027" y="156081"/>
                  <a:pt x="131918" y="156112"/>
                </a:cubicBezTo>
                <a:cubicBezTo>
                  <a:pt x="133438" y="156112"/>
                  <a:pt x="146265" y="155200"/>
                  <a:pt x="146265" y="153650"/>
                </a:cubicBezTo>
                <a:lnTo>
                  <a:pt x="1462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Subtitle 5">
            <a:extLst>
              <a:ext uri="{FF2B5EF4-FFF2-40B4-BE49-F238E27FC236}">
                <a16:creationId xmlns:a16="http://schemas.microsoft.com/office/drawing/2014/main" id="{3B961943-5412-E193-0E77-8A7E6791622E}"/>
              </a:ext>
            </a:extLst>
          </p:cNvPr>
          <p:cNvSpPr>
            <a:spLocks noGrp="1"/>
          </p:cNvSpPr>
          <p:nvPr>
            <p:ph type="subTitle" idx="1"/>
          </p:nvPr>
        </p:nvSpPr>
        <p:spPr/>
        <p:txBody>
          <a:bodyPr/>
          <a:lstStyle/>
          <a:p>
            <a:endParaRPr lang="en-US"/>
          </a:p>
        </p:txBody>
      </p:sp>
      <p:pic>
        <p:nvPicPr>
          <p:cNvPr id="5" name="Picture 4">
            <a:extLst>
              <a:ext uri="{FF2B5EF4-FFF2-40B4-BE49-F238E27FC236}">
                <a16:creationId xmlns:a16="http://schemas.microsoft.com/office/drawing/2014/main" id="{33BE6592-DC53-AFC0-44D2-A5FFDD6C24EF}"/>
              </a:ext>
            </a:extLst>
          </p:cNvPr>
          <p:cNvPicPr>
            <a:picLocks noChangeAspect="1"/>
          </p:cNvPicPr>
          <p:nvPr/>
        </p:nvPicPr>
        <p:blipFill>
          <a:blip r:embed="rId3"/>
          <a:stretch>
            <a:fillRect/>
          </a:stretch>
        </p:blipFill>
        <p:spPr>
          <a:xfrm>
            <a:off x="1185872" y="710553"/>
            <a:ext cx="6977249" cy="3835070"/>
          </a:xfrm>
          <a:prstGeom prst="rect">
            <a:avLst/>
          </a:prstGeom>
        </p:spPr>
      </p:pic>
    </p:spTree>
    <p:extLst>
      <p:ext uri="{BB962C8B-B14F-4D97-AF65-F5344CB8AC3E}">
        <p14:creationId xmlns:p14="http://schemas.microsoft.com/office/powerpoint/2010/main" val="61974820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Google Shape;352;p41"/>
          <p:cNvSpPr/>
          <p:nvPr/>
        </p:nvSpPr>
        <p:spPr>
          <a:xfrm>
            <a:off x="719012" y="1120139"/>
            <a:ext cx="7705975" cy="720143"/>
          </a:xfrm>
          <a:prstGeom prst="roundRect">
            <a:avLst>
              <a:gd name="adj" fmla="val 50000"/>
            </a:avLst>
          </a:prstGeom>
          <a:solidFill>
            <a:schemeClr val="accent2">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41"/>
          <p:cNvSpPr txBox="1">
            <a:spLocks noGrp="1"/>
          </p:cNvSpPr>
          <p:nvPr>
            <p:ph type="title"/>
          </p:nvPr>
        </p:nvSpPr>
        <p:spPr>
          <a:xfrm>
            <a:off x="-387625" y="668389"/>
            <a:ext cx="10257182" cy="1714925"/>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vi-VN" sz="3200"/>
              <a:t>Phần 3: </a:t>
            </a:r>
            <a:r>
              <a:rPr lang="vi-VN" sz="3200" b="0"/>
              <a:t>Các Adapter</a:t>
            </a:r>
            <a:endParaRPr lang="en-US" sz="3200" b="0"/>
          </a:p>
        </p:txBody>
      </p:sp>
      <p:sp>
        <p:nvSpPr>
          <p:cNvPr id="3" name="Subtitle 2">
            <a:extLst>
              <a:ext uri="{FF2B5EF4-FFF2-40B4-BE49-F238E27FC236}">
                <a16:creationId xmlns:a16="http://schemas.microsoft.com/office/drawing/2014/main" id="{FC609038-A586-7D9A-7486-EC9C41E965EF}"/>
              </a:ext>
            </a:extLst>
          </p:cNvPr>
          <p:cNvSpPr>
            <a:spLocks noGrp="1"/>
          </p:cNvSpPr>
          <p:nvPr>
            <p:ph type="subTitle" idx="1"/>
          </p:nvPr>
        </p:nvSpPr>
        <p:spPr/>
        <p:txBody>
          <a:bodyPr/>
          <a:lstStyle/>
          <a:p>
            <a:endParaRPr lang="en-US"/>
          </a:p>
        </p:txBody>
      </p:sp>
      <p:sp>
        <p:nvSpPr>
          <p:cNvPr id="4" name="AutoShape 4" descr="Crud Icon - Free Download Design &amp; Development Icons | IconScout">
            <a:extLst>
              <a:ext uri="{FF2B5EF4-FFF2-40B4-BE49-F238E27FC236}">
                <a16:creationId xmlns:a16="http://schemas.microsoft.com/office/drawing/2014/main" id="{7A996AC2-4219-3EE6-7DBB-1489F6E44518}"/>
              </a:ext>
            </a:extLst>
          </p:cNvPr>
          <p:cNvSpPr>
            <a:spLocks noChangeAspect="1" noChangeArrowheads="1"/>
          </p:cNvSpPr>
          <p:nvPr/>
        </p:nvSpPr>
        <p:spPr bwMode="auto">
          <a:xfrm>
            <a:off x="4419600" y="2419350"/>
            <a:ext cx="3067050" cy="30670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Adapter - Free computer icons">
            <a:extLst>
              <a:ext uri="{FF2B5EF4-FFF2-40B4-BE49-F238E27FC236}">
                <a16:creationId xmlns:a16="http://schemas.microsoft.com/office/drawing/2014/main" id="{A77983DF-055C-3CD3-FFA3-597377AC14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98197" y="1960450"/>
            <a:ext cx="2685538" cy="26855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960702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4" name="Google Shape;1460;p74">
            <a:extLst>
              <a:ext uri="{FF2B5EF4-FFF2-40B4-BE49-F238E27FC236}">
                <a16:creationId xmlns:a16="http://schemas.microsoft.com/office/drawing/2014/main" id="{E06D66F6-623E-7896-D86C-7E3B918A78D5}"/>
              </a:ext>
            </a:extLst>
          </p:cNvPr>
          <p:cNvSpPr/>
          <p:nvPr/>
        </p:nvSpPr>
        <p:spPr>
          <a:xfrm>
            <a:off x="7233683" y="-199856"/>
            <a:ext cx="2320494" cy="2476717"/>
          </a:xfrm>
          <a:custGeom>
            <a:avLst/>
            <a:gdLst/>
            <a:ahLst/>
            <a:cxnLst/>
            <a:rect l="l" t="t" r="r" b="b"/>
            <a:pathLst>
              <a:path w="146265" h="156112" extrusionOk="0">
                <a:moveTo>
                  <a:pt x="5411" y="0"/>
                </a:moveTo>
                <a:cubicBezTo>
                  <a:pt x="5411" y="0"/>
                  <a:pt x="1" y="28329"/>
                  <a:pt x="20548" y="36870"/>
                </a:cubicBezTo>
                <a:cubicBezTo>
                  <a:pt x="24058" y="38329"/>
                  <a:pt x="27694" y="38893"/>
                  <a:pt x="31373" y="38893"/>
                </a:cubicBezTo>
                <a:cubicBezTo>
                  <a:pt x="43912" y="38893"/>
                  <a:pt x="56943" y="32338"/>
                  <a:pt x="67152" y="32338"/>
                </a:cubicBezTo>
                <a:cubicBezTo>
                  <a:pt x="71479" y="32338"/>
                  <a:pt x="75300" y="33516"/>
                  <a:pt x="78361" y="36870"/>
                </a:cubicBezTo>
                <a:cubicBezTo>
                  <a:pt x="90793" y="50426"/>
                  <a:pt x="72190" y="65958"/>
                  <a:pt x="96993" y="74500"/>
                </a:cubicBezTo>
                <a:cubicBezTo>
                  <a:pt x="105899" y="77600"/>
                  <a:pt x="114015" y="83740"/>
                  <a:pt x="115717" y="93497"/>
                </a:cubicBezTo>
                <a:cubicBezTo>
                  <a:pt x="117814" y="105503"/>
                  <a:pt x="109060" y="112403"/>
                  <a:pt x="105504" y="122646"/>
                </a:cubicBezTo>
                <a:cubicBezTo>
                  <a:pt x="103559" y="128148"/>
                  <a:pt x="104744" y="135078"/>
                  <a:pt x="107024" y="140245"/>
                </a:cubicBezTo>
                <a:cubicBezTo>
                  <a:pt x="109699" y="146294"/>
                  <a:pt x="114501" y="151218"/>
                  <a:pt x="120580" y="153832"/>
                </a:cubicBezTo>
                <a:cubicBezTo>
                  <a:pt x="124167" y="155413"/>
                  <a:pt x="128027" y="156081"/>
                  <a:pt x="131918" y="156112"/>
                </a:cubicBezTo>
                <a:cubicBezTo>
                  <a:pt x="133438" y="156112"/>
                  <a:pt x="146265" y="155200"/>
                  <a:pt x="146265" y="153650"/>
                </a:cubicBezTo>
                <a:lnTo>
                  <a:pt x="1462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334;p40">
            <a:extLst>
              <a:ext uri="{FF2B5EF4-FFF2-40B4-BE49-F238E27FC236}">
                <a16:creationId xmlns:a16="http://schemas.microsoft.com/office/drawing/2014/main" id="{FEAE93B9-F5CD-D820-686F-47DE22CF7AF3}"/>
              </a:ext>
            </a:extLst>
          </p:cNvPr>
          <p:cNvSpPr txBox="1">
            <a:spLocks/>
          </p:cNvSpPr>
          <p:nvPr/>
        </p:nvSpPr>
        <p:spPr>
          <a:xfrm>
            <a:off x="3320519" y="195666"/>
            <a:ext cx="4864500" cy="6450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marR="0" lvl="0" indent="0" algn="r" rtl="0">
              <a:lnSpc>
                <a:spcPct val="90000"/>
              </a:lnSpc>
              <a:spcBef>
                <a:spcPts val="0"/>
              </a:spcBef>
              <a:spcAft>
                <a:spcPts val="0"/>
              </a:spcAft>
              <a:buClr>
                <a:schemeClr val="dk2"/>
              </a:buClr>
              <a:buSzPts val="5200"/>
              <a:buFont typeface="Commissioner"/>
              <a:buNone/>
              <a:defRPr sz="4500" b="0" i="0" u="none" strike="noStrike" cap="none">
                <a:solidFill>
                  <a:schemeClr val="dk2"/>
                </a:solidFill>
                <a:latin typeface="Commissioner ExtraBold"/>
                <a:ea typeface="Commissioner ExtraBold"/>
                <a:cs typeface="Commissioner ExtraBold"/>
                <a:sym typeface="Commissioner ExtraBold"/>
              </a:defRPr>
            </a:lvl1pPr>
            <a:lvl2pPr marR="0" lvl="1"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2pPr>
            <a:lvl3pPr marR="0" lvl="2"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3pPr>
            <a:lvl4pPr marR="0" lvl="3"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4pPr>
            <a:lvl5pPr marR="0" lvl="4"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5pPr>
            <a:lvl6pPr marR="0" lvl="5"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6pPr>
            <a:lvl7pPr marR="0" lvl="6"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7pPr>
            <a:lvl8pPr marR="0" lvl="7"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8pPr>
            <a:lvl9pPr marR="0" lvl="8"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9pPr>
          </a:lstStyle>
          <a:p>
            <a:pPr algn="l">
              <a:buSzPts val="4700"/>
            </a:pPr>
            <a:r>
              <a:rPr lang="vi-VN" sz="2400"/>
              <a:t>Khái niệm</a:t>
            </a:r>
            <a:endParaRPr lang="vi-VN" sz="2400" u="sng"/>
          </a:p>
        </p:txBody>
      </p:sp>
      <p:sp>
        <p:nvSpPr>
          <p:cNvPr id="7" name="Google Shape;335;p40">
            <a:extLst>
              <a:ext uri="{FF2B5EF4-FFF2-40B4-BE49-F238E27FC236}">
                <a16:creationId xmlns:a16="http://schemas.microsoft.com/office/drawing/2014/main" id="{DDBE5839-9F47-5D01-774B-B7385957D4BF}"/>
              </a:ext>
            </a:extLst>
          </p:cNvPr>
          <p:cNvSpPr txBox="1">
            <a:spLocks/>
          </p:cNvSpPr>
          <p:nvPr/>
        </p:nvSpPr>
        <p:spPr>
          <a:xfrm>
            <a:off x="1053296" y="694732"/>
            <a:ext cx="7340634" cy="907609"/>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2100"/>
              <a:buFont typeface="Syne"/>
              <a:buNone/>
              <a:defRPr sz="1600" b="0" i="0" u="none" strike="noStrike" cap="none">
                <a:solidFill>
                  <a:schemeClr val="dk1"/>
                </a:solidFill>
                <a:latin typeface="Syne"/>
                <a:ea typeface="Syne"/>
                <a:cs typeface="Syne"/>
                <a:sym typeface="Syne"/>
              </a:defRPr>
            </a:lvl1pPr>
            <a:lvl2pPr marL="914400" marR="0" lvl="1"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2pPr>
            <a:lvl3pPr marL="1371600" marR="0" lvl="2"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3pPr>
            <a:lvl4pPr marL="1828800" marR="0" lvl="3"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4pPr>
            <a:lvl5pPr marL="2286000" marR="0" lvl="4"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5pPr>
            <a:lvl6pPr marL="2743200" marR="0" lvl="5"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6pPr>
            <a:lvl7pPr marL="3200400" marR="0" lvl="6"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7pPr>
            <a:lvl8pPr marL="3657600" marR="0" lvl="7"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8pPr>
            <a:lvl9pPr marL="4114800" marR="0" lvl="8"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9pPr>
          </a:lstStyle>
          <a:p>
            <a:pPr marL="0" indent="0" algn="l">
              <a:spcAft>
                <a:spcPts val="1200"/>
              </a:spcAft>
            </a:pPr>
            <a:r>
              <a:rPr lang="vi-VN" sz="1800"/>
              <a:t>Adapter giúp chuyển đôi dữ liệu, tức nó có thể chuyển từ dữ liệu thô lên hiển thị trên view trong activity giúp người đọc dễ dàng xem, hiểu và tương tác.</a:t>
            </a:r>
          </a:p>
        </p:txBody>
      </p:sp>
      <p:sp>
        <p:nvSpPr>
          <p:cNvPr id="3" name="Subtitle 2">
            <a:extLst>
              <a:ext uri="{FF2B5EF4-FFF2-40B4-BE49-F238E27FC236}">
                <a16:creationId xmlns:a16="http://schemas.microsoft.com/office/drawing/2014/main" id="{FE70375A-595B-D1E9-C067-99B94AED5C35}"/>
              </a:ext>
            </a:extLst>
          </p:cNvPr>
          <p:cNvSpPr>
            <a:spLocks noGrp="1"/>
          </p:cNvSpPr>
          <p:nvPr>
            <p:ph type="subTitle" idx="1"/>
          </p:nvPr>
        </p:nvSpPr>
        <p:spPr/>
        <p:txBody>
          <a:bodyPr/>
          <a:lstStyle/>
          <a:p>
            <a:endParaRPr lang="en-US"/>
          </a:p>
        </p:txBody>
      </p:sp>
      <p:pic>
        <p:nvPicPr>
          <p:cNvPr id="2052" name="Picture 4" descr="Sơ đồ cho thấy vai trò của Adapter">
            <a:extLst>
              <a:ext uri="{FF2B5EF4-FFF2-40B4-BE49-F238E27FC236}">
                <a16:creationId xmlns:a16="http://schemas.microsoft.com/office/drawing/2014/main" id="{D94C2CDB-0C27-99B4-2886-F2C71B95F6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01716" y="2259781"/>
            <a:ext cx="5231967" cy="2151828"/>
          </a:xfrm>
          <a:prstGeom prst="rect">
            <a:avLst/>
          </a:prstGeom>
          <a:noFill/>
          <a:extLst>
            <a:ext uri="{909E8E84-426E-40DD-AFC4-6F175D3DCCD1}">
              <a14:hiddenFill xmlns:a14="http://schemas.microsoft.com/office/drawing/2010/main">
                <a:solidFill>
                  <a:srgbClr val="FFFFFF"/>
                </a:solidFill>
              </a14:hiddenFill>
            </a:ext>
          </a:extLst>
        </p:spPr>
      </p:pic>
      <p:sp>
        <p:nvSpPr>
          <p:cNvPr id="5" name="Google Shape;335;p40">
            <a:extLst>
              <a:ext uri="{FF2B5EF4-FFF2-40B4-BE49-F238E27FC236}">
                <a16:creationId xmlns:a16="http://schemas.microsoft.com/office/drawing/2014/main" id="{B2BF8079-83E5-5EAB-E8C4-5215015FDDAE}"/>
              </a:ext>
            </a:extLst>
          </p:cNvPr>
          <p:cNvSpPr txBox="1">
            <a:spLocks/>
          </p:cNvSpPr>
          <p:nvPr/>
        </p:nvSpPr>
        <p:spPr>
          <a:xfrm>
            <a:off x="947383" y="1666321"/>
            <a:ext cx="7340634" cy="907609"/>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2100"/>
              <a:buFont typeface="Syne"/>
              <a:buNone/>
              <a:defRPr sz="1600" b="0" i="0" u="none" strike="noStrike" cap="none">
                <a:solidFill>
                  <a:schemeClr val="dk1"/>
                </a:solidFill>
                <a:latin typeface="Syne"/>
                <a:ea typeface="Syne"/>
                <a:cs typeface="Syne"/>
                <a:sym typeface="Syne"/>
              </a:defRPr>
            </a:lvl1pPr>
            <a:lvl2pPr marL="914400" marR="0" lvl="1"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2pPr>
            <a:lvl3pPr marL="1371600" marR="0" lvl="2"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3pPr>
            <a:lvl4pPr marL="1828800" marR="0" lvl="3"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4pPr>
            <a:lvl5pPr marL="2286000" marR="0" lvl="4"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5pPr>
            <a:lvl6pPr marL="2743200" marR="0" lvl="5"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6pPr>
            <a:lvl7pPr marL="3200400" marR="0" lvl="6"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7pPr>
            <a:lvl8pPr marL="3657600" marR="0" lvl="7"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8pPr>
            <a:lvl9pPr marL="4114800" marR="0" lvl="8"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9pPr>
          </a:lstStyle>
          <a:p>
            <a:pPr marL="0" indent="0" algn="l">
              <a:spcAft>
                <a:spcPts val="1200"/>
              </a:spcAft>
            </a:pPr>
            <a:r>
              <a:rPr lang="vi-VN" sz="1800"/>
              <a:t>- Sơ đồ minh họa:</a:t>
            </a:r>
          </a:p>
        </p:txBody>
      </p:sp>
    </p:spTree>
    <p:extLst>
      <p:ext uri="{BB962C8B-B14F-4D97-AF65-F5344CB8AC3E}">
        <p14:creationId xmlns:p14="http://schemas.microsoft.com/office/powerpoint/2010/main" val="153354285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5" name="Google Shape;335;p40"/>
          <p:cNvSpPr txBox="1">
            <a:spLocks noGrp="1"/>
          </p:cNvSpPr>
          <p:nvPr>
            <p:ph type="subTitle" idx="1"/>
          </p:nvPr>
        </p:nvSpPr>
        <p:spPr>
          <a:xfrm>
            <a:off x="1111660" y="416443"/>
            <a:ext cx="4417718" cy="515758"/>
          </a:xfrm>
          <a:prstGeom prst="rect">
            <a:avLst/>
          </a:prstGeom>
        </p:spPr>
        <p:txBody>
          <a:bodyPr spcFirstLastPara="1" wrap="square" lIns="0" tIns="0" rIns="0" bIns="0" anchor="t" anchorCtr="0">
            <a:noAutofit/>
          </a:bodyPr>
          <a:lstStyle/>
          <a:p>
            <a:pPr marL="285750" lvl="0" indent="-285750" algn="l" rtl="0">
              <a:spcBef>
                <a:spcPts val="0"/>
              </a:spcBef>
              <a:spcAft>
                <a:spcPts val="1200"/>
              </a:spcAft>
              <a:buFont typeface="Arial" panose="020B0604020202020204" pitchFamily="34" charset="0"/>
              <a:buChar char="•"/>
            </a:pPr>
            <a:r>
              <a:rPr lang="vi-VN" sz="1800" b="1"/>
              <a:t>Constructor:</a:t>
            </a:r>
            <a:endParaRPr lang="vi-VN" sz="1800"/>
          </a:p>
        </p:txBody>
      </p:sp>
      <p:sp>
        <p:nvSpPr>
          <p:cNvPr id="4" name="Google Shape;1460;p74">
            <a:extLst>
              <a:ext uri="{FF2B5EF4-FFF2-40B4-BE49-F238E27FC236}">
                <a16:creationId xmlns:a16="http://schemas.microsoft.com/office/drawing/2014/main" id="{E06D66F6-623E-7896-D86C-7E3B918A78D5}"/>
              </a:ext>
            </a:extLst>
          </p:cNvPr>
          <p:cNvSpPr/>
          <p:nvPr/>
        </p:nvSpPr>
        <p:spPr>
          <a:xfrm>
            <a:off x="7663688" y="-306158"/>
            <a:ext cx="2320494" cy="2476717"/>
          </a:xfrm>
          <a:custGeom>
            <a:avLst/>
            <a:gdLst/>
            <a:ahLst/>
            <a:cxnLst/>
            <a:rect l="l" t="t" r="r" b="b"/>
            <a:pathLst>
              <a:path w="146265" h="156112" extrusionOk="0">
                <a:moveTo>
                  <a:pt x="5411" y="0"/>
                </a:moveTo>
                <a:cubicBezTo>
                  <a:pt x="5411" y="0"/>
                  <a:pt x="1" y="28329"/>
                  <a:pt x="20548" y="36870"/>
                </a:cubicBezTo>
                <a:cubicBezTo>
                  <a:pt x="24058" y="38329"/>
                  <a:pt x="27694" y="38893"/>
                  <a:pt x="31373" y="38893"/>
                </a:cubicBezTo>
                <a:cubicBezTo>
                  <a:pt x="43912" y="38893"/>
                  <a:pt x="56943" y="32338"/>
                  <a:pt x="67152" y="32338"/>
                </a:cubicBezTo>
                <a:cubicBezTo>
                  <a:pt x="71479" y="32338"/>
                  <a:pt x="75300" y="33516"/>
                  <a:pt x="78361" y="36870"/>
                </a:cubicBezTo>
                <a:cubicBezTo>
                  <a:pt x="90793" y="50426"/>
                  <a:pt x="72190" y="65958"/>
                  <a:pt x="96993" y="74500"/>
                </a:cubicBezTo>
                <a:cubicBezTo>
                  <a:pt x="105899" y="77600"/>
                  <a:pt x="114015" y="83740"/>
                  <a:pt x="115717" y="93497"/>
                </a:cubicBezTo>
                <a:cubicBezTo>
                  <a:pt x="117814" y="105503"/>
                  <a:pt x="109060" y="112403"/>
                  <a:pt x="105504" y="122646"/>
                </a:cubicBezTo>
                <a:cubicBezTo>
                  <a:pt x="103559" y="128148"/>
                  <a:pt x="104744" y="135078"/>
                  <a:pt x="107024" y="140245"/>
                </a:cubicBezTo>
                <a:cubicBezTo>
                  <a:pt x="109699" y="146294"/>
                  <a:pt x="114501" y="151218"/>
                  <a:pt x="120580" y="153832"/>
                </a:cubicBezTo>
                <a:cubicBezTo>
                  <a:pt x="124167" y="155413"/>
                  <a:pt x="128027" y="156081"/>
                  <a:pt x="131918" y="156112"/>
                </a:cubicBezTo>
                <a:cubicBezTo>
                  <a:pt x="133438" y="156112"/>
                  <a:pt x="146265" y="155200"/>
                  <a:pt x="146265" y="153650"/>
                </a:cubicBezTo>
                <a:lnTo>
                  <a:pt x="1462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334;p40">
            <a:extLst>
              <a:ext uri="{FF2B5EF4-FFF2-40B4-BE49-F238E27FC236}">
                <a16:creationId xmlns:a16="http://schemas.microsoft.com/office/drawing/2014/main" id="{FEAE93B9-F5CD-D820-686F-47DE22CF7AF3}"/>
              </a:ext>
            </a:extLst>
          </p:cNvPr>
          <p:cNvSpPr txBox="1">
            <a:spLocks/>
          </p:cNvSpPr>
          <p:nvPr/>
        </p:nvSpPr>
        <p:spPr>
          <a:xfrm>
            <a:off x="2985372" y="95262"/>
            <a:ext cx="4864500" cy="6450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marR="0" lvl="0" indent="0" algn="r" rtl="0">
              <a:lnSpc>
                <a:spcPct val="90000"/>
              </a:lnSpc>
              <a:spcBef>
                <a:spcPts val="0"/>
              </a:spcBef>
              <a:spcAft>
                <a:spcPts val="0"/>
              </a:spcAft>
              <a:buClr>
                <a:schemeClr val="dk2"/>
              </a:buClr>
              <a:buSzPts val="5200"/>
              <a:buFont typeface="Commissioner"/>
              <a:buNone/>
              <a:defRPr sz="4500" b="0" i="0" u="none" strike="noStrike" cap="none">
                <a:solidFill>
                  <a:schemeClr val="dk2"/>
                </a:solidFill>
                <a:latin typeface="Commissioner ExtraBold"/>
                <a:ea typeface="Commissioner ExtraBold"/>
                <a:cs typeface="Commissioner ExtraBold"/>
                <a:sym typeface="Commissioner ExtraBold"/>
              </a:defRPr>
            </a:lvl1pPr>
            <a:lvl2pPr marR="0" lvl="1"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2pPr>
            <a:lvl3pPr marR="0" lvl="2"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3pPr>
            <a:lvl4pPr marR="0" lvl="3"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4pPr>
            <a:lvl5pPr marR="0" lvl="4"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5pPr>
            <a:lvl6pPr marR="0" lvl="5"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6pPr>
            <a:lvl7pPr marR="0" lvl="6"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7pPr>
            <a:lvl8pPr marR="0" lvl="7"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8pPr>
            <a:lvl9pPr marR="0" lvl="8"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9pPr>
          </a:lstStyle>
          <a:p>
            <a:pPr algn="l">
              <a:buSzPts val="4700"/>
            </a:pPr>
            <a:r>
              <a:rPr lang="vi-VN" sz="2400"/>
              <a:t>Adapter: </a:t>
            </a:r>
            <a:r>
              <a:rPr lang="vi-VN" sz="2400" u="sng"/>
              <a:t>TruyenAdapter</a:t>
            </a:r>
          </a:p>
        </p:txBody>
      </p:sp>
      <p:sp>
        <p:nvSpPr>
          <p:cNvPr id="7" name="Google Shape;335;p40">
            <a:extLst>
              <a:ext uri="{FF2B5EF4-FFF2-40B4-BE49-F238E27FC236}">
                <a16:creationId xmlns:a16="http://schemas.microsoft.com/office/drawing/2014/main" id="{DDBE5839-9F47-5D01-774B-B7385957D4BF}"/>
              </a:ext>
            </a:extLst>
          </p:cNvPr>
          <p:cNvSpPr txBox="1">
            <a:spLocks/>
          </p:cNvSpPr>
          <p:nvPr/>
        </p:nvSpPr>
        <p:spPr>
          <a:xfrm>
            <a:off x="1368098" y="2770583"/>
            <a:ext cx="9014394" cy="907609"/>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2100"/>
              <a:buFont typeface="Syne"/>
              <a:buNone/>
              <a:defRPr sz="1600" b="0" i="0" u="none" strike="noStrike" cap="none">
                <a:solidFill>
                  <a:schemeClr val="dk1"/>
                </a:solidFill>
                <a:latin typeface="Syne"/>
                <a:ea typeface="Syne"/>
                <a:cs typeface="Syne"/>
                <a:sym typeface="Syne"/>
              </a:defRPr>
            </a:lvl1pPr>
            <a:lvl2pPr marL="914400" marR="0" lvl="1"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2pPr>
            <a:lvl3pPr marL="1371600" marR="0" lvl="2"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3pPr>
            <a:lvl4pPr marL="1828800" marR="0" lvl="3"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4pPr>
            <a:lvl5pPr marL="2286000" marR="0" lvl="4"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5pPr>
            <a:lvl6pPr marL="2743200" marR="0" lvl="5"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6pPr>
            <a:lvl7pPr marL="3200400" marR="0" lvl="6"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7pPr>
            <a:lvl8pPr marL="3657600" marR="0" lvl="7"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8pPr>
            <a:lvl9pPr marL="4114800" marR="0" lvl="8"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9pPr>
          </a:lstStyle>
          <a:p>
            <a:pPr marL="285750" indent="-285750" algn="l">
              <a:spcAft>
                <a:spcPts val="1200"/>
              </a:spcAft>
              <a:buFont typeface="Arial" panose="020B0604020202020204" pitchFamily="34" charset="0"/>
              <a:buChar char="•"/>
            </a:pPr>
            <a:r>
              <a:rPr lang="vi-VN" sz="1800"/>
              <a:t>Constructor khởi tạo context, bookFakeList và filteredList.</a:t>
            </a:r>
          </a:p>
        </p:txBody>
      </p:sp>
      <p:pic>
        <p:nvPicPr>
          <p:cNvPr id="3" name="Picture 2">
            <a:extLst>
              <a:ext uri="{FF2B5EF4-FFF2-40B4-BE49-F238E27FC236}">
                <a16:creationId xmlns:a16="http://schemas.microsoft.com/office/drawing/2014/main" id="{615C3F6A-B7E1-CF42-7E0D-A20847734F1A}"/>
              </a:ext>
            </a:extLst>
          </p:cNvPr>
          <p:cNvPicPr>
            <a:picLocks noChangeAspect="1"/>
          </p:cNvPicPr>
          <p:nvPr/>
        </p:nvPicPr>
        <p:blipFill>
          <a:blip r:embed="rId3"/>
          <a:stretch>
            <a:fillRect/>
          </a:stretch>
        </p:blipFill>
        <p:spPr>
          <a:xfrm>
            <a:off x="1001792" y="850698"/>
            <a:ext cx="6715125" cy="1584172"/>
          </a:xfrm>
          <a:prstGeom prst="rect">
            <a:avLst/>
          </a:prstGeom>
        </p:spPr>
      </p:pic>
    </p:spTree>
    <p:extLst>
      <p:ext uri="{BB962C8B-B14F-4D97-AF65-F5344CB8AC3E}">
        <p14:creationId xmlns:p14="http://schemas.microsoft.com/office/powerpoint/2010/main" val="387071844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4" name="Google Shape;1460;p74">
            <a:extLst>
              <a:ext uri="{FF2B5EF4-FFF2-40B4-BE49-F238E27FC236}">
                <a16:creationId xmlns:a16="http://schemas.microsoft.com/office/drawing/2014/main" id="{E06D66F6-623E-7896-D86C-7E3B918A78D5}"/>
              </a:ext>
            </a:extLst>
          </p:cNvPr>
          <p:cNvSpPr/>
          <p:nvPr/>
        </p:nvSpPr>
        <p:spPr>
          <a:xfrm>
            <a:off x="7663688" y="-306158"/>
            <a:ext cx="2320494" cy="2476717"/>
          </a:xfrm>
          <a:custGeom>
            <a:avLst/>
            <a:gdLst/>
            <a:ahLst/>
            <a:cxnLst/>
            <a:rect l="l" t="t" r="r" b="b"/>
            <a:pathLst>
              <a:path w="146265" h="156112" extrusionOk="0">
                <a:moveTo>
                  <a:pt x="5411" y="0"/>
                </a:moveTo>
                <a:cubicBezTo>
                  <a:pt x="5411" y="0"/>
                  <a:pt x="1" y="28329"/>
                  <a:pt x="20548" y="36870"/>
                </a:cubicBezTo>
                <a:cubicBezTo>
                  <a:pt x="24058" y="38329"/>
                  <a:pt x="27694" y="38893"/>
                  <a:pt x="31373" y="38893"/>
                </a:cubicBezTo>
                <a:cubicBezTo>
                  <a:pt x="43912" y="38893"/>
                  <a:pt x="56943" y="32338"/>
                  <a:pt x="67152" y="32338"/>
                </a:cubicBezTo>
                <a:cubicBezTo>
                  <a:pt x="71479" y="32338"/>
                  <a:pt x="75300" y="33516"/>
                  <a:pt x="78361" y="36870"/>
                </a:cubicBezTo>
                <a:cubicBezTo>
                  <a:pt x="90793" y="50426"/>
                  <a:pt x="72190" y="65958"/>
                  <a:pt x="96993" y="74500"/>
                </a:cubicBezTo>
                <a:cubicBezTo>
                  <a:pt x="105899" y="77600"/>
                  <a:pt x="114015" y="83740"/>
                  <a:pt x="115717" y="93497"/>
                </a:cubicBezTo>
                <a:cubicBezTo>
                  <a:pt x="117814" y="105503"/>
                  <a:pt x="109060" y="112403"/>
                  <a:pt x="105504" y="122646"/>
                </a:cubicBezTo>
                <a:cubicBezTo>
                  <a:pt x="103559" y="128148"/>
                  <a:pt x="104744" y="135078"/>
                  <a:pt x="107024" y="140245"/>
                </a:cubicBezTo>
                <a:cubicBezTo>
                  <a:pt x="109699" y="146294"/>
                  <a:pt x="114501" y="151218"/>
                  <a:pt x="120580" y="153832"/>
                </a:cubicBezTo>
                <a:cubicBezTo>
                  <a:pt x="124167" y="155413"/>
                  <a:pt x="128027" y="156081"/>
                  <a:pt x="131918" y="156112"/>
                </a:cubicBezTo>
                <a:cubicBezTo>
                  <a:pt x="133438" y="156112"/>
                  <a:pt x="146265" y="155200"/>
                  <a:pt x="146265" y="153650"/>
                </a:cubicBezTo>
                <a:lnTo>
                  <a:pt x="1462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334;p40">
            <a:extLst>
              <a:ext uri="{FF2B5EF4-FFF2-40B4-BE49-F238E27FC236}">
                <a16:creationId xmlns:a16="http://schemas.microsoft.com/office/drawing/2014/main" id="{FEAE93B9-F5CD-D820-686F-47DE22CF7AF3}"/>
              </a:ext>
            </a:extLst>
          </p:cNvPr>
          <p:cNvSpPr txBox="1">
            <a:spLocks/>
          </p:cNvSpPr>
          <p:nvPr/>
        </p:nvSpPr>
        <p:spPr>
          <a:xfrm>
            <a:off x="2985372" y="95262"/>
            <a:ext cx="4864500" cy="6450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marR="0" lvl="0" indent="0" algn="r" rtl="0">
              <a:lnSpc>
                <a:spcPct val="90000"/>
              </a:lnSpc>
              <a:spcBef>
                <a:spcPts val="0"/>
              </a:spcBef>
              <a:spcAft>
                <a:spcPts val="0"/>
              </a:spcAft>
              <a:buClr>
                <a:schemeClr val="dk2"/>
              </a:buClr>
              <a:buSzPts val="5200"/>
              <a:buFont typeface="Commissioner"/>
              <a:buNone/>
              <a:defRPr sz="4500" b="0" i="0" u="none" strike="noStrike" cap="none">
                <a:solidFill>
                  <a:schemeClr val="dk2"/>
                </a:solidFill>
                <a:latin typeface="Commissioner ExtraBold"/>
                <a:ea typeface="Commissioner ExtraBold"/>
                <a:cs typeface="Commissioner ExtraBold"/>
                <a:sym typeface="Commissioner ExtraBold"/>
              </a:defRPr>
            </a:lvl1pPr>
            <a:lvl2pPr marR="0" lvl="1"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2pPr>
            <a:lvl3pPr marR="0" lvl="2"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3pPr>
            <a:lvl4pPr marR="0" lvl="3"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4pPr>
            <a:lvl5pPr marR="0" lvl="4"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5pPr>
            <a:lvl6pPr marR="0" lvl="5"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6pPr>
            <a:lvl7pPr marR="0" lvl="6"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7pPr>
            <a:lvl8pPr marR="0" lvl="7"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8pPr>
            <a:lvl9pPr marR="0" lvl="8"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9pPr>
          </a:lstStyle>
          <a:p>
            <a:pPr algn="l">
              <a:buSzPts val="4700"/>
            </a:pPr>
            <a:r>
              <a:rPr lang="vi-VN" sz="2400"/>
              <a:t>Adapter: </a:t>
            </a:r>
            <a:r>
              <a:rPr lang="vi-VN" sz="2400" u="sng"/>
              <a:t>TruyenAdapter</a:t>
            </a:r>
          </a:p>
        </p:txBody>
      </p:sp>
      <p:sp>
        <p:nvSpPr>
          <p:cNvPr id="7" name="Google Shape;335;p40">
            <a:extLst>
              <a:ext uri="{FF2B5EF4-FFF2-40B4-BE49-F238E27FC236}">
                <a16:creationId xmlns:a16="http://schemas.microsoft.com/office/drawing/2014/main" id="{DDBE5839-9F47-5D01-774B-B7385957D4BF}"/>
              </a:ext>
            </a:extLst>
          </p:cNvPr>
          <p:cNvSpPr txBox="1">
            <a:spLocks/>
          </p:cNvSpPr>
          <p:nvPr/>
        </p:nvSpPr>
        <p:spPr>
          <a:xfrm>
            <a:off x="2016280" y="4235776"/>
            <a:ext cx="5923953" cy="907609"/>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2100"/>
              <a:buFont typeface="Syne"/>
              <a:buNone/>
              <a:defRPr sz="1600" b="0" i="0" u="none" strike="noStrike" cap="none">
                <a:solidFill>
                  <a:schemeClr val="dk1"/>
                </a:solidFill>
                <a:latin typeface="Syne"/>
                <a:ea typeface="Syne"/>
                <a:cs typeface="Syne"/>
                <a:sym typeface="Syne"/>
              </a:defRPr>
            </a:lvl1pPr>
            <a:lvl2pPr marL="914400" marR="0" lvl="1"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2pPr>
            <a:lvl3pPr marL="1371600" marR="0" lvl="2"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3pPr>
            <a:lvl4pPr marL="1828800" marR="0" lvl="3"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4pPr>
            <a:lvl5pPr marL="2286000" marR="0" lvl="4"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5pPr>
            <a:lvl6pPr marL="2743200" marR="0" lvl="5"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6pPr>
            <a:lvl7pPr marL="3200400" marR="0" lvl="6"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7pPr>
            <a:lvl8pPr marL="3657600" marR="0" lvl="7"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8pPr>
            <a:lvl9pPr marL="4114800" marR="0" lvl="8"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9pPr>
          </a:lstStyle>
          <a:p>
            <a:pPr marL="285750" indent="-285750" algn="l">
              <a:spcAft>
                <a:spcPts val="1200"/>
              </a:spcAft>
              <a:buFont typeface="Arial" panose="020B0604020202020204" pitchFamily="34" charset="0"/>
              <a:buChar char="•"/>
            </a:pPr>
            <a:r>
              <a:rPr lang="vi-VN" sz="1800"/>
              <a:t>Phương thức này chịu trách nhiệm tạo và trả về view cho từng mục trong danh sách.</a:t>
            </a:r>
          </a:p>
        </p:txBody>
      </p:sp>
      <p:sp>
        <p:nvSpPr>
          <p:cNvPr id="5" name="Google Shape;335;p40">
            <a:extLst>
              <a:ext uri="{FF2B5EF4-FFF2-40B4-BE49-F238E27FC236}">
                <a16:creationId xmlns:a16="http://schemas.microsoft.com/office/drawing/2014/main" id="{46A2BA75-C710-87B1-8770-1BA9292500D4}"/>
              </a:ext>
            </a:extLst>
          </p:cNvPr>
          <p:cNvSpPr txBox="1">
            <a:spLocks/>
          </p:cNvSpPr>
          <p:nvPr/>
        </p:nvSpPr>
        <p:spPr>
          <a:xfrm>
            <a:off x="999904" y="464596"/>
            <a:ext cx="4417718" cy="51575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2100"/>
              <a:buFont typeface="Syne"/>
              <a:buNone/>
              <a:defRPr sz="1600" b="0" i="0" u="none" strike="noStrike" cap="none">
                <a:solidFill>
                  <a:schemeClr val="dk1"/>
                </a:solidFill>
                <a:latin typeface="Syne"/>
                <a:ea typeface="Syne"/>
                <a:cs typeface="Syne"/>
                <a:sym typeface="Syne"/>
              </a:defRPr>
            </a:lvl1pPr>
            <a:lvl2pPr marL="914400" marR="0" lvl="1"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2pPr>
            <a:lvl3pPr marL="1371600" marR="0" lvl="2"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3pPr>
            <a:lvl4pPr marL="1828800" marR="0" lvl="3"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4pPr>
            <a:lvl5pPr marL="2286000" marR="0" lvl="4"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5pPr>
            <a:lvl6pPr marL="2743200" marR="0" lvl="5"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6pPr>
            <a:lvl7pPr marL="3200400" marR="0" lvl="6"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7pPr>
            <a:lvl8pPr marL="3657600" marR="0" lvl="7"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8pPr>
            <a:lvl9pPr marL="4114800" marR="0" lvl="8"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9pPr>
          </a:lstStyle>
          <a:p>
            <a:pPr marL="285750" indent="-285750" algn="l">
              <a:spcAft>
                <a:spcPts val="1200"/>
              </a:spcAft>
              <a:buFont typeface="Arial" panose="020B0604020202020204" pitchFamily="34" charset="0"/>
              <a:buChar char="•"/>
            </a:pPr>
            <a:r>
              <a:rPr lang="vi-VN" sz="1800" b="1"/>
              <a:t>Phương thức getView:</a:t>
            </a:r>
            <a:endParaRPr lang="vi-VN" sz="1800"/>
          </a:p>
        </p:txBody>
      </p:sp>
      <p:pic>
        <p:nvPicPr>
          <p:cNvPr id="10" name="Picture 9">
            <a:extLst>
              <a:ext uri="{FF2B5EF4-FFF2-40B4-BE49-F238E27FC236}">
                <a16:creationId xmlns:a16="http://schemas.microsoft.com/office/drawing/2014/main" id="{0915E260-680A-3E1F-26C6-605334A4B41D}"/>
              </a:ext>
            </a:extLst>
          </p:cNvPr>
          <p:cNvPicPr>
            <a:picLocks noChangeAspect="1"/>
          </p:cNvPicPr>
          <p:nvPr/>
        </p:nvPicPr>
        <p:blipFill>
          <a:blip r:embed="rId3"/>
          <a:stretch>
            <a:fillRect/>
          </a:stretch>
        </p:blipFill>
        <p:spPr>
          <a:xfrm>
            <a:off x="1832525" y="736440"/>
            <a:ext cx="6477456" cy="3297793"/>
          </a:xfrm>
          <a:prstGeom prst="rect">
            <a:avLst/>
          </a:prstGeom>
        </p:spPr>
      </p:pic>
      <p:sp>
        <p:nvSpPr>
          <p:cNvPr id="9" name="Subtitle 8">
            <a:extLst>
              <a:ext uri="{FF2B5EF4-FFF2-40B4-BE49-F238E27FC236}">
                <a16:creationId xmlns:a16="http://schemas.microsoft.com/office/drawing/2014/main" id="{25D22E8F-683B-0C3B-3749-CC4C7E993BC5}"/>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60453523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4" name="Google Shape;1460;p74">
            <a:extLst>
              <a:ext uri="{FF2B5EF4-FFF2-40B4-BE49-F238E27FC236}">
                <a16:creationId xmlns:a16="http://schemas.microsoft.com/office/drawing/2014/main" id="{E06D66F6-623E-7896-D86C-7E3B918A78D5}"/>
              </a:ext>
            </a:extLst>
          </p:cNvPr>
          <p:cNvSpPr/>
          <p:nvPr/>
        </p:nvSpPr>
        <p:spPr>
          <a:xfrm>
            <a:off x="7811699" y="-307292"/>
            <a:ext cx="2320494" cy="2476717"/>
          </a:xfrm>
          <a:custGeom>
            <a:avLst/>
            <a:gdLst/>
            <a:ahLst/>
            <a:cxnLst/>
            <a:rect l="l" t="t" r="r" b="b"/>
            <a:pathLst>
              <a:path w="146265" h="156112" extrusionOk="0">
                <a:moveTo>
                  <a:pt x="5411" y="0"/>
                </a:moveTo>
                <a:cubicBezTo>
                  <a:pt x="5411" y="0"/>
                  <a:pt x="1" y="28329"/>
                  <a:pt x="20548" y="36870"/>
                </a:cubicBezTo>
                <a:cubicBezTo>
                  <a:pt x="24058" y="38329"/>
                  <a:pt x="27694" y="38893"/>
                  <a:pt x="31373" y="38893"/>
                </a:cubicBezTo>
                <a:cubicBezTo>
                  <a:pt x="43912" y="38893"/>
                  <a:pt x="56943" y="32338"/>
                  <a:pt x="67152" y="32338"/>
                </a:cubicBezTo>
                <a:cubicBezTo>
                  <a:pt x="71479" y="32338"/>
                  <a:pt x="75300" y="33516"/>
                  <a:pt x="78361" y="36870"/>
                </a:cubicBezTo>
                <a:cubicBezTo>
                  <a:pt x="90793" y="50426"/>
                  <a:pt x="72190" y="65958"/>
                  <a:pt x="96993" y="74500"/>
                </a:cubicBezTo>
                <a:cubicBezTo>
                  <a:pt x="105899" y="77600"/>
                  <a:pt x="114015" y="83740"/>
                  <a:pt x="115717" y="93497"/>
                </a:cubicBezTo>
                <a:cubicBezTo>
                  <a:pt x="117814" y="105503"/>
                  <a:pt x="109060" y="112403"/>
                  <a:pt x="105504" y="122646"/>
                </a:cubicBezTo>
                <a:cubicBezTo>
                  <a:pt x="103559" y="128148"/>
                  <a:pt x="104744" y="135078"/>
                  <a:pt x="107024" y="140245"/>
                </a:cubicBezTo>
                <a:cubicBezTo>
                  <a:pt x="109699" y="146294"/>
                  <a:pt x="114501" y="151218"/>
                  <a:pt x="120580" y="153832"/>
                </a:cubicBezTo>
                <a:cubicBezTo>
                  <a:pt x="124167" y="155413"/>
                  <a:pt x="128027" y="156081"/>
                  <a:pt x="131918" y="156112"/>
                </a:cubicBezTo>
                <a:cubicBezTo>
                  <a:pt x="133438" y="156112"/>
                  <a:pt x="146265" y="155200"/>
                  <a:pt x="146265" y="153650"/>
                </a:cubicBezTo>
                <a:lnTo>
                  <a:pt x="1462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334;p40">
            <a:extLst>
              <a:ext uri="{FF2B5EF4-FFF2-40B4-BE49-F238E27FC236}">
                <a16:creationId xmlns:a16="http://schemas.microsoft.com/office/drawing/2014/main" id="{FEAE93B9-F5CD-D820-686F-47DE22CF7AF3}"/>
              </a:ext>
            </a:extLst>
          </p:cNvPr>
          <p:cNvSpPr txBox="1">
            <a:spLocks/>
          </p:cNvSpPr>
          <p:nvPr/>
        </p:nvSpPr>
        <p:spPr>
          <a:xfrm>
            <a:off x="2985372" y="95262"/>
            <a:ext cx="4864500" cy="6450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marR="0" lvl="0" indent="0" algn="r" rtl="0">
              <a:lnSpc>
                <a:spcPct val="90000"/>
              </a:lnSpc>
              <a:spcBef>
                <a:spcPts val="0"/>
              </a:spcBef>
              <a:spcAft>
                <a:spcPts val="0"/>
              </a:spcAft>
              <a:buClr>
                <a:schemeClr val="dk2"/>
              </a:buClr>
              <a:buSzPts val="5200"/>
              <a:buFont typeface="Commissioner"/>
              <a:buNone/>
              <a:defRPr sz="4500" b="0" i="0" u="none" strike="noStrike" cap="none">
                <a:solidFill>
                  <a:schemeClr val="dk2"/>
                </a:solidFill>
                <a:latin typeface="Commissioner ExtraBold"/>
                <a:ea typeface="Commissioner ExtraBold"/>
                <a:cs typeface="Commissioner ExtraBold"/>
                <a:sym typeface="Commissioner ExtraBold"/>
              </a:defRPr>
            </a:lvl1pPr>
            <a:lvl2pPr marR="0" lvl="1"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2pPr>
            <a:lvl3pPr marR="0" lvl="2"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3pPr>
            <a:lvl4pPr marR="0" lvl="3"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4pPr>
            <a:lvl5pPr marR="0" lvl="4"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5pPr>
            <a:lvl6pPr marR="0" lvl="5"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6pPr>
            <a:lvl7pPr marR="0" lvl="6"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7pPr>
            <a:lvl8pPr marR="0" lvl="7"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8pPr>
            <a:lvl9pPr marR="0" lvl="8"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9pPr>
          </a:lstStyle>
          <a:p>
            <a:pPr algn="l">
              <a:buSzPts val="4700"/>
            </a:pPr>
            <a:r>
              <a:rPr lang="vi-VN" sz="2400"/>
              <a:t>Adapter: </a:t>
            </a:r>
            <a:r>
              <a:rPr lang="vi-VN" sz="2400" u="sng"/>
              <a:t>TruyenAdapter</a:t>
            </a:r>
          </a:p>
        </p:txBody>
      </p:sp>
      <p:sp>
        <p:nvSpPr>
          <p:cNvPr id="7" name="Google Shape;335;p40">
            <a:extLst>
              <a:ext uri="{FF2B5EF4-FFF2-40B4-BE49-F238E27FC236}">
                <a16:creationId xmlns:a16="http://schemas.microsoft.com/office/drawing/2014/main" id="{DDBE5839-9F47-5D01-774B-B7385957D4BF}"/>
              </a:ext>
            </a:extLst>
          </p:cNvPr>
          <p:cNvSpPr txBox="1">
            <a:spLocks/>
          </p:cNvSpPr>
          <p:nvPr/>
        </p:nvSpPr>
        <p:spPr>
          <a:xfrm>
            <a:off x="280078" y="1687323"/>
            <a:ext cx="3632165" cy="907609"/>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2100"/>
              <a:buFont typeface="Syne"/>
              <a:buNone/>
              <a:defRPr sz="1600" b="0" i="0" u="none" strike="noStrike" cap="none">
                <a:solidFill>
                  <a:schemeClr val="dk1"/>
                </a:solidFill>
                <a:latin typeface="Syne"/>
                <a:ea typeface="Syne"/>
                <a:cs typeface="Syne"/>
                <a:sym typeface="Syne"/>
              </a:defRPr>
            </a:lvl1pPr>
            <a:lvl2pPr marL="914400" marR="0" lvl="1"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2pPr>
            <a:lvl3pPr marL="1371600" marR="0" lvl="2"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3pPr>
            <a:lvl4pPr marL="1828800" marR="0" lvl="3"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4pPr>
            <a:lvl5pPr marL="2286000" marR="0" lvl="4"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5pPr>
            <a:lvl6pPr marL="2743200" marR="0" lvl="5"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6pPr>
            <a:lvl7pPr marL="3200400" marR="0" lvl="6"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7pPr>
            <a:lvl8pPr marL="3657600" marR="0" lvl="7"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8pPr>
            <a:lvl9pPr marL="4114800" marR="0" lvl="8"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9pPr>
          </a:lstStyle>
          <a:p>
            <a:pPr marL="285750" indent="-285750" algn="l">
              <a:spcAft>
                <a:spcPts val="1200"/>
              </a:spcAft>
              <a:buFont typeface="Arial" panose="020B0604020202020204" pitchFamily="34" charset="0"/>
              <a:buChar char="•"/>
            </a:pPr>
            <a:r>
              <a:rPr lang="vi-VN" sz="1800"/>
              <a:t>Phương thức này cung cấp chức năng lọc để tìm kiếm trong danh sách sách.</a:t>
            </a:r>
          </a:p>
        </p:txBody>
      </p:sp>
      <p:sp>
        <p:nvSpPr>
          <p:cNvPr id="8" name="Google Shape;335;p40">
            <a:extLst>
              <a:ext uri="{FF2B5EF4-FFF2-40B4-BE49-F238E27FC236}">
                <a16:creationId xmlns:a16="http://schemas.microsoft.com/office/drawing/2014/main" id="{166AC797-0AEA-F438-DD81-8A9A41A71CE7}"/>
              </a:ext>
            </a:extLst>
          </p:cNvPr>
          <p:cNvSpPr txBox="1">
            <a:spLocks/>
          </p:cNvSpPr>
          <p:nvPr/>
        </p:nvSpPr>
        <p:spPr>
          <a:xfrm>
            <a:off x="949903" y="415309"/>
            <a:ext cx="4417718" cy="51575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2100"/>
              <a:buFont typeface="Syne"/>
              <a:buNone/>
              <a:defRPr sz="1600" b="0" i="0" u="none" strike="noStrike" cap="none">
                <a:solidFill>
                  <a:schemeClr val="dk1"/>
                </a:solidFill>
                <a:latin typeface="Syne"/>
                <a:ea typeface="Syne"/>
                <a:cs typeface="Syne"/>
                <a:sym typeface="Syne"/>
              </a:defRPr>
            </a:lvl1pPr>
            <a:lvl2pPr marL="914400" marR="0" lvl="1"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2pPr>
            <a:lvl3pPr marL="1371600" marR="0" lvl="2"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3pPr>
            <a:lvl4pPr marL="1828800" marR="0" lvl="3"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4pPr>
            <a:lvl5pPr marL="2286000" marR="0" lvl="4"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5pPr>
            <a:lvl6pPr marL="2743200" marR="0" lvl="5"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6pPr>
            <a:lvl7pPr marL="3200400" marR="0" lvl="6"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7pPr>
            <a:lvl8pPr marL="3657600" marR="0" lvl="7"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8pPr>
            <a:lvl9pPr marL="4114800" marR="0" lvl="8"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9pPr>
          </a:lstStyle>
          <a:p>
            <a:pPr marL="285750" indent="-285750" algn="l">
              <a:spcAft>
                <a:spcPts val="1200"/>
              </a:spcAft>
              <a:buFont typeface="Arial" panose="020B0604020202020204" pitchFamily="34" charset="0"/>
              <a:buChar char="•"/>
            </a:pPr>
            <a:r>
              <a:rPr lang="vi-VN" sz="1800" b="1"/>
              <a:t>Phương thức getFilter:</a:t>
            </a:r>
            <a:endParaRPr lang="vi-VN" sz="1800"/>
          </a:p>
        </p:txBody>
      </p:sp>
      <p:pic>
        <p:nvPicPr>
          <p:cNvPr id="12" name="Picture 11">
            <a:extLst>
              <a:ext uri="{FF2B5EF4-FFF2-40B4-BE49-F238E27FC236}">
                <a16:creationId xmlns:a16="http://schemas.microsoft.com/office/drawing/2014/main" id="{1243B316-D7B1-19B1-5C2B-F92CB7316058}"/>
              </a:ext>
            </a:extLst>
          </p:cNvPr>
          <p:cNvPicPr>
            <a:picLocks noChangeAspect="1"/>
          </p:cNvPicPr>
          <p:nvPr/>
        </p:nvPicPr>
        <p:blipFill>
          <a:blip r:embed="rId3"/>
          <a:stretch>
            <a:fillRect/>
          </a:stretch>
        </p:blipFill>
        <p:spPr>
          <a:xfrm>
            <a:off x="4107446" y="415309"/>
            <a:ext cx="4864500" cy="3843490"/>
          </a:xfrm>
          <a:prstGeom prst="rect">
            <a:avLst/>
          </a:prstGeom>
        </p:spPr>
      </p:pic>
    </p:spTree>
    <p:extLst>
      <p:ext uri="{BB962C8B-B14F-4D97-AF65-F5344CB8AC3E}">
        <p14:creationId xmlns:p14="http://schemas.microsoft.com/office/powerpoint/2010/main" val="168233124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4" name="Google Shape;1460;p74">
            <a:extLst>
              <a:ext uri="{FF2B5EF4-FFF2-40B4-BE49-F238E27FC236}">
                <a16:creationId xmlns:a16="http://schemas.microsoft.com/office/drawing/2014/main" id="{E06D66F6-623E-7896-D86C-7E3B918A78D5}"/>
              </a:ext>
            </a:extLst>
          </p:cNvPr>
          <p:cNvSpPr/>
          <p:nvPr/>
        </p:nvSpPr>
        <p:spPr>
          <a:xfrm>
            <a:off x="7811699" y="-307292"/>
            <a:ext cx="2320494" cy="2476717"/>
          </a:xfrm>
          <a:custGeom>
            <a:avLst/>
            <a:gdLst/>
            <a:ahLst/>
            <a:cxnLst/>
            <a:rect l="l" t="t" r="r" b="b"/>
            <a:pathLst>
              <a:path w="146265" h="156112" extrusionOk="0">
                <a:moveTo>
                  <a:pt x="5411" y="0"/>
                </a:moveTo>
                <a:cubicBezTo>
                  <a:pt x="5411" y="0"/>
                  <a:pt x="1" y="28329"/>
                  <a:pt x="20548" y="36870"/>
                </a:cubicBezTo>
                <a:cubicBezTo>
                  <a:pt x="24058" y="38329"/>
                  <a:pt x="27694" y="38893"/>
                  <a:pt x="31373" y="38893"/>
                </a:cubicBezTo>
                <a:cubicBezTo>
                  <a:pt x="43912" y="38893"/>
                  <a:pt x="56943" y="32338"/>
                  <a:pt x="67152" y="32338"/>
                </a:cubicBezTo>
                <a:cubicBezTo>
                  <a:pt x="71479" y="32338"/>
                  <a:pt x="75300" y="33516"/>
                  <a:pt x="78361" y="36870"/>
                </a:cubicBezTo>
                <a:cubicBezTo>
                  <a:pt x="90793" y="50426"/>
                  <a:pt x="72190" y="65958"/>
                  <a:pt x="96993" y="74500"/>
                </a:cubicBezTo>
                <a:cubicBezTo>
                  <a:pt x="105899" y="77600"/>
                  <a:pt x="114015" y="83740"/>
                  <a:pt x="115717" y="93497"/>
                </a:cubicBezTo>
                <a:cubicBezTo>
                  <a:pt x="117814" y="105503"/>
                  <a:pt x="109060" y="112403"/>
                  <a:pt x="105504" y="122646"/>
                </a:cubicBezTo>
                <a:cubicBezTo>
                  <a:pt x="103559" y="128148"/>
                  <a:pt x="104744" y="135078"/>
                  <a:pt x="107024" y="140245"/>
                </a:cubicBezTo>
                <a:cubicBezTo>
                  <a:pt x="109699" y="146294"/>
                  <a:pt x="114501" y="151218"/>
                  <a:pt x="120580" y="153832"/>
                </a:cubicBezTo>
                <a:cubicBezTo>
                  <a:pt x="124167" y="155413"/>
                  <a:pt x="128027" y="156081"/>
                  <a:pt x="131918" y="156112"/>
                </a:cubicBezTo>
                <a:cubicBezTo>
                  <a:pt x="133438" y="156112"/>
                  <a:pt x="146265" y="155200"/>
                  <a:pt x="146265" y="153650"/>
                </a:cubicBezTo>
                <a:lnTo>
                  <a:pt x="1462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334;p40">
            <a:extLst>
              <a:ext uri="{FF2B5EF4-FFF2-40B4-BE49-F238E27FC236}">
                <a16:creationId xmlns:a16="http://schemas.microsoft.com/office/drawing/2014/main" id="{FEAE93B9-F5CD-D820-686F-47DE22CF7AF3}"/>
              </a:ext>
            </a:extLst>
          </p:cNvPr>
          <p:cNvSpPr txBox="1">
            <a:spLocks/>
          </p:cNvSpPr>
          <p:nvPr/>
        </p:nvSpPr>
        <p:spPr>
          <a:xfrm>
            <a:off x="2985372" y="95262"/>
            <a:ext cx="4864500" cy="6450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marR="0" lvl="0" indent="0" algn="r" rtl="0">
              <a:lnSpc>
                <a:spcPct val="90000"/>
              </a:lnSpc>
              <a:spcBef>
                <a:spcPts val="0"/>
              </a:spcBef>
              <a:spcAft>
                <a:spcPts val="0"/>
              </a:spcAft>
              <a:buClr>
                <a:schemeClr val="dk2"/>
              </a:buClr>
              <a:buSzPts val="5200"/>
              <a:buFont typeface="Commissioner"/>
              <a:buNone/>
              <a:defRPr sz="4500" b="0" i="0" u="none" strike="noStrike" cap="none">
                <a:solidFill>
                  <a:schemeClr val="dk2"/>
                </a:solidFill>
                <a:latin typeface="Commissioner ExtraBold"/>
                <a:ea typeface="Commissioner ExtraBold"/>
                <a:cs typeface="Commissioner ExtraBold"/>
                <a:sym typeface="Commissioner ExtraBold"/>
              </a:defRPr>
            </a:lvl1pPr>
            <a:lvl2pPr marR="0" lvl="1"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2pPr>
            <a:lvl3pPr marR="0" lvl="2"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3pPr>
            <a:lvl4pPr marR="0" lvl="3"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4pPr>
            <a:lvl5pPr marR="0" lvl="4"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5pPr>
            <a:lvl6pPr marR="0" lvl="5"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6pPr>
            <a:lvl7pPr marR="0" lvl="6"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7pPr>
            <a:lvl8pPr marR="0" lvl="7"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8pPr>
            <a:lvl9pPr marR="0" lvl="8"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9pPr>
          </a:lstStyle>
          <a:p>
            <a:pPr algn="l">
              <a:buSzPts val="4700"/>
            </a:pPr>
            <a:r>
              <a:rPr lang="vi-VN" sz="2400"/>
              <a:t>Adapter: </a:t>
            </a:r>
            <a:r>
              <a:rPr lang="vi-VN" sz="2400" u="sng"/>
              <a:t>TruyenAdapter</a:t>
            </a:r>
          </a:p>
        </p:txBody>
      </p:sp>
      <p:sp>
        <p:nvSpPr>
          <p:cNvPr id="7" name="Google Shape;335;p40">
            <a:extLst>
              <a:ext uri="{FF2B5EF4-FFF2-40B4-BE49-F238E27FC236}">
                <a16:creationId xmlns:a16="http://schemas.microsoft.com/office/drawing/2014/main" id="{DDBE5839-9F47-5D01-774B-B7385957D4BF}"/>
              </a:ext>
            </a:extLst>
          </p:cNvPr>
          <p:cNvSpPr txBox="1">
            <a:spLocks/>
          </p:cNvSpPr>
          <p:nvPr/>
        </p:nvSpPr>
        <p:spPr>
          <a:xfrm>
            <a:off x="812513" y="1142816"/>
            <a:ext cx="8042120" cy="907609"/>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2100"/>
              <a:buFont typeface="Syne"/>
              <a:buNone/>
              <a:defRPr sz="1600" b="0" i="0" u="none" strike="noStrike" cap="none">
                <a:solidFill>
                  <a:schemeClr val="dk1"/>
                </a:solidFill>
                <a:latin typeface="Syne"/>
                <a:ea typeface="Syne"/>
                <a:cs typeface="Syne"/>
                <a:sym typeface="Syne"/>
              </a:defRPr>
            </a:lvl1pPr>
            <a:lvl2pPr marL="914400" marR="0" lvl="1"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2pPr>
            <a:lvl3pPr marL="1371600" marR="0" lvl="2"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3pPr>
            <a:lvl4pPr marL="1828800" marR="0" lvl="3"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4pPr>
            <a:lvl5pPr marL="2286000" marR="0" lvl="4"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5pPr>
            <a:lvl6pPr marL="2743200" marR="0" lvl="5"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6pPr>
            <a:lvl7pPr marL="3200400" marR="0" lvl="6"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7pPr>
            <a:lvl8pPr marL="3657600" marR="0" lvl="7"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8pPr>
            <a:lvl9pPr marL="4114800" marR="0" lvl="8"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9pPr>
          </a:lstStyle>
          <a:p>
            <a:pPr marL="285750" indent="-285750" algn="l">
              <a:spcAft>
                <a:spcPts val="1200"/>
              </a:spcAft>
              <a:buFont typeface="Arial" panose="020B0604020202020204" pitchFamily="34" charset="0"/>
              <a:buChar char="•"/>
            </a:pPr>
            <a:r>
              <a:rPr lang="vi-VN" sz="1800"/>
              <a:t>TruyenAdapter được sử dụng để:</a:t>
            </a:r>
          </a:p>
          <a:p>
            <a:pPr marL="285750" indent="-285750" algn="l">
              <a:spcAft>
                <a:spcPts val="1200"/>
              </a:spcAft>
              <a:buFont typeface="Arial" panose="020B0604020202020204" pitchFamily="34" charset="0"/>
              <a:buChar char="•"/>
            </a:pPr>
            <a:r>
              <a:rPr lang="vi-VN" sz="1800"/>
              <a:t>Hiển Thị Dữ Liệu: Chuyển đổi từng đối tượng Truyen thành một view danh sách trong ListView.</a:t>
            </a:r>
          </a:p>
          <a:p>
            <a:pPr marL="285750" indent="-285750" algn="l">
              <a:spcAft>
                <a:spcPts val="1200"/>
              </a:spcAft>
              <a:buFont typeface="Arial" panose="020B0604020202020204" pitchFamily="34" charset="0"/>
              <a:buChar char="•"/>
            </a:pPr>
            <a:r>
              <a:rPr lang="vi-VN" sz="1800"/>
              <a:t>Xử Lý Tương Tác Người Dùng: Quản lý và cập nhật các mục danh sách dựa trên tương tác của người dùng như cuộn.</a:t>
            </a:r>
          </a:p>
          <a:p>
            <a:pPr marL="285750" indent="-285750" algn="l">
              <a:spcAft>
                <a:spcPts val="1200"/>
              </a:spcAft>
              <a:buFont typeface="Arial" panose="020B0604020202020204" pitchFamily="34" charset="0"/>
              <a:buChar char="•"/>
            </a:pPr>
            <a:r>
              <a:rPr lang="vi-VN" sz="1800"/>
              <a:t>Cung Cấp Chức Năng Lọc: Thực hiện chức năng tìm kiếm để lọc danh sách các đối tượng Truyen dựa trên nhập liệu của người dùng.</a:t>
            </a:r>
          </a:p>
        </p:txBody>
      </p:sp>
      <p:sp>
        <p:nvSpPr>
          <p:cNvPr id="8" name="Google Shape;335;p40">
            <a:extLst>
              <a:ext uri="{FF2B5EF4-FFF2-40B4-BE49-F238E27FC236}">
                <a16:creationId xmlns:a16="http://schemas.microsoft.com/office/drawing/2014/main" id="{166AC797-0AEA-F438-DD81-8A9A41A71CE7}"/>
              </a:ext>
            </a:extLst>
          </p:cNvPr>
          <p:cNvSpPr txBox="1">
            <a:spLocks/>
          </p:cNvSpPr>
          <p:nvPr/>
        </p:nvSpPr>
        <p:spPr>
          <a:xfrm>
            <a:off x="980818" y="627058"/>
            <a:ext cx="4417718" cy="51575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2100"/>
              <a:buFont typeface="Syne"/>
              <a:buNone/>
              <a:defRPr sz="1600" b="0" i="0" u="none" strike="noStrike" cap="none">
                <a:solidFill>
                  <a:schemeClr val="dk1"/>
                </a:solidFill>
                <a:latin typeface="Syne"/>
                <a:ea typeface="Syne"/>
                <a:cs typeface="Syne"/>
                <a:sym typeface="Syne"/>
              </a:defRPr>
            </a:lvl1pPr>
            <a:lvl2pPr marL="914400" marR="0" lvl="1"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2pPr>
            <a:lvl3pPr marL="1371600" marR="0" lvl="2"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3pPr>
            <a:lvl4pPr marL="1828800" marR="0" lvl="3"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4pPr>
            <a:lvl5pPr marL="2286000" marR="0" lvl="4"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5pPr>
            <a:lvl6pPr marL="2743200" marR="0" lvl="5"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6pPr>
            <a:lvl7pPr marL="3200400" marR="0" lvl="6"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7pPr>
            <a:lvl8pPr marL="3657600" marR="0" lvl="7"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8pPr>
            <a:lvl9pPr marL="4114800" marR="0" lvl="8"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9pPr>
          </a:lstStyle>
          <a:p>
            <a:pPr marL="285750" indent="-285750" algn="l">
              <a:spcAft>
                <a:spcPts val="1200"/>
              </a:spcAft>
              <a:buFont typeface="Arial" panose="020B0604020202020204" pitchFamily="34" charset="0"/>
              <a:buChar char="•"/>
            </a:pPr>
            <a:r>
              <a:rPr lang="vi-VN" sz="1800" b="1"/>
              <a:t>Mục Đích của TruyenAdapter</a:t>
            </a:r>
            <a:endParaRPr lang="vi-VN" sz="1800"/>
          </a:p>
        </p:txBody>
      </p:sp>
    </p:spTree>
    <p:extLst>
      <p:ext uri="{BB962C8B-B14F-4D97-AF65-F5344CB8AC3E}">
        <p14:creationId xmlns:p14="http://schemas.microsoft.com/office/powerpoint/2010/main" val="164996150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4" name="Google Shape;1460;p74">
            <a:extLst>
              <a:ext uri="{FF2B5EF4-FFF2-40B4-BE49-F238E27FC236}">
                <a16:creationId xmlns:a16="http://schemas.microsoft.com/office/drawing/2014/main" id="{E06D66F6-623E-7896-D86C-7E3B918A78D5}"/>
              </a:ext>
            </a:extLst>
          </p:cNvPr>
          <p:cNvSpPr/>
          <p:nvPr/>
        </p:nvSpPr>
        <p:spPr>
          <a:xfrm>
            <a:off x="7663688" y="-306158"/>
            <a:ext cx="2320494" cy="2476717"/>
          </a:xfrm>
          <a:custGeom>
            <a:avLst/>
            <a:gdLst/>
            <a:ahLst/>
            <a:cxnLst/>
            <a:rect l="l" t="t" r="r" b="b"/>
            <a:pathLst>
              <a:path w="146265" h="156112" extrusionOk="0">
                <a:moveTo>
                  <a:pt x="5411" y="0"/>
                </a:moveTo>
                <a:cubicBezTo>
                  <a:pt x="5411" y="0"/>
                  <a:pt x="1" y="28329"/>
                  <a:pt x="20548" y="36870"/>
                </a:cubicBezTo>
                <a:cubicBezTo>
                  <a:pt x="24058" y="38329"/>
                  <a:pt x="27694" y="38893"/>
                  <a:pt x="31373" y="38893"/>
                </a:cubicBezTo>
                <a:cubicBezTo>
                  <a:pt x="43912" y="38893"/>
                  <a:pt x="56943" y="32338"/>
                  <a:pt x="67152" y="32338"/>
                </a:cubicBezTo>
                <a:cubicBezTo>
                  <a:pt x="71479" y="32338"/>
                  <a:pt x="75300" y="33516"/>
                  <a:pt x="78361" y="36870"/>
                </a:cubicBezTo>
                <a:cubicBezTo>
                  <a:pt x="90793" y="50426"/>
                  <a:pt x="72190" y="65958"/>
                  <a:pt x="96993" y="74500"/>
                </a:cubicBezTo>
                <a:cubicBezTo>
                  <a:pt x="105899" y="77600"/>
                  <a:pt x="114015" y="83740"/>
                  <a:pt x="115717" y="93497"/>
                </a:cubicBezTo>
                <a:cubicBezTo>
                  <a:pt x="117814" y="105503"/>
                  <a:pt x="109060" y="112403"/>
                  <a:pt x="105504" y="122646"/>
                </a:cubicBezTo>
                <a:cubicBezTo>
                  <a:pt x="103559" y="128148"/>
                  <a:pt x="104744" y="135078"/>
                  <a:pt x="107024" y="140245"/>
                </a:cubicBezTo>
                <a:cubicBezTo>
                  <a:pt x="109699" y="146294"/>
                  <a:pt x="114501" y="151218"/>
                  <a:pt x="120580" y="153832"/>
                </a:cubicBezTo>
                <a:cubicBezTo>
                  <a:pt x="124167" y="155413"/>
                  <a:pt x="128027" y="156081"/>
                  <a:pt x="131918" y="156112"/>
                </a:cubicBezTo>
                <a:cubicBezTo>
                  <a:pt x="133438" y="156112"/>
                  <a:pt x="146265" y="155200"/>
                  <a:pt x="146265" y="153650"/>
                </a:cubicBezTo>
                <a:lnTo>
                  <a:pt x="1462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334;p40">
            <a:extLst>
              <a:ext uri="{FF2B5EF4-FFF2-40B4-BE49-F238E27FC236}">
                <a16:creationId xmlns:a16="http://schemas.microsoft.com/office/drawing/2014/main" id="{FEAE93B9-F5CD-D820-686F-47DE22CF7AF3}"/>
              </a:ext>
            </a:extLst>
          </p:cNvPr>
          <p:cNvSpPr txBox="1">
            <a:spLocks/>
          </p:cNvSpPr>
          <p:nvPr/>
        </p:nvSpPr>
        <p:spPr>
          <a:xfrm>
            <a:off x="2985372" y="95262"/>
            <a:ext cx="4864500" cy="6450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marR="0" lvl="0" indent="0" algn="r" rtl="0">
              <a:lnSpc>
                <a:spcPct val="90000"/>
              </a:lnSpc>
              <a:spcBef>
                <a:spcPts val="0"/>
              </a:spcBef>
              <a:spcAft>
                <a:spcPts val="0"/>
              </a:spcAft>
              <a:buClr>
                <a:schemeClr val="dk2"/>
              </a:buClr>
              <a:buSzPts val="5200"/>
              <a:buFont typeface="Commissioner"/>
              <a:buNone/>
              <a:defRPr sz="4500" b="0" i="0" u="none" strike="noStrike" cap="none">
                <a:solidFill>
                  <a:schemeClr val="dk2"/>
                </a:solidFill>
                <a:latin typeface="Commissioner ExtraBold"/>
                <a:ea typeface="Commissioner ExtraBold"/>
                <a:cs typeface="Commissioner ExtraBold"/>
                <a:sym typeface="Commissioner ExtraBold"/>
              </a:defRPr>
            </a:lvl1pPr>
            <a:lvl2pPr marR="0" lvl="1"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2pPr>
            <a:lvl3pPr marR="0" lvl="2"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3pPr>
            <a:lvl4pPr marR="0" lvl="3"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4pPr>
            <a:lvl5pPr marR="0" lvl="4"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5pPr>
            <a:lvl6pPr marR="0" lvl="5"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6pPr>
            <a:lvl7pPr marR="0" lvl="6"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7pPr>
            <a:lvl8pPr marR="0" lvl="7"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8pPr>
            <a:lvl9pPr marR="0" lvl="8"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9pPr>
          </a:lstStyle>
          <a:p>
            <a:pPr algn="l">
              <a:buSzPts val="4700"/>
            </a:pPr>
            <a:r>
              <a:rPr lang="vi-VN" sz="2400"/>
              <a:t>Adapter: </a:t>
            </a:r>
            <a:r>
              <a:rPr lang="vi-VN" sz="2400" u="sng"/>
              <a:t>ChiTietsTruyenAdapter</a:t>
            </a:r>
          </a:p>
        </p:txBody>
      </p:sp>
      <p:sp>
        <p:nvSpPr>
          <p:cNvPr id="7" name="Google Shape;335;p40">
            <a:extLst>
              <a:ext uri="{FF2B5EF4-FFF2-40B4-BE49-F238E27FC236}">
                <a16:creationId xmlns:a16="http://schemas.microsoft.com/office/drawing/2014/main" id="{DDBE5839-9F47-5D01-774B-B7385957D4BF}"/>
              </a:ext>
            </a:extLst>
          </p:cNvPr>
          <p:cNvSpPr txBox="1">
            <a:spLocks/>
          </p:cNvSpPr>
          <p:nvPr/>
        </p:nvSpPr>
        <p:spPr>
          <a:xfrm>
            <a:off x="1916048" y="4235891"/>
            <a:ext cx="5923953" cy="907609"/>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2100"/>
              <a:buFont typeface="Syne"/>
              <a:buNone/>
              <a:defRPr sz="1600" b="0" i="0" u="none" strike="noStrike" cap="none">
                <a:solidFill>
                  <a:schemeClr val="dk1"/>
                </a:solidFill>
                <a:latin typeface="Syne"/>
                <a:ea typeface="Syne"/>
                <a:cs typeface="Syne"/>
                <a:sym typeface="Syne"/>
              </a:defRPr>
            </a:lvl1pPr>
            <a:lvl2pPr marL="914400" marR="0" lvl="1"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2pPr>
            <a:lvl3pPr marL="1371600" marR="0" lvl="2"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3pPr>
            <a:lvl4pPr marL="1828800" marR="0" lvl="3"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4pPr>
            <a:lvl5pPr marL="2286000" marR="0" lvl="4"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5pPr>
            <a:lvl6pPr marL="2743200" marR="0" lvl="5"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6pPr>
            <a:lvl7pPr marL="3200400" marR="0" lvl="6"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7pPr>
            <a:lvl8pPr marL="3657600" marR="0" lvl="7"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8pPr>
            <a:lvl9pPr marL="4114800" marR="0" lvl="8"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9pPr>
          </a:lstStyle>
          <a:p>
            <a:pPr marL="285750" indent="-285750" algn="l">
              <a:spcAft>
                <a:spcPts val="1200"/>
              </a:spcAft>
              <a:buFont typeface="Arial" panose="020B0604020202020204" pitchFamily="34" charset="0"/>
              <a:buChar char="•"/>
            </a:pPr>
            <a:r>
              <a:rPr lang="vi-VN" sz="1800"/>
              <a:t>Constructor khởi tạo context, truyenList, và filteredList.</a:t>
            </a:r>
          </a:p>
        </p:txBody>
      </p:sp>
      <p:sp>
        <p:nvSpPr>
          <p:cNvPr id="5" name="Google Shape;335;p40">
            <a:extLst>
              <a:ext uri="{FF2B5EF4-FFF2-40B4-BE49-F238E27FC236}">
                <a16:creationId xmlns:a16="http://schemas.microsoft.com/office/drawing/2014/main" id="{46A2BA75-C710-87B1-8770-1BA9292500D4}"/>
              </a:ext>
            </a:extLst>
          </p:cNvPr>
          <p:cNvSpPr txBox="1">
            <a:spLocks/>
          </p:cNvSpPr>
          <p:nvPr/>
        </p:nvSpPr>
        <p:spPr>
          <a:xfrm>
            <a:off x="999904" y="464596"/>
            <a:ext cx="4417718" cy="51575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2100"/>
              <a:buFont typeface="Syne"/>
              <a:buNone/>
              <a:defRPr sz="1600" b="0" i="0" u="none" strike="noStrike" cap="none">
                <a:solidFill>
                  <a:schemeClr val="dk1"/>
                </a:solidFill>
                <a:latin typeface="Syne"/>
                <a:ea typeface="Syne"/>
                <a:cs typeface="Syne"/>
                <a:sym typeface="Syne"/>
              </a:defRPr>
            </a:lvl1pPr>
            <a:lvl2pPr marL="914400" marR="0" lvl="1"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2pPr>
            <a:lvl3pPr marL="1371600" marR="0" lvl="2"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3pPr>
            <a:lvl4pPr marL="1828800" marR="0" lvl="3"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4pPr>
            <a:lvl5pPr marL="2286000" marR="0" lvl="4"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5pPr>
            <a:lvl6pPr marL="2743200" marR="0" lvl="5"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6pPr>
            <a:lvl7pPr marL="3200400" marR="0" lvl="6"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7pPr>
            <a:lvl8pPr marL="3657600" marR="0" lvl="7"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8pPr>
            <a:lvl9pPr marL="4114800" marR="0" lvl="8"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9pPr>
          </a:lstStyle>
          <a:p>
            <a:pPr marL="285750" indent="-285750" algn="l">
              <a:spcAft>
                <a:spcPts val="1200"/>
              </a:spcAft>
              <a:buFont typeface="Arial" panose="020B0604020202020204" pitchFamily="34" charset="0"/>
              <a:buChar char="•"/>
            </a:pPr>
            <a:r>
              <a:rPr lang="vi-VN" sz="1800" b="1"/>
              <a:t>Constructor</a:t>
            </a:r>
            <a:endParaRPr lang="vi-VN" sz="1800"/>
          </a:p>
        </p:txBody>
      </p:sp>
      <p:sp>
        <p:nvSpPr>
          <p:cNvPr id="9" name="Subtitle 8">
            <a:extLst>
              <a:ext uri="{FF2B5EF4-FFF2-40B4-BE49-F238E27FC236}">
                <a16:creationId xmlns:a16="http://schemas.microsoft.com/office/drawing/2014/main" id="{25D22E8F-683B-0C3B-3749-CC4C7E993BC5}"/>
              </a:ext>
            </a:extLst>
          </p:cNvPr>
          <p:cNvSpPr>
            <a:spLocks noGrp="1"/>
          </p:cNvSpPr>
          <p:nvPr>
            <p:ph type="subTitle" idx="1"/>
          </p:nvPr>
        </p:nvSpPr>
        <p:spPr/>
        <p:txBody>
          <a:bodyPr/>
          <a:lstStyle/>
          <a:p>
            <a:endParaRPr lang="en-US"/>
          </a:p>
        </p:txBody>
      </p:sp>
      <p:pic>
        <p:nvPicPr>
          <p:cNvPr id="3" name="Picture 2">
            <a:extLst>
              <a:ext uri="{FF2B5EF4-FFF2-40B4-BE49-F238E27FC236}">
                <a16:creationId xmlns:a16="http://schemas.microsoft.com/office/drawing/2014/main" id="{532B5B17-AF1E-B287-A3B5-F3B800F1F79C}"/>
              </a:ext>
            </a:extLst>
          </p:cNvPr>
          <p:cNvPicPr>
            <a:picLocks noChangeAspect="1"/>
          </p:cNvPicPr>
          <p:nvPr/>
        </p:nvPicPr>
        <p:blipFill>
          <a:blip r:embed="rId4"/>
          <a:stretch>
            <a:fillRect/>
          </a:stretch>
        </p:blipFill>
        <p:spPr>
          <a:xfrm>
            <a:off x="2295900" y="796013"/>
            <a:ext cx="6057261" cy="2965918"/>
          </a:xfrm>
          <a:prstGeom prst="rect">
            <a:avLst/>
          </a:prstGeom>
        </p:spPr>
      </p:pic>
    </p:spTree>
    <p:extLst>
      <p:ext uri="{BB962C8B-B14F-4D97-AF65-F5344CB8AC3E}">
        <p14:creationId xmlns:p14="http://schemas.microsoft.com/office/powerpoint/2010/main" val="2362499072"/>
      </p:ext>
    </p:extLst>
  </p:cSld>
  <p:clrMapOvr>
    <a:masterClrMapping/>
  </p:clrMapOvr>
  <p:extLst>
    <p:ext uri="{6950BFC3-D8DA-4A85-94F7-54DA5524770B}">
      <p188:commentRel xmlns:p188="http://schemas.microsoft.com/office/powerpoint/2018/8/main" r:id="rId3"/>
    </p:ext>
  </p:extLs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4" name="Google Shape;1460;p74">
            <a:extLst>
              <a:ext uri="{FF2B5EF4-FFF2-40B4-BE49-F238E27FC236}">
                <a16:creationId xmlns:a16="http://schemas.microsoft.com/office/drawing/2014/main" id="{E06D66F6-623E-7896-D86C-7E3B918A78D5}"/>
              </a:ext>
            </a:extLst>
          </p:cNvPr>
          <p:cNvSpPr/>
          <p:nvPr/>
        </p:nvSpPr>
        <p:spPr>
          <a:xfrm>
            <a:off x="7663688" y="-306158"/>
            <a:ext cx="2320494" cy="2476717"/>
          </a:xfrm>
          <a:custGeom>
            <a:avLst/>
            <a:gdLst/>
            <a:ahLst/>
            <a:cxnLst/>
            <a:rect l="l" t="t" r="r" b="b"/>
            <a:pathLst>
              <a:path w="146265" h="156112" extrusionOk="0">
                <a:moveTo>
                  <a:pt x="5411" y="0"/>
                </a:moveTo>
                <a:cubicBezTo>
                  <a:pt x="5411" y="0"/>
                  <a:pt x="1" y="28329"/>
                  <a:pt x="20548" y="36870"/>
                </a:cubicBezTo>
                <a:cubicBezTo>
                  <a:pt x="24058" y="38329"/>
                  <a:pt x="27694" y="38893"/>
                  <a:pt x="31373" y="38893"/>
                </a:cubicBezTo>
                <a:cubicBezTo>
                  <a:pt x="43912" y="38893"/>
                  <a:pt x="56943" y="32338"/>
                  <a:pt x="67152" y="32338"/>
                </a:cubicBezTo>
                <a:cubicBezTo>
                  <a:pt x="71479" y="32338"/>
                  <a:pt x="75300" y="33516"/>
                  <a:pt x="78361" y="36870"/>
                </a:cubicBezTo>
                <a:cubicBezTo>
                  <a:pt x="90793" y="50426"/>
                  <a:pt x="72190" y="65958"/>
                  <a:pt x="96993" y="74500"/>
                </a:cubicBezTo>
                <a:cubicBezTo>
                  <a:pt x="105899" y="77600"/>
                  <a:pt x="114015" y="83740"/>
                  <a:pt x="115717" y="93497"/>
                </a:cubicBezTo>
                <a:cubicBezTo>
                  <a:pt x="117814" y="105503"/>
                  <a:pt x="109060" y="112403"/>
                  <a:pt x="105504" y="122646"/>
                </a:cubicBezTo>
                <a:cubicBezTo>
                  <a:pt x="103559" y="128148"/>
                  <a:pt x="104744" y="135078"/>
                  <a:pt x="107024" y="140245"/>
                </a:cubicBezTo>
                <a:cubicBezTo>
                  <a:pt x="109699" y="146294"/>
                  <a:pt x="114501" y="151218"/>
                  <a:pt x="120580" y="153832"/>
                </a:cubicBezTo>
                <a:cubicBezTo>
                  <a:pt x="124167" y="155413"/>
                  <a:pt x="128027" y="156081"/>
                  <a:pt x="131918" y="156112"/>
                </a:cubicBezTo>
                <a:cubicBezTo>
                  <a:pt x="133438" y="156112"/>
                  <a:pt x="146265" y="155200"/>
                  <a:pt x="146265" y="153650"/>
                </a:cubicBezTo>
                <a:lnTo>
                  <a:pt x="1462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335;p40">
            <a:extLst>
              <a:ext uri="{FF2B5EF4-FFF2-40B4-BE49-F238E27FC236}">
                <a16:creationId xmlns:a16="http://schemas.microsoft.com/office/drawing/2014/main" id="{DDBE5839-9F47-5D01-774B-B7385957D4BF}"/>
              </a:ext>
            </a:extLst>
          </p:cNvPr>
          <p:cNvSpPr txBox="1">
            <a:spLocks/>
          </p:cNvSpPr>
          <p:nvPr/>
        </p:nvSpPr>
        <p:spPr>
          <a:xfrm>
            <a:off x="2016280" y="4235776"/>
            <a:ext cx="5923953" cy="907609"/>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2100"/>
              <a:buFont typeface="Syne"/>
              <a:buNone/>
              <a:defRPr sz="1600" b="0" i="0" u="none" strike="noStrike" cap="none">
                <a:solidFill>
                  <a:schemeClr val="dk1"/>
                </a:solidFill>
                <a:latin typeface="Syne"/>
                <a:ea typeface="Syne"/>
                <a:cs typeface="Syne"/>
                <a:sym typeface="Syne"/>
              </a:defRPr>
            </a:lvl1pPr>
            <a:lvl2pPr marL="914400" marR="0" lvl="1"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2pPr>
            <a:lvl3pPr marL="1371600" marR="0" lvl="2"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3pPr>
            <a:lvl4pPr marL="1828800" marR="0" lvl="3"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4pPr>
            <a:lvl5pPr marL="2286000" marR="0" lvl="4"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5pPr>
            <a:lvl6pPr marL="2743200" marR="0" lvl="5"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6pPr>
            <a:lvl7pPr marL="3200400" marR="0" lvl="6"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7pPr>
            <a:lvl8pPr marL="3657600" marR="0" lvl="7"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8pPr>
            <a:lvl9pPr marL="4114800" marR="0" lvl="8"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9pPr>
          </a:lstStyle>
          <a:p>
            <a:pPr marL="285750" indent="-285750" algn="l">
              <a:spcAft>
                <a:spcPts val="1200"/>
              </a:spcAft>
              <a:buFont typeface="Arial" panose="020B0604020202020204" pitchFamily="34" charset="0"/>
              <a:buChar char="•"/>
            </a:pPr>
            <a:r>
              <a:rPr lang="vi-VN" sz="1800"/>
              <a:t>Phương thức này chịu trách nhiệm tạo và trả về view cho từng mục trong danh sách.</a:t>
            </a:r>
          </a:p>
        </p:txBody>
      </p:sp>
      <p:sp>
        <p:nvSpPr>
          <p:cNvPr id="5" name="Google Shape;335;p40">
            <a:extLst>
              <a:ext uri="{FF2B5EF4-FFF2-40B4-BE49-F238E27FC236}">
                <a16:creationId xmlns:a16="http://schemas.microsoft.com/office/drawing/2014/main" id="{46A2BA75-C710-87B1-8770-1BA9292500D4}"/>
              </a:ext>
            </a:extLst>
          </p:cNvPr>
          <p:cNvSpPr txBox="1">
            <a:spLocks/>
          </p:cNvSpPr>
          <p:nvPr/>
        </p:nvSpPr>
        <p:spPr>
          <a:xfrm>
            <a:off x="999904" y="464596"/>
            <a:ext cx="4417718" cy="51575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2100"/>
              <a:buFont typeface="Syne"/>
              <a:buNone/>
              <a:defRPr sz="1600" b="0" i="0" u="none" strike="noStrike" cap="none">
                <a:solidFill>
                  <a:schemeClr val="dk1"/>
                </a:solidFill>
                <a:latin typeface="Syne"/>
                <a:ea typeface="Syne"/>
                <a:cs typeface="Syne"/>
                <a:sym typeface="Syne"/>
              </a:defRPr>
            </a:lvl1pPr>
            <a:lvl2pPr marL="914400" marR="0" lvl="1"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2pPr>
            <a:lvl3pPr marL="1371600" marR="0" lvl="2"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3pPr>
            <a:lvl4pPr marL="1828800" marR="0" lvl="3"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4pPr>
            <a:lvl5pPr marL="2286000" marR="0" lvl="4"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5pPr>
            <a:lvl6pPr marL="2743200" marR="0" lvl="5"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6pPr>
            <a:lvl7pPr marL="3200400" marR="0" lvl="6"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7pPr>
            <a:lvl8pPr marL="3657600" marR="0" lvl="7"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8pPr>
            <a:lvl9pPr marL="4114800" marR="0" lvl="8"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9pPr>
          </a:lstStyle>
          <a:p>
            <a:pPr marL="285750" indent="-285750" algn="l">
              <a:spcAft>
                <a:spcPts val="1200"/>
              </a:spcAft>
              <a:buFont typeface="Arial" panose="020B0604020202020204" pitchFamily="34" charset="0"/>
              <a:buChar char="•"/>
            </a:pPr>
            <a:r>
              <a:rPr lang="vi-VN" sz="1800" b="1"/>
              <a:t>Phương thức getView:</a:t>
            </a:r>
            <a:endParaRPr lang="vi-VN" sz="1800"/>
          </a:p>
        </p:txBody>
      </p:sp>
      <p:sp>
        <p:nvSpPr>
          <p:cNvPr id="9" name="Subtitle 8">
            <a:extLst>
              <a:ext uri="{FF2B5EF4-FFF2-40B4-BE49-F238E27FC236}">
                <a16:creationId xmlns:a16="http://schemas.microsoft.com/office/drawing/2014/main" id="{25D22E8F-683B-0C3B-3749-CC4C7E993BC5}"/>
              </a:ext>
            </a:extLst>
          </p:cNvPr>
          <p:cNvSpPr>
            <a:spLocks noGrp="1"/>
          </p:cNvSpPr>
          <p:nvPr>
            <p:ph type="subTitle" idx="1"/>
          </p:nvPr>
        </p:nvSpPr>
        <p:spPr/>
        <p:txBody>
          <a:bodyPr/>
          <a:lstStyle/>
          <a:p>
            <a:endParaRPr lang="en-US"/>
          </a:p>
        </p:txBody>
      </p:sp>
      <p:pic>
        <p:nvPicPr>
          <p:cNvPr id="3" name="Picture 2">
            <a:extLst>
              <a:ext uri="{FF2B5EF4-FFF2-40B4-BE49-F238E27FC236}">
                <a16:creationId xmlns:a16="http://schemas.microsoft.com/office/drawing/2014/main" id="{A2122C09-E316-EDBC-D083-A1076D614411}"/>
              </a:ext>
            </a:extLst>
          </p:cNvPr>
          <p:cNvPicPr>
            <a:picLocks noChangeAspect="1"/>
          </p:cNvPicPr>
          <p:nvPr/>
        </p:nvPicPr>
        <p:blipFill>
          <a:blip r:embed="rId4"/>
          <a:stretch>
            <a:fillRect/>
          </a:stretch>
        </p:blipFill>
        <p:spPr>
          <a:xfrm>
            <a:off x="2521611" y="744512"/>
            <a:ext cx="5328261" cy="3437057"/>
          </a:xfrm>
          <a:prstGeom prst="rect">
            <a:avLst/>
          </a:prstGeom>
        </p:spPr>
      </p:pic>
      <p:sp>
        <p:nvSpPr>
          <p:cNvPr id="8" name="Google Shape;334;p40">
            <a:extLst>
              <a:ext uri="{FF2B5EF4-FFF2-40B4-BE49-F238E27FC236}">
                <a16:creationId xmlns:a16="http://schemas.microsoft.com/office/drawing/2014/main" id="{C95BD773-89C1-DBC8-0F4F-9D97F422D391}"/>
              </a:ext>
            </a:extLst>
          </p:cNvPr>
          <p:cNvSpPr txBox="1">
            <a:spLocks/>
          </p:cNvSpPr>
          <p:nvPr/>
        </p:nvSpPr>
        <p:spPr>
          <a:xfrm>
            <a:off x="2985372" y="95262"/>
            <a:ext cx="4864500" cy="6450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marR="0" lvl="0" indent="0" algn="r" rtl="0">
              <a:lnSpc>
                <a:spcPct val="90000"/>
              </a:lnSpc>
              <a:spcBef>
                <a:spcPts val="0"/>
              </a:spcBef>
              <a:spcAft>
                <a:spcPts val="0"/>
              </a:spcAft>
              <a:buClr>
                <a:schemeClr val="dk2"/>
              </a:buClr>
              <a:buSzPts val="5200"/>
              <a:buFont typeface="Commissioner"/>
              <a:buNone/>
              <a:defRPr sz="4500" b="0" i="0" u="none" strike="noStrike" cap="none">
                <a:solidFill>
                  <a:schemeClr val="dk2"/>
                </a:solidFill>
                <a:latin typeface="Commissioner ExtraBold"/>
                <a:ea typeface="Commissioner ExtraBold"/>
                <a:cs typeface="Commissioner ExtraBold"/>
                <a:sym typeface="Commissioner ExtraBold"/>
              </a:defRPr>
            </a:lvl1pPr>
            <a:lvl2pPr marR="0" lvl="1"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2pPr>
            <a:lvl3pPr marR="0" lvl="2"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3pPr>
            <a:lvl4pPr marR="0" lvl="3"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4pPr>
            <a:lvl5pPr marR="0" lvl="4"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5pPr>
            <a:lvl6pPr marR="0" lvl="5"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6pPr>
            <a:lvl7pPr marR="0" lvl="6"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7pPr>
            <a:lvl8pPr marR="0" lvl="7"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8pPr>
            <a:lvl9pPr marR="0" lvl="8"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9pPr>
          </a:lstStyle>
          <a:p>
            <a:pPr algn="l">
              <a:buSzPts val="4700"/>
            </a:pPr>
            <a:r>
              <a:rPr lang="vi-VN" sz="2400"/>
              <a:t>Adapter: </a:t>
            </a:r>
            <a:r>
              <a:rPr lang="vi-VN" sz="2400" u="sng"/>
              <a:t>ChiTietsTruyenAdapter</a:t>
            </a:r>
          </a:p>
        </p:txBody>
      </p:sp>
    </p:spTree>
    <p:extLst>
      <p:ext uri="{BB962C8B-B14F-4D97-AF65-F5344CB8AC3E}">
        <p14:creationId xmlns:p14="http://schemas.microsoft.com/office/powerpoint/2010/main" val="424959170"/>
      </p:ext>
    </p:extLst>
  </p:cSld>
  <p:clrMapOvr>
    <a:masterClrMapping/>
  </p:clrMapOvr>
  <p:extLst>
    <p:ext uri="{6950BFC3-D8DA-4A85-94F7-54DA5524770B}">
      <p188:commentRel xmlns:p188="http://schemas.microsoft.com/office/powerpoint/2018/8/main" r:id="rId3"/>
    </p:ext>
  </p:extLs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4" name="Google Shape;1460;p74">
            <a:extLst>
              <a:ext uri="{FF2B5EF4-FFF2-40B4-BE49-F238E27FC236}">
                <a16:creationId xmlns:a16="http://schemas.microsoft.com/office/drawing/2014/main" id="{E06D66F6-623E-7896-D86C-7E3B918A78D5}"/>
              </a:ext>
            </a:extLst>
          </p:cNvPr>
          <p:cNvSpPr/>
          <p:nvPr/>
        </p:nvSpPr>
        <p:spPr>
          <a:xfrm>
            <a:off x="7811699" y="-307292"/>
            <a:ext cx="2320494" cy="2476717"/>
          </a:xfrm>
          <a:custGeom>
            <a:avLst/>
            <a:gdLst/>
            <a:ahLst/>
            <a:cxnLst/>
            <a:rect l="l" t="t" r="r" b="b"/>
            <a:pathLst>
              <a:path w="146265" h="156112" extrusionOk="0">
                <a:moveTo>
                  <a:pt x="5411" y="0"/>
                </a:moveTo>
                <a:cubicBezTo>
                  <a:pt x="5411" y="0"/>
                  <a:pt x="1" y="28329"/>
                  <a:pt x="20548" y="36870"/>
                </a:cubicBezTo>
                <a:cubicBezTo>
                  <a:pt x="24058" y="38329"/>
                  <a:pt x="27694" y="38893"/>
                  <a:pt x="31373" y="38893"/>
                </a:cubicBezTo>
                <a:cubicBezTo>
                  <a:pt x="43912" y="38893"/>
                  <a:pt x="56943" y="32338"/>
                  <a:pt x="67152" y="32338"/>
                </a:cubicBezTo>
                <a:cubicBezTo>
                  <a:pt x="71479" y="32338"/>
                  <a:pt x="75300" y="33516"/>
                  <a:pt x="78361" y="36870"/>
                </a:cubicBezTo>
                <a:cubicBezTo>
                  <a:pt x="90793" y="50426"/>
                  <a:pt x="72190" y="65958"/>
                  <a:pt x="96993" y="74500"/>
                </a:cubicBezTo>
                <a:cubicBezTo>
                  <a:pt x="105899" y="77600"/>
                  <a:pt x="114015" y="83740"/>
                  <a:pt x="115717" y="93497"/>
                </a:cubicBezTo>
                <a:cubicBezTo>
                  <a:pt x="117814" y="105503"/>
                  <a:pt x="109060" y="112403"/>
                  <a:pt x="105504" y="122646"/>
                </a:cubicBezTo>
                <a:cubicBezTo>
                  <a:pt x="103559" y="128148"/>
                  <a:pt x="104744" y="135078"/>
                  <a:pt x="107024" y="140245"/>
                </a:cubicBezTo>
                <a:cubicBezTo>
                  <a:pt x="109699" y="146294"/>
                  <a:pt x="114501" y="151218"/>
                  <a:pt x="120580" y="153832"/>
                </a:cubicBezTo>
                <a:cubicBezTo>
                  <a:pt x="124167" y="155413"/>
                  <a:pt x="128027" y="156081"/>
                  <a:pt x="131918" y="156112"/>
                </a:cubicBezTo>
                <a:cubicBezTo>
                  <a:pt x="133438" y="156112"/>
                  <a:pt x="146265" y="155200"/>
                  <a:pt x="146265" y="153650"/>
                </a:cubicBezTo>
                <a:lnTo>
                  <a:pt x="1462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335;p40">
            <a:extLst>
              <a:ext uri="{FF2B5EF4-FFF2-40B4-BE49-F238E27FC236}">
                <a16:creationId xmlns:a16="http://schemas.microsoft.com/office/drawing/2014/main" id="{DDBE5839-9F47-5D01-774B-B7385957D4BF}"/>
              </a:ext>
            </a:extLst>
          </p:cNvPr>
          <p:cNvSpPr txBox="1">
            <a:spLocks/>
          </p:cNvSpPr>
          <p:nvPr/>
        </p:nvSpPr>
        <p:spPr>
          <a:xfrm>
            <a:off x="280078" y="1687323"/>
            <a:ext cx="3632165" cy="907609"/>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2100"/>
              <a:buFont typeface="Syne"/>
              <a:buNone/>
              <a:defRPr sz="1600" b="0" i="0" u="none" strike="noStrike" cap="none">
                <a:solidFill>
                  <a:schemeClr val="dk1"/>
                </a:solidFill>
                <a:latin typeface="Syne"/>
                <a:ea typeface="Syne"/>
                <a:cs typeface="Syne"/>
                <a:sym typeface="Syne"/>
              </a:defRPr>
            </a:lvl1pPr>
            <a:lvl2pPr marL="914400" marR="0" lvl="1"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2pPr>
            <a:lvl3pPr marL="1371600" marR="0" lvl="2"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3pPr>
            <a:lvl4pPr marL="1828800" marR="0" lvl="3"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4pPr>
            <a:lvl5pPr marL="2286000" marR="0" lvl="4"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5pPr>
            <a:lvl6pPr marL="2743200" marR="0" lvl="5"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6pPr>
            <a:lvl7pPr marL="3200400" marR="0" lvl="6"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7pPr>
            <a:lvl8pPr marL="3657600" marR="0" lvl="7"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8pPr>
            <a:lvl9pPr marL="4114800" marR="0" lvl="8"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9pPr>
          </a:lstStyle>
          <a:p>
            <a:pPr marL="285750" indent="-285750" algn="l">
              <a:spcAft>
                <a:spcPts val="1200"/>
              </a:spcAft>
              <a:buFont typeface="Arial" panose="020B0604020202020204" pitchFamily="34" charset="0"/>
              <a:buChar char="•"/>
            </a:pPr>
            <a:r>
              <a:rPr lang="vi-VN" sz="1800"/>
              <a:t>Phương thức này cung cấp chức năng lọc để tìm kiếm trong danh sách truyện.</a:t>
            </a:r>
          </a:p>
        </p:txBody>
      </p:sp>
      <p:sp>
        <p:nvSpPr>
          <p:cNvPr id="8" name="Google Shape;335;p40">
            <a:extLst>
              <a:ext uri="{FF2B5EF4-FFF2-40B4-BE49-F238E27FC236}">
                <a16:creationId xmlns:a16="http://schemas.microsoft.com/office/drawing/2014/main" id="{166AC797-0AEA-F438-DD81-8A9A41A71CE7}"/>
              </a:ext>
            </a:extLst>
          </p:cNvPr>
          <p:cNvSpPr txBox="1">
            <a:spLocks/>
          </p:cNvSpPr>
          <p:nvPr/>
        </p:nvSpPr>
        <p:spPr>
          <a:xfrm>
            <a:off x="949903" y="415309"/>
            <a:ext cx="4417718" cy="51575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2100"/>
              <a:buFont typeface="Syne"/>
              <a:buNone/>
              <a:defRPr sz="1600" b="0" i="0" u="none" strike="noStrike" cap="none">
                <a:solidFill>
                  <a:schemeClr val="dk1"/>
                </a:solidFill>
                <a:latin typeface="Syne"/>
                <a:ea typeface="Syne"/>
                <a:cs typeface="Syne"/>
                <a:sym typeface="Syne"/>
              </a:defRPr>
            </a:lvl1pPr>
            <a:lvl2pPr marL="914400" marR="0" lvl="1"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2pPr>
            <a:lvl3pPr marL="1371600" marR="0" lvl="2"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3pPr>
            <a:lvl4pPr marL="1828800" marR="0" lvl="3"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4pPr>
            <a:lvl5pPr marL="2286000" marR="0" lvl="4"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5pPr>
            <a:lvl6pPr marL="2743200" marR="0" lvl="5"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6pPr>
            <a:lvl7pPr marL="3200400" marR="0" lvl="6"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7pPr>
            <a:lvl8pPr marL="3657600" marR="0" lvl="7"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8pPr>
            <a:lvl9pPr marL="4114800" marR="0" lvl="8"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9pPr>
          </a:lstStyle>
          <a:p>
            <a:pPr marL="285750" indent="-285750" algn="l">
              <a:spcAft>
                <a:spcPts val="1200"/>
              </a:spcAft>
              <a:buFont typeface="Arial" panose="020B0604020202020204" pitchFamily="34" charset="0"/>
              <a:buChar char="•"/>
            </a:pPr>
            <a:r>
              <a:rPr lang="vi-VN" sz="1800" b="1"/>
              <a:t>Phương thức getFilter:</a:t>
            </a:r>
            <a:endParaRPr lang="vi-VN" sz="1800"/>
          </a:p>
        </p:txBody>
      </p:sp>
      <p:sp>
        <p:nvSpPr>
          <p:cNvPr id="2" name="Google Shape;334;p40">
            <a:extLst>
              <a:ext uri="{FF2B5EF4-FFF2-40B4-BE49-F238E27FC236}">
                <a16:creationId xmlns:a16="http://schemas.microsoft.com/office/drawing/2014/main" id="{8BDD6AA9-029D-77B9-66A6-6AA5F9A7FC52}"/>
              </a:ext>
            </a:extLst>
          </p:cNvPr>
          <p:cNvSpPr txBox="1">
            <a:spLocks/>
          </p:cNvSpPr>
          <p:nvPr/>
        </p:nvSpPr>
        <p:spPr>
          <a:xfrm>
            <a:off x="2985372" y="95262"/>
            <a:ext cx="4864500" cy="6450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marR="0" lvl="0" indent="0" algn="r" rtl="0">
              <a:lnSpc>
                <a:spcPct val="90000"/>
              </a:lnSpc>
              <a:spcBef>
                <a:spcPts val="0"/>
              </a:spcBef>
              <a:spcAft>
                <a:spcPts val="0"/>
              </a:spcAft>
              <a:buClr>
                <a:schemeClr val="dk2"/>
              </a:buClr>
              <a:buSzPts val="5200"/>
              <a:buFont typeface="Commissioner"/>
              <a:buNone/>
              <a:defRPr sz="4500" b="0" i="0" u="none" strike="noStrike" cap="none">
                <a:solidFill>
                  <a:schemeClr val="dk2"/>
                </a:solidFill>
                <a:latin typeface="Commissioner ExtraBold"/>
                <a:ea typeface="Commissioner ExtraBold"/>
                <a:cs typeface="Commissioner ExtraBold"/>
                <a:sym typeface="Commissioner ExtraBold"/>
              </a:defRPr>
            </a:lvl1pPr>
            <a:lvl2pPr marR="0" lvl="1"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2pPr>
            <a:lvl3pPr marR="0" lvl="2"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3pPr>
            <a:lvl4pPr marR="0" lvl="3"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4pPr>
            <a:lvl5pPr marR="0" lvl="4"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5pPr>
            <a:lvl6pPr marR="0" lvl="5"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6pPr>
            <a:lvl7pPr marR="0" lvl="6"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7pPr>
            <a:lvl8pPr marR="0" lvl="7"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8pPr>
            <a:lvl9pPr marR="0" lvl="8"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9pPr>
          </a:lstStyle>
          <a:p>
            <a:pPr algn="l">
              <a:buSzPts val="4700"/>
            </a:pPr>
            <a:r>
              <a:rPr lang="vi-VN" sz="2400"/>
              <a:t>Adapter: </a:t>
            </a:r>
            <a:r>
              <a:rPr lang="vi-VN" sz="2400" u="sng"/>
              <a:t>ChiTietsTruyenAdapter</a:t>
            </a:r>
          </a:p>
        </p:txBody>
      </p:sp>
      <p:pic>
        <p:nvPicPr>
          <p:cNvPr id="5" name="Picture 4">
            <a:extLst>
              <a:ext uri="{FF2B5EF4-FFF2-40B4-BE49-F238E27FC236}">
                <a16:creationId xmlns:a16="http://schemas.microsoft.com/office/drawing/2014/main" id="{7BC5288E-37AB-FDDC-B1EB-1E1DB7E35270}"/>
              </a:ext>
            </a:extLst>
          </p:cNvPr>
          <p:cNvPicPr>
            <a:picLocks noChangeAspect="1"/>
          </p:cNvPicPr>
          <p:nvPr/>
        </p:nvPicPr>
        <p:blipFill>
          <a:blip r:embed="rId4"/>
          <a:stretch>
            <a:fillRect/>
          </a:stretch>
        </p:blipFill>
        <p:spPr>
          <a:xfrm>
            <a:off x="4062270" y="673188"/>
            <a:ext cx="4962472" cy="4362669"/>
          </a:xfrm>
          <a:prstGeom prst="rect">
            <a:avLst/>
          </a:prstGeom>
        </p:spPr>
      </p:pic>
    </p:spTree>
    <p:extLst>
      <p:ext uri="{BB962C8B-B14F-4D97-AF65-F5344CB8AC3E}">
        <p14:creationId xmlns:p14="http://schemas.microsoft.com/office/powerpoint/2010/main" val="1967625725"/>
      </p:ext>
    </p:extLst>
  </p:cSld>
  <p:clrMapOvr>
    <a:masterClrMapping/>
  </p:clrMapOvr>
  <p:extLst>
    <p:ext uri="{6950BFC3-D8DA-4A85-94F7-54DA5524770B}">
      <p188:commentRel xmlns:p188="http://schemas.microsoft.com/office/powerpoint/2018/8/main" r:id="rId3"/>
    </p:ext>
  </p:extLs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4" name="Google Shape;1460;p74">
            <a:extLst>
              <a:ext uri="{FF2B5EF4-FFF2-40B4-BE49-F238E27FC236}">
                <a16:creationId xmlns:a16="http://schemas.microsoft.com/office/drawing/2014/main" id="{E06D66F6-623E-7896-D86C-7E3B918A78D5}"/>
              </a:ext>
            </a:extLst>
          </p:cNvPr>
          <p:cNvSpPr/>
          <p:nvPr/>
        </p:nvSpPr>
        <p:spPr>
          <a:xfrm>
            <a:off x="7811699" y="-307292"/>
            <a:ext cx="2320494" cy="2476717"/>
          </a:xfrm>
          <a:custGeom>
            <a:avLst/>
            <a:gdLst/>
            <a:ahLst/>
            <a:cxnLst/>
            <a:rect l="l" t="t" r="r" b="b"/>
            <a:pathLst>
              <a:path w="146265" h="156112" extrusionOk="0">
                <a:moveTo>
                  <a:pt x="5411" y="0"/>
                </a:moveTo>
                <a:cubicBezTo>
                  <a:pt x="5411" y="0"/>
                  <a:pt x="1" y="28329"/>
                  <a:pt x="20548" y="36870"/>
                </a:cubicBezTo>
                <a:cubicBezTo>
                  <a:pt x="24058" y="38329"/>
                  <a:pt x="27694" y="38893"/>
                  <a:pt x="31373" y="38893"/>
                </a:cubicBezTo>
                <a:cubicBezTo>
                  <a:pt x="43912" y="38893"/>
                  <a:pt x="56943" y="32338"/>
                  <a:pt x="67152" y="32338"/>
                </a:cubicBezTo>
                <a:cubicBezTo>
                  <a:pt x="71479" y="32338"/>
                  <a:pt x="75300" y="33516"/>
                  <a:pt x="78361" y="36870"/>
                </a:cubicBezTo>
                <a:cubicBezTo>
                  <a:pt x="90793" y="50426"/>
                  <a:pt x="72190" y="65958"/>
                  <a:pt x="96993" y="74500"/>
                </a:cubicBezTo>
                <a:cubicBezTo>
                  <a:pt x="105899" y="77600"/>
                  <a:pt x="114015" y="83740"/>
                  <a:pt x="115717" y="93497"/>
                </a:cubicBezTo>
                <a:cubicBezTo>
                  <a:pt x="117814" y="105503"/>
                  <a:pt x="109060" y="112403"/>
                  <a:pt x="105504" y="122646"/>
                </a:cubicBezTo>
                <a:cubicBezTo>
                  <a:pt x="103559" y="128148"/>
                  <a:pt x="104744" y="135078"/>
                  <a:pt x="107024" y="140245"/>
                </a:cubicBezTo>
                <a:cubicBezTo>
                  <a:pt x="109699" y="146294"/>
                  <a:pt x="114501" y="151218"/>
                  <a:pt x="120580" y="153832"/>
                </a:cubicBezTo>
                <a:cubicBezTo>
                  <a:pt x="124167" y="155413"/>
                  <a:pt x="128027" y="156081"/>
                  <a:pt x="131918" y="156112"/>
                </a:cubicBezTo>
                <a:cubicBezTo>
                  <a:pt x="133438" y="156112"/>
                  <a:pt x="146265" y="155200"/>
                  <a:pt x="146265" y="153650"/>
                </a:cubicBezTo>
                <a:lnTo>
                  <a:pt x="1462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335;p40">
            <a:extLst>
              <a:ext uri="{FF2B5EF4-FFF2-40B4-BE49-F238E27FC236}">
                <a16:creationId xmlns:a16="http://schemas.microsoft.com/office/drawing/2014/main" id="{DDBE5839-9F47-5D01-774B-B7385957D4BF}"/>
              </a:ext>
            </a:extLst>
          </p:cNvPr>
          <p:cNvSpPr txBox="1">
            <a:spLocks/>
          </p:cNvSpPr>
          <p:nvPr/>
        </p:nvSpPr>
        <p:spPr>
          <a:xfrm>
            <a:off x="812513" y="1142816"/>
            <a:ext cx="8042120" cy="907609"/>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2100"/>
              <a:buFont typeface="Syne"/>
              <a:buNone/>
              <a:defRPr sz="1600" b="0" i="0" u="none" strike="noStrike" cap="none">
                <a:solidFill>
                  <a:schemeClr val="dk1"/>
                </a:solidFill>
                <a:latin typeface="Syne"/>
                <a:ea typeface="Syne"/>
                <a:cs typeface="Syne"/>
                <a:sym typeface="Syne"/>
              </a:defRPr>
            </a:lvl1pPr>
            <a:lvl2pPr marL="914400" marR="0" lvl="1"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2pPr>
            <a:lvl3pPr marL="1371600" marR="0" lvl="2"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3pPr>
            <a:lvl4pPr marL="1828800" marR="0" lvl="3"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4pPr>
            <a:lvl5pPr marL="2286000" marR="0" lvl="4"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5pPr>
            <a:lvl6pPr marL="2743200" marR="0" lvl="5"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6pPr>
            <a:lvl7pPr marL="3200400" marR="0" lvl="6"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7pPr>
            <a:lvl8pPr marL="3657600" marR="0" lvl="7"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8pPr>
            <a:lvl9pPr marL="4114800" marR="0" lvl="8"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9pPr>
          </a:lstStyle>
          <a:p>
            <a:pPr marL="285750" indent="-285750" algn="l">
              <a:spcAft>
                <a:spcPts val="1200"/>
              </a:spcAft>
              <a:buFont typeface="Arial" panose="020B0604020202020204" pitchFamily="34" charset="0"/>
              <a:buChar char="•"/>
            </a:pPr>
            <a:r>
              <a:rPr lang="vi-VN" sz="1800"/>
              <a:t>ChiTietsTruyenAdapter được sử dụng để:</a:t>
            </a:r>
          </a:p>
          <a:p>
            <a:pPr marL="285750" indent="-285750" algn="l">
              <a:spcAft>
                <a:spcPts val="1200"/>
              </a:spcAft>
              <a:buFont typeface="Arial" panose="020B0604020202020204" pitchFamily="34" charset="0"/>
              <a:buChar char="•"/>
            </a:pPr>
            <a:r>
              <a:rPr lang="vi-VN" sz="1800"/>
              <a:t>Hiển Thị Dữ Liệu: Chuyển đổi từng đối tượng Truyen thành một mục danh sách trong ListView.Xử Lý Tương Tác Người Dùng: Quản lý và cập nhật các mục danh sách dựa trên tương tác của người dùng như cuộn và tìm kiếm.</a:t>
            </a:r>
          </a:p>
          <a:p>
            <a:pPr marL="285750" indent="-285750" algn="l">
              <a:spcAft>
                <a:spcPts val="1200"/>
              </a:spcAft>
              <a:buFont typeface="Arial" panose="020B0604020202020204" pitchFamily="34" charset="0"/>
              <a:buChar char="•"/>
            </a:pPr>
            <a:r>
              <a:rPr lang="vi-VN" sz="1800"/>
              <a:t>Cung Cấp Chức Năng Lọc: Thực hiện chức năng tìm kiếm để lọc danh sách các đối tượng Truyen dựa trên nhập liệu của người dùng.</a:t>
            </a:r>
          </a:p>
          <a:p>
            <a:pPr marL="285750" indent="-285750" algn="l">
              <a:spcAft>
                <a:spcPts val="1200"/>
              </a:spcAft>
              <a:buFont typeface="Arial" panose="020B0604020202020204" pitchFamily="34" charset="0"/>
              <a:buChar char="•"/>
            </a:pPr>
            <a:r>
              <a:rPr lang="vi-VN" sz="1800"/>
              <a:t>Chuyển Đổi Giữa Các Activity: Khi một mục trong danh sách được nhấp vào, adapter tạo một Intent để chuyển đến ChiTietSachActivity, đồng thời truyền thông tin của truyện được chọn thông qua Intent.</a:t>
            </a:r>
          </a:p>
        </p:txBody>
      </p:sp>
      <p:sp>
        <p:nvSpPr>
          <p:cNvPr id="8" name="Google Shape;335;p40">
            <a:extLst>
              <a:ext uri="{FF2B5EF4-FFF2-40B4-BE49-F238E27FC236}">
                <a16:creationId xmlns:a16="http://schemas.microsoft.com/office/drawing/2014/main" id="{166AC797-0AEA-F438-DD81-8A9A41A71CE7}"/>
              </a:ext>
            </a:extLst>
          </p:cNvPr>
          <p:cNvSpPr txBox="1">
            <a:spLocks/>
          </p:cNvSpPr>
          <p:nvPr/>
        </p:nvSpPr>
        <p:spPr>
          <a:xfrm>
            <a:off x="980818" y="627058"/>
            <a:ext cx="5454706" cy="51575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2100"/>
              <a:buFont typeface="Syne"/>
              <a:buNone/>
              <a:defRPr sz="1600" b="0" i="0" u="none" strike="noStrike" cap="none">
                <a:solidFill>
                  <a:schemeClr val="dk1"/>
                </a:solidFill>
                <a:latin typeface="Syne"/>
                <a:ea typeface="Syne"/>
                <a:cs typeface="Syne"/>
                <a:sym typeface="Syne"/>
              </a:defRPr>
            </a:lvl1pPr>
            <a:lvl2pPr marL="914400" marR="0" lvl="1"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2pPr>
            <a:lvl3pPr marL="1371600" marR="0" lvl="2"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3pPr>
            <a:lvl4pPr marL="1828800" marR="0" lvl="3"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4pPr>
            <a:lvl5pPr marL="2286000" marR="0" lvl="4"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5pPr>
            <a:lvl6pPr marL="2743200" marR="0" lvl="5"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6pPr>
            <a:lvl7pPr marL="3200400" marR="0" lvl="6"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7pPr>
            <a:lvl8pPr marL="3657600" marR="0" lvl="7"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8pPr>
            <a:lvl9pPr marL="4114800" marR="0" lvl="8" indent="-317500" algn="ctr" rtl="0">
              <a:lnSpc>
                <a:spcPct val="100000"/>
              </a:lnSpc>
              <a:spcBef>
                <a:spcPts val="0"/>
              </a:spcBef>
              <a:spcAft>
                <a:spcPts val="0"/>
              </a:spcAft>
              <a:buClr>
                <a:schemeClr val="dk1"/>
              </a:buClr>
              <a:buSzPts val="2100"/>
              <a:buFont typeface="Syne"/>
              <a:buNone/>
              <a:defRPr sz="2100" b="0" i="0" u="none" strike="noStrike" cap="none">
                <a:solidFill>
                  <a:schemeClr val="dk1"/>
                </a:solidFill>
                <a:latin typeface="Syne"/>
                <a:ea typeface="Syne"/>
                <a:cs typeface="Syne"/>
                <a:sym typeface="Syne"/>
              </a:defRPr>
            </a:lvl9pPr>
          </a:lstStyle>
          <a:p>
            <a:pPr marL="285750" indent="-285750" algn="l">
              <a:spcAft>
                <a:spcPts val="1200"/>
              </a:spcAft>
              <a:buFont typeface="Arial" panose="020B0604020202020204" pitchFamily="34" charset="0"/>
              <a:buChar char="•"/>
            </a:pPr>
            <a:r>
              <a:rPr lang="vi-VN" sz="1800" b="1"/>
              <a:t>Mục Đích của ChiTietsTruyenAdapter</a:t>
            </a:r>
            <a:endParaRPr lang="vi-VN" sz="1800"/>
          </a:p>
        </p:txBody>
      </p:sp>
      <p:sp>
        <p:nvSpPr>
          <p:cNvPr id="2" name="Google Shape;334;p40">
            <a:extLst>
              <a:ext uri="{FF2B5EF4-FFF2-40B4-BE49-F238E27FC236}">
                <a16:creationId xmlns:a16="http://schemas.microsoft.com/office/drawing/2014/main" id="{1FD51FFA-9D95-269F-D52F-AA8D005BA680}"/>
              </a:ext>
            </a:extLst>
          </p:cNvPr>
          <p:cNvSpPr txBox="1">
            <a:spLocks/>
          </p:cNvSpPr>
          <p:nvPr/>
        </p:nvSpPr>
        <p:spPr>
          <a:xfrm>
            <a:off x="2985372" y="95262"/>
            <a:ext cx="4864500" cy="6450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marR="0" lvl="0" indent="0" algn="r" rtl="0">
              <a:lnSpc>
                <a:spcPct val="90000"/>
              </a:lnSpc>
              <a:spcBef>
                <a:spcPts val="0"/>
              </a:spcBef>
              <a:spcAft>
                <a:spcPts val="0"/>
              </a:spcAft>
              <a:buClr>
                <a:schemeClr val="dk2"/>
              </a:buClr>
              <a:buSzPts val="5200"/>
              <a:buFont typeface="Commissioner"/>
              <a:buNone/>
              <a:defRPr sz="4500" b="0" i="0" u="none" strike="noStrike" cap="none">
                <a:solidFill>
                  <a:schemeClr val="dk2"/>
                </a:solidFill>
                <a:latin typeface="Commissioner ExtraBold"/>
                <a:ea typeface="Commissioner ExtraBold"/>
                <a:cs typeface="Commissioner ExtraBold"/>
                <a:sym typeface="Commissioner ExtraBold"/>
              </a:defRPr>
            </a:lvl1pPr>
            <a:lvl2pPr marR="0" lvl="1"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2pPr>
            <a:lvl3pPr marR="0" lvl="2"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3pPr>
            <a:lvl4pPr marR="0" lvl="3"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4pPr>
            <a:lvl5pPr marR="0" lvl="4"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5pPr>
            <a:lvl6pPr marR="0" lvl="5"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6pPr>
            <a:lvl7pPr marR="0" lvl="6"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7pPr>
            <a:lvl8pPr marR="0" lvl="7"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8pPr>
            <a:lvl9pPr marR="0" lvl="8" algn="ctr" rtl="0">
              <a:lnSpc>
                <a:spcPct val="100000"/>
              </a:lnSpc>
              <a:spcBef>
                <a:spcPts val="0"/>
              </a:spcBef>
              <a:spcAft>
                <a:spcPts val="0"/>
              </a:spcAft>
              <a:buClr>
                <a:schemeClr val="dk2"/>
              </a:buClr>
              <a:buSzPts val="5200"/>
              <a:buFont typeface="Barlow SemiBold"/>
              <a:buNone/>
              <a:defRPr sz="4200" b="0" i="0" u="none" strike="noStrike" cap="none">
                <a:solidFill>
                  <a:schemeClr val="dk2"/>
                </a:solidFill>
                <a:latin typeface="Barlow SemiBold"/>
                <a:ea typeface="Barlow SemiBold"/>
                <a:cs typeface="Barlow SemiBold"/>
                <a:sym typeface="Barlow SemiBold"/>
              </a:defRPr>
            </a:lvl9pPr>
          </a:lstStyle>
          <a:p>
            <a:pPr algn="l">
              <a:buSzPts val="4700"/>
            </a:pPr>
            <a:r>
              <a:rPr lang="vi-VN" sz="2400"/>
              <a:t>Adapter: </a:t>
            </a:r>
            <a:r>
              <a:rPr lang="vi-VN" sz="2400" u="sng"/>
              <a:t>ChiTietsTruyenAdapter</a:t>
            </a:r>
          </a:p>
        </p:txBody>
      </p:sp>
    </p:spTree>
    <p:extLst>
      <p:ext uri="{BB962C8B-B14F-4D97-AF65-F5344CB8AC3E}">
        <p14:creationId xmlns:p14="http://schemas.microsoft.com/office/powerpoint/2010/main" val="3430340528"/>
      </p:ext>
    </p:extLst>
  </p:cSld>
  <p:clrMapOvr>
    <a:masterClrMapping/>
  </p:clrMapOvr>
</p:sld>
</file>

<file path=ppt/theme/theme1.xml><?xml version="1.0" encoding="utf-8"?>
<a:theme xmlns:a="http://schemas.openxmlformats.org/drawingml/2006/main" name="Wind Energy Supplier Pitch Deck by Slidesgo">
  <a:themeElements>
    <a:clrScheme name="Simple Light">
      <a:dk1>
        <a:srgbClr val="2E3338"/>
      </a:dk1>
      <a:lt1>
        <a:srgbClr val="F6EFDC"/>
      </a:lt1>
      <a:dk2>
        <a:srgbClr val="164A4A"/>
      </a:dk2>
      <a:lt2>
        <a:srgbClr val="3F4853"/>
      </a:lt2>
      <a:accent1>
        <a:srgbClr val="81B5A8"/>
      </a:accent1>
      <a:accent2>
        <a:srgbClr val="ADDBD0"/>
      </a:accent2>
      <a:accent3>
        <a:srgbClr val="454318"/>
      </a:accent3>
      <a:accent4>
        <a:srgbClr val="FFFFFF"/>
      </a:accent4>
      <a:accent5>
        <a:srgbClr val="FFFFFF"/>
      </a:accent5>
      <a:accent6>
        <a:srgbClr val="FFFFFF"/>
      </a:accent6>
      <a:hlink>
        <a:srgbClr val="2E333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2750</TotalTime>
  <Words>9989</Words>
  <Application>Microsoft Office PowerPoint</Application>
  <PresentationFormat>On-screen Show (16:9)</PresentationFormat>
  <Paragraphs>815</Paragraphs>
  <Slides>189</Slides>
  <Notes>189</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189</vt:i4>
      </vt:variant>
    </vt:vector>
  </HeadingPairs>
  <TitlesOfParts>
    <vt:vector size="199" baseType="lpstr">
      <vt:lpstr>Syne SemiBold</vt:lpstr>
      <vt:lpstr>Roboto</vt:lpstr>
      <vt:lpstr>Commissioner ExtraBold</vt:lpstr>
      <vt:lpstr>Barlow SemiBold</vt:lpstr>
      <vt:lpstr>Arial</vt:lpstr>
      <vt:lpstr>Francois One</vt:lpstr>
      <vt:lpstr>Commissioner</vt:lpstr>
      <vt:lpstr>Archivo Narrow</vt:lpstr>
      <vt:lpstr>Syne</vt:lpstr>
      <vt:lpstr>Wind Energy Supplier Pitch Deck by Slidesgo</vt:lpstr>
      <vt:lpstr>Read Book Online</vt:lpstr>
      <vt:lpstr>GROUP MEMBER</vt:lpstr>
      <vt:lpstr>MỤC LỤC</vt:lpstr>
      <vt:lpstr>Giới thiệu đề tài</vt:lpstr>
      <vt:lpstr>Giới thiệu đề tài</vt:lpstr>
      <vt:lpstr>Mô hình tương tác</vt:lpstr>
      <vt:lpstr>Mô hình quan hệ</vt:lpstr>
      <vt:lpstr>Minh họa từ dự án</vt:lpstr>
      <vt:lpstr>Sơ đồ use-case</vt:lpstr>
      <vt:lpstr>CÁC PHẦN CỦA ĐỀ TÀI</vt:lpstr>
      <vt:lpstr>Phần 1:Bảng dữ liệu TruyenDBHelper</vt:lpstr>
      <vt:lpstr>Mô tả thiết kế dữ liệu</vt:lpstr>
      <vt:lpstr>Import thư viện sqlite</vt:lpstr>
      <vt:lpstr>Tạo các bảng</vt:lpstr>
      <vt:lpstr>Tạo các bảng</vt:lpstr>
      <vt:lpstr>Tạo các bảng</vt:lpstr>
      <vt:lpstr>Thêm các dữ liệu mẫu vào Database</vt:lpstr>
      <vt:lpstr>Thêm các dữ liệu mẫu vào Database</vt:lpstr>
      <vt:lpstr>Thêm các dữ liệu mẫu vào Database</vt:lpstr>
      <vt:lpstr>Thêm các dữ liệu mẫu vào Database</vt:lpstr>
      <vt:lpstr>Thêm các dữ liệu mẫu vào Database</vt:lpstr>
      <vt:lpstr>Phần 2: Các Model</vt:lpstr>
      <vt:lpstr>Model: Order</vt:lpstr>
      <vt:lpstr>Model: Order</vt:lpstr>
      <vt:lpstr>Model: ChiTietOrder</vt:lpstr>
      <vt:lpstr>Model: ChiTietOrder</vt:lpstr>
      <vt:lpstr>Model: TaiKhoan</vt:lpstr>
      <vt:lpstr>Model: TaiKhoan</vt:lpstr>
      <vt:lpstr>Model: Truyen</vt:lpstr>
      <vt:lpstr>Model: Truyen</vt:lpstr>
      <vt:lpstr>Phần 2: Các CRUD</vt:lpstr>
      <vt:lpstr>CRUD: orderCRUD</vt:lpstr>
      <vt:lpstr>CRUD: orderCRUD</vt:lpstr>
      <vt:lpstr>CRUD: orderCRUD</vt:lpstr>
      <vt:lpstr>CRUD: orderCRUD</vt:lpstr>
      <vt:lpstr>CRUD: orderCRUD</vt:lpstr>
      <vt:lpstr>CRUD: orderCRUD</vt:lpstr>
      <vt:lpstr>CRUD: orderCRUD</vt:lpstr>
      <vt:lpstr>CRUD: orderCRUD</vt:lpstr>
      <vt:lpstr>CRUD: orderCRUD</vt:lpstr>
      <vt:lpstr>CRUD: orderCRUD</vt:lpstr>
      <vt:lpstr>CRUD: orderCRUD</vt:lpstr>
      <vt:lpstr>CRUD: orderCRUD</vt:lpstr>
      <vt:lpstr>CRUD: orderCRUD</vt:lpstr>
      <vt:lpstr>CRUD: orderCRUD</vt:lpstr>
      <vt:lpstr>CRUD: orderCRUD</vt:lpstr>
      <vt:lpstr>CRUD: orderCRUD</vt:lpstr>
      <vt:lpstr>CRUD: orderCRUD</vt:lpstr>
      <vt:lpstr>CRUD: orderCRUD</vt:lpstr>
      <vt:lpstr>CRUD: orderCRUD</vt:lpstr>
      <vt:lpstr>CRUD: orderCRUD</vt:lpstr>
      <vt:lpstr>CRUD: orderCRUD</vt:lpstr>
      <vt:lpstr>CRUD: CategoryCRUD</vt:lpstr>
      <vt:lpstr>CRUD: CategoryCRUD</vt:lpstr>
      <vt:lpstr>CRUD: CategoryCRUD</vt:lpstr>
      <vt:lpstr>CRUD: CategoryCRUD</vt:lpstr>
      <vt:lpstr>CRUD: CategoryCRUD</vt:lpstr>
      <vt:lpstr>CRUD: CategoryCRUD</vt:lpstr>
      <vt:lpstr>CRUD: CategoryCRUD</vt:lpstr>
      <vt:lpstr>CRUD: CategoryCRUD</vt:lpstr>
      <vt:lpstr>CRUD: CategoryCRUD</vt:lpstr>
      <vt:lpstr>CRUD: CategoryCRUD</vt:lpstr>
      <vt:lpstr>CRUD: CategoryCRUD</vt:lpstr>
      <vt:lpstr>CRUD: CategoryCRUD</vt:lpstr>
      <vt:lpstr>CRUD: CategoryCRUD</vt:lpstr>
      <vt:lpstr>CRUD: TaiKhoanCRUD</vt:lpstr>
      <vt:lpstr>PowerPoint Presentation</vt:lpstr>
      <vt:lpstr>CRUD: TaiKhoanCRUD</vt:lpstr>
      <vt:lpstr>CRUD: TaiKhoanCRUD</vt:lpstr>
      <vt:lpstr>PowerPoint Presentation</vt:lpstr>
      <vt:lpstr>CRUD: TaiKhoanCRUD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Phần 3: Các Adapter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Phần 4: Các Activity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CÁM ƠN RẤT NHIỀU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FLIGHT DELAY PREDICTION</dc:title>
  <dc:creator>Duc Minh</dc:creator>
  <cp:lastModifiedBy>21521131@gm.uit.edu.vn</cp:lastModifiedBy>
  <cp:revision>32</cp:revision>
  <dcterms:modified xsi:type="dcterms:W3CDTF">2024-07-02T03:56:35Z</dcterms:modified>
</cp:coreProperties>
</file>